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0000FF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86c37f83f5f3a3a" providerId="LiveId" clId="{AC42AD51-6B72-4012-89E7-3F9D0827CFAB}"/>
    <pc:docChg chg="undo redo custSel addSld delSld modSld">
      <pc:chgData name="" userId="d86c37f83f5f3a3a" providerId="LiveId" clId="{AC42AD51-6B72-4012-89E7-3F9D0827CFAB}" dt="2022-05-05T08:35:44.756" v="184" actId="1076"/>
      <pc:docMkLst>
        <pc:docMk/>
      </pc:docMkLst>
      <pc:sldChg chg="addSp delSp modSp">
        <pc:chgData name="" userId="d86c37f83f5f3a3a" providerId="LiveId" clId="{AC42AD51-6B72-4012-89E7-3F9D0827CFAB}" dt="2022-05-05T08:35:44.756" v="184" actId="1076"/>
        <pc:sldMkLst>
          <pc:docMk/>
          <pc:sldMk cId="698947540" sldId="258"/>
        </pc:sldMkLst>
        <pc:spChg chg="del">
          <ac:chgData name="" userId="d86c37f83f5f3a3a" providerId="LiveId" clId="{AC42AD51-6B72-4012-89E7-3F9D0827CFAB}" dt="2022-05-05T08:34:44.585" v="174" actId="478"/>
          <ac:spMkLst>
            <pc:docMk/>
            <pc:sldMk cId="698947540" sldId="258"/>
            <ac:spMk id="2" creationId="{D604C624-3314-4B86-A080-B7556A97BEE7}"/>
          </ac:spMkLst>
        </pc:spChg>
        <pc:spChg chg="add del mod">
          <ac:chgData name="" userId="d86c37f83f5f3a3a" providerId="LiveId" clId="{AC42AD51-6B72-4012-89E7-3F9D0827CFAB}" dt="2022-05-05T08:28:54.213" v="71" actId="478"/>
          <ac:spMkLst>
            <pc:docMk/>
            <pc:sldMk cId="698947540" sldId="258"/>
            <ac:spMk id="11" creationId="{CB6BF1F8-725A-4941-9EE1-74E017192E29}"/>
          </ac:spMkLst>
        </pc:spChg>
        <pc:grpChg chg="add del mod">
          <ac:chgData name="" userId="d86c37f83f5f3a3a" providerId="LiveId" clId="{AC42AD51-6B72-4012-89E7-3F9D0827CFAB}" dt="2022-05-05T08:33:32.256" v="156" actId="164"/>
          <ac:grpSpMkLst>
            <pc:docMk/>
            <pc:sldMk cId="698947540" sldId="258"/>
            <ac:grpSpMk id="15" creationId="{04AFFFEE-EDBD-4FDD-A997-16F69B6D38AE}"/>
          </ac:grpSpMkLst>
        </pc:grpChg>
        <pc:grpChg chg="add mod">
          <ac:chgData name="" userId="d86c37f83f5f3a3a" providerId="LiveId" clId="{AC42AD51-6B72-4012-89E7-3F9D0827CFAB}" dt="2022-05-05T08:33:28.796" v="145" actId="338"/>
          <ac:grpSpMkLst>
            <pc:docMk/>
            <pc:sldMk cId="698947540" sldId="258"/>
            <ac:grpSpMk id="16" creationId="{46243827-CABC-42BA-AB73-D1C6979505AA}"/>
          </ac:grpSpMkLst>
        </pc:grpChg>
        <pc:grpChg chg="add mod">
          <ac:chgData name="" userId="d86c37f83f5f3a3a" providerId="LiveId" clId="{AC42AD51-6B72-4012-89E7-3F9D0827CFAB}" dt="2022-05-05T08:35:40.730" v="182" actId="164"/>
          <ac:grpSpMkLst>
            <pc:docMk/>
            <pc:sldMk cId="698947540" sldId="258"/>
            <ac:grpSpMk id="17" creationId="{ACB9215F-DEF5-4077-9B11-3B7342E97226}"/>
          </ac:grpSpMkLst>
        </pc:grpChg>
        <pc:grpChg chg="add mod">
          <ac:chgData name="" userId="d86c37f83f5f3a3a" providerId="LiveId" clId="{AC42AD51-6B72-4012-89E7-3F9D0827CFAB}" dt="2022-05-05T08:35:44.756" v="184" actId="1076"/>
          <ac:grpSpMkLst>
            <pc:docMk/>
            <pc:sldMk cId="698947540" sldId="258"/>
            <ac:grpSpMk id="18" creationId="{17E8288F-A417-430F-8893-5DD1E49D9934}"/>
          </ac:grpSpMkLst>
        </pc:grpChg>
        <pc:picChg chg="add del mod">
          <ac:chgData name="" userId="d86c37f83f5f3a3a" providerId="LiveId" clId="{AC42AD51-6B72-4012-89E7-3F9D0827CFAB}" dt="2022-05-05T08:28:53.749" v="70" actId="478"/>
          <ac:picMkLst>
            <pc:docMk/>
            <pc:sldMk cId="698947540" sldId="258"/>
            <ac:picMk id="4" creationId="{9FDF5033-B7D2-45B7-AADD-2C65314A08C0}"/>
          </ac:picMkLst>
        </pc:picChg>
        <pc:picChg chg="mod ord">
          <ac:chgData name="" userId="d86c37f83f5f3a3a" providerId="LiveId" clId="{AC42AD51-6B72-4012-89E7-3F9D0827CFAB}" dt="2022-05-05T08:34:32.228" v="170" actId="164"/>
          <ac:picMkLst>
            <pc:docMk/>
            <pc:sldMk cId="698947540" sldId="258"/>
            <ac:picMk id="5" creationId="{165CDAFC-7466-48BC-B29C-036A427FBD99}"/>
          </ac:picMkLst>
        </pc:picChg>
        <pc:picChg chg="del mod">
          <ac:chgData name="" userId="d86c37f83f5f3a3a" providerId="LiveId" clId="{AC42AD51-6B72-4012-89E7-3F9D0827CFAB}" dt="2022-05-05T08:29:06.233" v="79"/>
          <ac:picMkLst>
            <pc:docMk/>
            <pc:sldMk cId="698947540" sldId="258"/>
            <ac:picMk id="6" creationId="{3428FF8F-CA72-449F-8B11-63AEFAD415CD}"/>
          </ac:picMkLst>
        </pc:picChg>
        <pc:picChg chg="mod topLvl">
          <ac:chgData name="" userId="d86c37f83f5f3a3a" providerId="LiveId" clId="{AC42AD51-6B72-4012-89E7-3F9D0827CFAB}" dt="2022-05-05T08:34:32.228" v="170" actId="164"/>
          <ac:picMkLst>
            <pc:docMk/>
            <pc:sldMk cId="698947540" sldId="258"/>
            <ac:picMk id="7" creationId="{6DF87AF2-EF3F-40E0-B854-3BFA0190265D}"/>
          </ac:picMkLst>
        </pc:picChg>
        <pc:picChg chg="mod topLvl">
          <ac:chgData name="" userId="d86c37f83f5f3a3a" providerId="LiveId" clId="{AC42AD51-6B72-4012-89E7-3F9D0827CFAB}" dt="2022-05-05T08:34:32.228" v="170" actId="164"/>
          <ac:picMkLst>
            <pc:docMk/>
            <pc:sldMk cId="698947540" sldId="258"/>
            <ac:picMk id="8" creationId="{6C0FE0CD-B462-4EF8-B735-3DF6A046E449}"/>
          </ac:picMkLst>
        </pc:picChg>
        <pc:picChg chg="mod topLvl">
          <ac:chgData name="" userId="d86c37f83f5f3a3a" providerId="LiveId" clId="{AC42AD51-6B72-4012-89E7-3F9D0827CFAB}" dt="2022-05-05T08:35:40.730" v="182" actId="164"/>
          <ac:picMkLst>
            <pc:docMk/>
            <pc:sldMk cId="698947540" sldId="258"/>
            <ac:picMk id="9" creationId="{6EBFB493-FC88-4105-9AB3-DA95C39475CD}"/>
          </ac:picMkLst>
        </pc:picChg>
        <pc:picChg chg="add del mod ord">
          <ac:chgData name="" userId="d86c37f83f5f3a3a" providerId="LiveId" clId="{AC42AD51-6B72-4012-89E7-3F9D0827CFAB}" dt="2022-05-05T08:30:33.609" v="104" actId="478"/>
          <ac:picMkLst>
            <pc:docMk/>
            <pc:sldMk cId="698947540" sldId="258"/>
            <ac:picMk id="12" creationId="{85E082B4-24B2-434D-87A3-A155B1CF37D4}"/>
          </ac:picMkLst>
        </pc:picChg>
        <pc:picChg chg="add del mod ord">
          <ac:chgData name="" userId="d86c37f83f5f3a3a" providerId="LiveId" clId="{AC42AD51-6B72-4012-89E7-3F9D0827CFAB}" dt="2022-05-05T08:35:40.730" v="182" actId="164"/>
          <ac:picMkLst>
            <pc:docMk/>
            <pc:sldMk cId="698947540" sldId="258"/>
            <ac:picMk id="13" creationId="{2239D536-59A4-4295-8278-3E80A71D61BA}"/>
          </ac:picMkLst>
        </pc:picChg>
        <pc:picChg chg="add mod topLvl">
          <ac:chgData name="" userId="d86c37f83f5f3a3a" providerId="LiveId" clId="{AC42AD51-6B72-4012-89E7-3F9D0827CFAB}" dt="2022-05-05T08:34:32.228" v="170" actId="164"/>
          <ac:picMkLst>
            <pc:docMk/>
            <pc:sldMk cId="698947540" sldId="258"/>
            <ac:picMk id="14" creationId="{62FBFB8F-5767-46B3-ACB8-4AFA1CFC0C3E}"/>
          </ac:picMkLst>
        </pc:picChg>
      </pc:sldChg>
      <pc:sldChg chg="addSp delSp modSp add del">
        <pc:chgData name="" userId="d86c37f83f5f3a3a" providerId="LiveId" clId="{AC42AD51-6B72-4012-89E7-3F9D0827CFAB}" dt="2022-05-05T08:31:48.227" v="122" actId="2696"/>
        <pc:sldMkLst>
          <pc:docMk/>
          <pc:sldMk cId="1993377457" sldId="259"/>
        </pc:sldMkLst>
        <pc:spChg chg="add del">
          <ac:chgData name="" userId="d86c37f83f5f3a3a" providerId="LiveId" clId="{AC42AD51-6B72-4012-89E7-3F9D0827CFAB}" dt="2022-05-05T08:28:51.013" v="62" actId="478"/>
          <ac:spMkLst>
            <pc:docMk/>
            <pc:sldMk cId="1993377457" sldId="259"/>
            <ac:spMk id="2" creationId="{F2B62D80-5034-451A-8829-28FDAEFA9684}"/>
          </ac:spMkLst>
        </pc:spChg>
        <pc:spChg chg="add del">
          <ac:chgData name="" userId="d86c37f83f5f3a3a" providerId="LiveId" clId="{AC42AD51-6B72-4012-89E7-3F9D0827CFAB}" dt="2022-05-05T08:28:50.133" v="60" actId="478"/>
          <ac:spMkLst>
            <pc:docMk/>
            <pc:sldMk cId="1993377457" sldId="259"/>
            <ac:spMk id="3" creationId="{17E7E5D6-8C92-4990-B2B9-F141C5AA2E33}"/>
          </ac:spMkLst>
        </pc:spChg>
        <pc:spChg chg="add del mod">
          <ac:chgData name="" userId="d86c37f83f5f3a3a" providerId="LiveId" clId="{AC42AD51-6B72-4012-89E7-3F9D0827CFAB}" dt="2022-05-05T08:28:50.637" v="61" actId="47"/>
          <ac:spMkLst>
            <pc:docMk/>
            <pc:sldMk cId="1993377457" sldId="259"/>
            <ac:spMk id="4" creationId="{BEA2B7D3-1D03-41B1-984E-49299F033B57}"/>
          </ac:spMkLst>
        </pc:spChg>
        <pc:spChg chg="add del mod">
          <ac:chgData name="" userId="d86c37f83f5f3a3a" providerId="LiveId" clId="{AC42AD51-6B72-4012-89E7-3F9D0827CFAB}" dt="2022-05-05T08:28:53.381" v="69" actId="47"/>
          <ac:spMkLst>
            <pc:docMk/>
            <pc:sldMk cId="1993377457" sldId="259"/>
            <ac:spMk id="5" creationId="{72D48E75-7491-449F-893B-E6AC356838CE}"/>
          </ac:spMkLst>
        </pc:spChg>
        <pc:spChg chg="add del mod">
          <ac:chgData name="" userId="d86c37f83f5f3a3a" providerId="LiveId" clId="{AC42AD51-6B72-4012-89E7-3F9D0827CFAB}" dt="2022-05-05T08:28:52.997" v="68"/>
          <ac:spMkLst>
            <pc:docMk/>
            <pc:sldMk cId="1993377457" sldId="259"/>
            <ac:spMk id="6" creationId="{3EF5DF22-F3EE-465A-B4DA-A7214F205707}"/>
          </ac:spMkLst>
        </pc:spChg>
        <pc:picChg chg="add del">
          <ac:chgData name="" userId="d86c37f83f5f3a3a" providerId="LiveId" clId="{AC42AD51-6B72-4012-89E7-3F9D0827CFAB}" dt="2022-05-05T08:31:01.433" v="111"/>
          <ac:picMkLst>
            <pc:docMk/>
            <pc:sldMk cId="1993377457" sldId="259"/>
            <ac:picMk id="7" creationId="{79999173-11B0-4FC2-A414-8C8893B18F5B}"/>
          </ac:picMkLst>
        </pc:picChg>
      </pc:sldChg>
      <pc:sldChg chg="addSp delSp modSp add del">
        <pc:chgData name="" userId="d86c37f83f5f3a3a" providerId="LiveId" clId="{AC42AD51-6B72-4012-89E7-3F9D0827CFAB}" dt="2022-05-05T08:31:46.165" v="121" actId="2696"/>
        <pc:sldMkLst>
          <pc:docMk/>
          <pc:sldMk cId="679189896" sldId="260"/>
        </pc:sldMkLst>
        <pc:spChg chg="del">
          <ac:chgData name="" userId="d86c37f83f5f3a3a" providerId="LiveId" clId="{AC42AD51-6B72-4012-89E7-3F9D0827CFAB}" dt="2022-05-05T08:30:12.988" v="94" actId="478"/>
          <ac:spMkLst>
            <pc:docMk/>
            <pc:sldMk cId="679189896" sldId="260"/>
            <ac:spMk id="2" creationId="{D673BDDB-FB0D-4DCC-818A-AC58FB69FBA9}"/>
          </ac:spMkLst>
        </pc:spChg>
        <pc:spChg chg="del">
          <ac:chgData name="" userId="d86c37f83f5f3a3a" providerId="LiveId" clId="{AC42AD51-6B72-4012-89E7-3F9D0827CFAB}" dt="2022-05-05T08:30:11.525" v="93" actId="478"/>
          <ac:spMkLst>
            <pc:docMk/>
            <pc:sldMk cId="679189896" sldId="260"/>
            <ac:spMk id="3" creationId="{03B18D0B-F6AE-4266-B444-5BB9D12BFEC4}"/>
          </ac:spMkLst>
        </pc:spChg>
        <pc:spChg chg="add del mod">
          <ac:chgData name="" userId="d86c37f83f5f3a3a" providerId="LiveId" clId="{AC42AD51-6B72-4012-89E7-3F9D0827CFAB}" dt="2022-05-05T08:30:29.641" v="103"/>
          <ac:spMkLst>
            <pc:docMk/>
            <pc:sldMk cId="679189896" sldId="260"/>
            <ac:spMk id="4" creationId="{7C1A67A6-236E-4E2C-A7C9-FEDF05329207}"/>
          </ac:spMkLst>
        </pc:spChg>
        <pc:spChg chg="add del mod">
          <ac:chgData name="" userId="d86c37f83f5f3a3a" providerId="LiveId" clId="{AC42AD51-6B72-4012-89E7-3F9D0827CFAB}" dt="2022-05-05T08:30:29.641" v="101"/>
          <ac:spMkLst>
            <pc:docMk/>
            <pc:sldMk cId="679189896" sldId="260"/>
            <ac:spMk id="5" creationId="{5D82ED6B-A4C3-438F-9C7E-143140DFED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A78F-3166-42A0-9066-E6368C9CA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E32A4-9CA3-4AAC-8B88-BD68A2A0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9B1B0-9859-4598-8808-F97F99C9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2E3-3E1B-459A-932A-3B9ABC2F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1C3E-4BAF-4A9C-AEA1-EB87A0A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485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E967-D086-4B1F-97CA-8B96E21F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650F7-E9D4-4F5F-A4E0-117570E9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3508-250E-4BDD-8BFE-C30AF8DB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861D-7C99-4F60-83DC-EB71C69E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DAE8-A87A-434C-A39E-DA8B13DA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11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88C40-34B7-4C1C-A88F-8201D507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732-60A7-4071-A5D5-B66B3C57A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FF22-5D69-44BC-9219-BDC2989B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6EF4-69A0-4FAA-ABC6-0BCD114A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95DB-675C-4195-91AF-05FA4DE4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408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FAEA-817E-4C8A-AF13-1E4507CC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5212-5025-4C74-8B7F-01F64EA1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39E6-54E4-4AD9-8F6D-3D56EA1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7E2E-4AF1-4273-A1E6-2DD691F5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E60F-D250-4B59-8618-EE257412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25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A3A-9BCC-4BC9-85D1-45DB2C4B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778C-F8DA-4BFA-83DF-0665EC1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6634-EC22-4022-A429-3B61D1AC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DD5D-58B3-4FEB-BFAA-F3A02B8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9E6F-DB4F-40C6-93CF-D79D9C04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14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F43B-DB0D-4EBB-9269-E9ABA488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0A62-9753-418A-BE79-B901589F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0C4C4-4CA7-445A-A538-0EF98DBD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69D1B-D733-4687-8375-664BCB4E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19AB4-F338-4932-8589-938B347A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51FD2-D158-4049-90F1-42B41E5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56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6EFC-BDD8-4713-89AD-082E009C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D62E-5B52-4BC8-9E85-5FCD1C27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0992F-AA2A-4CA1-92F1-DF234E05F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8BCF4-8989-4DF9-A01B-D88ABA40D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16B35-70F8-434E-BFCB-CF4B8562D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1F541-8862-421B-BB87-3E5A2A40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EB89-2AAE-4846-A5C6-DA2A6103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FC528-6E3F-4EC4-9B46-4FA8A640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244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230B-2CD1-46DC-8C25-C51EFDA4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87F17-1E85-40B1-A465-FBA9B1F9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E00C6-267A-4CE3-BA1C-76B9BDA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49365-41A7-483C-AE72-334F9FAB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692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10C34-1FF4-4A92-9EAB-FEEB68F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E26A6-2379-4D3D-BD68-08D36D9D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20544-3973-4E87-A398-E18D2C0F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478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65C-8420-4271-8744-478D7B5F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8532-7020-47BA-BAB4-E985A78E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B909-DACA-405F-938C-7D66378A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C244-A813-4744-BA1A-E3D68E36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DBBB-0F34-4371-879D-3E12636B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13636-D80A-4F51-9204-1107BBDB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51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24E2-F83F-4F33-A5D6-049B10C6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5737C-6628-4944-8567-3AEC01F8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C4B57-FDEB-4C19-A09F-1650208F3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79EFE-34D4-4BE5-90C6-96B46EE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2EA8E-2ADF-4296-AD7B-7D26FFEE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C7BB7-8F2F-4D21-A7D2-7AFF6B0F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3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B584-0106-4761-BCE2-8B694115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0128C-7D92-43FE-9928-88B543EC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FF5B-CEAF-4D2D-8136-AEA8B1F10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6065-13E9-4FF6-B622-96FB1C6D15ED}" type="datetimeFigureOut">
              <a:rPr lang="en-PH" smtClean="0"/>
              <a:t>06/05/2022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16C2-ECA8-459C-9390-D438F4886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E8AC-4B45-4B34-AFE5-AB9CF615E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46C5-10A3-47BA-B82E-02375A6939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302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7E8288F-A417-430F-8893-5DD1E49D9934}"/>
              </a:ext>
            </a:extLst>
          </p:cNvPr>
          <p:cNvGrpSpPr/>
          <p:nvPr/>
        </p:nvGrpSpPr>
        <p:grpSpPr>
          <a:xfrm>
            <a:off x="0" y="-136029"/>
            <a:ext cx="12192000" cy="7130058"/>
            <a:chOff x="0" y="-25212"/>
            <a:chExt cx="12192000" cy="713005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239D536-59A4-4295-8278-3E80A71D6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5212"/>
              <a:ext cx="12192000" cy="71048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BFB493-FC88-4105-9AB3-DA95C3947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174"/>
            <a:stretch/>
          </p:blipFill>
          <p:spPr>
            <a:xfrm>
              <a:off x="8658180" y="4298619"/>
              <a:ext cx="3115559" cy="2781011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B9215F-DEF5-4077-9B11-3B7342E97226}"/>
                </a:ext>
              </a:extLst>
            </p:cNvPr>
            <p:cNvGrpSpPr/>
            <p:nvPr/>
          </p:nvGrpSpPr>
          <p:grpSpPr>
            <a:xfrm>
              <a:off x="0" y="0"/>
              <a:ext cx="11773739" cy="7104846"/>
              <a:chOff x="226583" y="-25212"/>
              <a:chExt cx="11773739" cy="710484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DF87AF2-EF3F-40E0-B854-3BFA0190265D}"/>
                  </a:ext>
                </a:extLst>
              </p:cNvPr>
              <p:cNvPicPr/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20" r="18019" b="72384"/>
              <a:stretch/>
            </p:blipFill>
            <p:spPr bwMode="auto">
              <a:xfrm>
                <a:off x="8814062" y="-25212"/>
                <a:ext cx="3186260" cy="17159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C0FE0CD-B462-4EF8-B735-3DF6A046E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4062" y="1690687"/>
                <a:ext cx="3186260" cy="2607933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5CDAFC-7466-48BC-B29C-036A427FB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583" y="-25212"/>
                <a:ext cx="8695045" cy="710484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2FBFB8F-5767-46B3-ACB8-4AFA1CFC0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6502" y="5996566"/>
                <a:ext cx="4075445" cy="7906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894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DepEd</dc:creator>
  <cp:lastModifiedBy>GHOST</cp:lastModifiedBy>
  <cp:revision>1</cp:revision>
  <dcterms:created xsi:type="dcterms:W3CDTF">2022-05-05T08:23:25Z</dcterms:created>
  <dcterms:modified xsi:type="dcterms:W3CDTF">2022-05-06T02:41:31Z</dcterms:modified>
</cp:coreProperties>
</file>