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0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E100-8449-4C1E-A8B1-690E8EA4B18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79A3-3B8A-4A68-AD43-E7963DAB4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Multiplayer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8395"/>
            <a:ext cx="9144000" cy="1655762"/>
          </a:xfrm>
        </p:spPr>
        <p:txBody>
          <a:bodyPr/>
          <a:lstStyle/>
          <a:p>
            <a:r>
              <a:rPr lang="en-US" dirty="0" err="1"/>
              <a:t>Dzmitry</a:t>
            </a:r>
            <a:r>
              <a:rPr lang="en-US" dirty="0"/>
              <a:t> </a:t>
            </a:r>
            <a:r>
              <a:rPr lang="en-US" dirty="0" err="1" smtClean="0"/>
              <a:t>Fitsner</a:t>
            </a:r>
            <a:r>
              <a:rPr lang="en-US" dirty="0" smtClean="0"/>
              <a:t>, James Liu, Kenny Ho, Myron Yao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Cellular automaton devised by British mathematician John Horton Conway in 1970</a:t>
            </a:r>
          </a:p>
          <a:p>
            <a:r>
              <a:rPr lang="en-US" dirty="0" smtClean="0"/>
              <a:t>Zero player game – result determined by initial state with no further user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88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7" y="658875"/>
            <a:ext cx="6701590" cy="5384090"/>
          </a:xfrm>
        </p:spPr>
        <p:txBody>
          <a:bodyPr>
            <a:normAutofit/>
          </a:bodyPr>
          <a:lstStyle/>
          <a:p>
            <a:r>
              <a:rPr lang="en-US" dirty="0" smtClean="0"/>
              <a:t>Universe consists of 2D grid of “cells”</a:t>
            </a:r>
          </a:p>
          <a:p>
            <a:r>
              <a:rPr lang="en-US" dirty="0" smtClean="0"/>
              <a:t>Each cell has only two states: Alive or Dead</a:t>
            </a:r>
          </a:p>
          <a:p>
            <a:r>
              <a:rPr lang="en-US" smtClean="0"/>
              <a:t>Universe’s evolution </a:t>
            </a:r>
            <a:r>
              <a:rPr lang="en-US" dirty="0" smtClean="0"/>
              <a:t>is governed by 4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Any </a:t>
            </a:r>
            <a:r>
              <a:rPr lang="en-US" sz="2400" i="1" dirty="0"/>
              <a:t>live cell with fewer than two live neighbors dies, as if by </a:t>
            </a:r>
            <a:r>
              <a:rPr lang="en-US" sz="2400" i="1" dirty="0" err="1"/>
              <a:t>underpopulation</a:t>
            </a:r>
            <a:r>
              <a:rPr lang="en-US" sz="2400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Any live cell with two or three live neighbors lives on to the next generation.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Any </a:t>
            </a:r>
            <a:r>
              <a:rPr lang="en-US" sz="2400" i="1" dirty="0"/>
              <a:t>live cell with more than three live neighbors dies, as if by overpopulation.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Any dead cell with exactly three live neighbors becomes a live cell, as if by reproduction.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26" name="Picture 2" descr="Image result for conway game of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7" y="3606613"/>
            <a:ext cx="5129064" cy="31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1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641"/>
            <a:ext cx="10515600" cy="1325563"/>
          </a:xfrm>
        </p:spPr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2052" name="Picture 4" descr="https://upload.wikimedia.org/wikipedia/commons/1/12/Game_of_life_toa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43" y="3056668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9/95/Game_of_life_blinke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43" y="156107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0/07/Game_of_life_pulsar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5" y="4442643"/>
            <a:ext cx="130492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f/f2/Game_of_life_animated_glid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508" y="1774273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upload.wikimedia.org/wikipedia/commons/3/37/Game_of_life_animated_LWSS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508" y="3509193"/>
            <a:ext cx="12001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upload.wikimedia.org/wikipedia/commons/thumb/9/96/Game_of_life_block_with_border.svg/240px-Game_of_life_block_with_border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69" y="1676734"/>
            <a:ext cx="805114" cy="80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upload.wikimedia.org/wikipedia/commons/thumb/f/f4/Game_of_life_loaf.svg/240px-Game_of_life_loaf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69" y="4746836"/>
            <a:ext cx="793831" cy="7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upload.wikimedia.org/wikipedia/commons/thumb/7/7f/Game_of_life_boat.svg/240px-Game_of_life_boat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38" y="3178049"/>
            <a:ext cx="790745" cy="7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1676734"/>
            <a:ext cx="978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Boat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Loaf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0675" y="1523732"/>
            <a:ext cx="978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Blinker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Pulsar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4784" y="2023887"/>
            <a:ext cx="127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Glider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Lightweight spaceship</a:t>
            </a:r>
          </a:p>
        </p:txBody>
      </p:sp>
    </p:spTree>
    <p:extLst>
      <p:ext uri="{BB962C8B-B14F-4D97-AF65-F5344CB8AC3E}">
        <p14:creationId xmlns:p14="http://schemas.microsoft.com/office/powerpoint/2010/main" val="21476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Multiplayer Game of Life</vt:lpstr>
      <vt:lpstr>Conway’s Game of Life</vt:lpstr>
      <vt:lpstr>PowerPoint Presentation</vt:lpstr>
      <vt:lpstr>Patterns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Ho</dc:creator>
  <cp:lastModifiedBy>Kenny Ho</cp:lastModifiedBy>
  <cp:revision>5</cp:revision>
  <dcterms:created xsi:type="dcterms:W3CDTF">2018-10-24T16:21:18Z</dcterms:created>
  <dcterms:modified xsi:type="dcterms:W3CDTF">2018-10-24T18:29:26Z</dcterms:modified>
</cp:coreProperties>
</file>