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57" r:id="rId3"/>
    <p:sldId id="256" r:id="rId4"/>
    <p:sldId id="259" r:id="rId5"/>
    <p:sldId id="260" r:id="rId6"/>
    <p:sldId id="261" r:id="rId7"/>
    <p:sldId id="263" r:id="rId8"/>
    <p:sldId id="262" r:id="rId9"/>
    <p:sldId id="264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2" d="100"/>
          <a:sy n="42" d="100"/>
        </p:scale>
        <p:origin x="24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2EC8-EF86-4CFD-8153-C7F750C4E3A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AB67-3E26-436D-B30B-9ED04DD3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8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2EC8-EF86-4CFD-8153-C7F750C4E3A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AB67-3E26-436D-B30B-9ED04DD3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2EC8-EF86-4CFD-8153-C7F750C4E3A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AB67-3E26-436D-B30B-9ED04DD3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2EC8-EF86-4CFD-8153-C7F750C4E3A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AB67-3E26-436D-B30B-9ED04DD3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2EC8-EF86-4CFD-8153-C7F750C4E3A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AB67-3E26-436D-B30B-9ED04DD3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8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2EC8-EF86-4CFD-8153-C7F750C4E3A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AB67-3E26-436D-B30B-9ED04DD3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5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2EC8-EF86-4CFD-8153-C7F750C4E3A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AB67-3E26-436D-B30B-9ED04DD3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9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2EC8-EF86-4CFD-8153-C7F750C4E3A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AB67-3E26-436D-B30B-9ED04DD3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1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2EC8-EF86-4CFD-8153-C7F750C4E3A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AB67-3E26-436D-B30B-9ED04DD3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2EC8-EF86-4CFD-8153-C7F750C4E3A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AB67-3E26-436D-B30B-9ED04DD3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3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2EC8-EF86-4CFD-8153-C7F750C4E3A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AB67-3E26-436D-B30B-9ED04DD3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3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2EC8-EF86-4CFD-8153-C7F750C4E3A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0AB67-3E26-436D-B30B-9ED04DD3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6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445" y="449133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/>
              <a:t>Assignment 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98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7372" y="402164"/>
            <a:ext cx="60638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Assignment problems in IPP given on April </a:t>
            </a:r>
            <a:r>
              <a:rPr lang="en-US" sz="2000" b="1" dirty="0" smtClean="0"/>
              <a:t>23rd, </a:t>
            </a:r>
            <a:r>
              <a:rPr lang="en-US" sz="2000" b="1" dirty="0"/>
              <a:t>2020</a:t>
            </a:r>
          </a:p>
          <a:p>
            <a:r>
              <a:rPr lang="en-US" sz="2000" b="1" dirty="0"/>
              <a:t>Write all the programs using C language.</a:t>
            </a:r>
          </a:p>
          <a:p>
            <a:r>
              <a:rPr lang="en-US" sz="2000" b="1" dirty="0"/>
              <a:t>1. WACP to find the sum of Fibonacci series</a:t>
            </a:r>
          </a:p>
          <a:p>
            <a:r>
              <a:rPr lang="en-US" sz="2000" b="1" dirty="0"/>
              <a:t>2. WACP to find the sum of even numbers of n numbers</a:t>
            </a:r>
          </a:p>
          <a:p>
            <a:r>
              <a:rPr lang="en-US" sz="2000" b="1" dirty="0"/>
              <a:t>3.WACP to find the sum of odd numbers of n numbers</a:t>
            </a:r>
          </a:p>
          <a:p>
            <a:r>
              <a:rPr lang="en-US" sz="2000" b="1" dirty="0"/>
              <a:t>4. WACP to print</a:t>
            </a:r>
          </a:p>
          <a:p>
            <a:pPr lvl="1"/>
            <a:r>
              <a:rPr lang="en-US" sz="2000" b="1" dirty="0"/>
              <a:t>a. Hello World</a:t>
            </a:r>
          </a:p>
          <a:p>
            <a:pPr lvl="1"/>
            <a:r>
              <a:rPr lang="en-US" sz="2000" b="1" dirty="0"/>
              <a:t>b. Hello world</a:t>
            </a:r>
          </a:p>
          <a:p>
            <a:pPr lvl="1"/>
            <a:r>
              <a:rPr lang="en-US" sz="2000" b="1" dirty="0"/>
              <a:t>c. hello world</a:t>
            </a:r>
          </a:p>
          <a:p>
            <a:pPr lvl="1"/>
            <a:r>
              <a:rPr lang="en-US" sz="2000" b="1" dirty="0"/>
              <a:t>d. HELLO WORLD</a:t>
            </a:r>
          </a:p>
          <a:p>
            <a:r>
              <a:rPr lang="en-US" sz="2000" b="1" dirty="0" smtClean="0"/>
              <a:t>5. WACP to implement string methods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59026" y="178904"/>
            <a:ext cx="6440557" cy="9501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35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678" y="723519"/>
            <a:ext cx="534725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#include &lt;</a:t>
            </a:r>
            <a:r>
              <a:rPr lang="en-US" sz="1600" b="1" dirty="0" err="1"/>
              <a:t>stdio.h</a:t>
            </a:r>
            <a:r>
              <a:rPr lang="en-US" sz="1600" b="1" dirty="0"/>
              <a:t>&gt;</a:t>
            </a:r>
          </a:p>
          <a:p>
            <a:r>
              <a:rPr lang="en-US" sz="1600" b="1" dirty="0" err="1"/>
              <a:t>int</a:t>
            </a:r>
            <a:r>
              <a:rPr lang="en-US" sz="1600" b="1" dirty="0"/>
              <a:t> main()</a:t>
            </a:r>
          </a:p>
          <a:p>
            <a:r>
              <a:rPr lang="en-US" sz="1600" b="1" dirty="0"/>
              <a:t>{</a:t>
            </a:r>
          </a:p>
          <a:p>
            <a:pPr lvl="1"/>
            <a:r>
              <a:rPr lang="en-US" sz="1600" b="1" dirty="0"/>
              <a:t> 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n,i,arr</a:t>
            </a:r>
            <a:r>
              <a:rPr lang="en-US" sz="1600" b="1" dirty="0"/>
              <a:t>[100],sum;</a:t>
            </a:r>
          </a:p>
          <a:p>
            <a:pPr lvl="1"/>
            <a:r>
              <a:rPr lang="en-US" sz="1600" b="1" dirty="0"/>
              <a:t>  </a:t>
            </a:r>
            <a:r>
              <a:rPr lang="en-US" sz="1600" b="1" dirty="0" err="1"/>
              <a:t>printf</a:t>
            </a:r>
            <a:r>
              <a:rPr lang="en-US" sz="1600" b="1" dirty="0"/>
              <a:t>("Enter your number : ");</a:t>
            </a:r>
          </a:p>
          <a:p>
            <a:pPr lvl="1"/>
            <a:r>
              <a:rPr lang="en-US" sz="1600" b="1" dirty="0"/>
              <a:t>  </a:t>
            </a:r>
            <a:r>
              <a:rPr lang="en-US" sz="1600" b="1" dirty="0" err="1"/>
              <a:t>scanf</a:t>
            </a:r>
            <a:r>
              <a:rPr lang="en-US" sz="1600" b="1" dirty="0"/>
              <a:t>("%</a:t>
            </a:r>
            <a:r>
              <a:rPr lang="en-US" sz="1600" b="1" dirty="0" err="1"/>
              <a:t>d",&amp;n</a:t>
            </a:r>
            <a:r>
              <a:rPr lang="en-US" sz="1600" b="1" dirty="0" smtClean="0"/>
              <a:t>);</a:t>
            </a:r>
          </a:p>
          <a:p>
            <a:pPr lvl="1"/>
            <a:endParaRPr lang="en-US" sz="1600" b="1" dirty="0"/>
          </a:p>
          <a:p>
            <a:pPr lvl="1"/>
            <a:r>
              <a:rPr lang="en-US" sz="1600" b="1" dirty="0"/>
              <a:t>  </a:t>
            </a:r>
            <a:r>
              <a:rPr lang="en-US" sz="1600" b="1" dirty="0" err="1"/>
              <a:t>arr</a:t>
            </a:r>
            <a:r>
              <a:rPr lang="en-US" sz="1600" b="1" dirty="0"/>
              <a:t>[0]=0;</a:t>
            </a:r>
          </a:p>
          <a:p>
            <a:pPr lvl="1"/>
            <a:r>
              <a:rPr lang="en-US" sz="1600" b="1" dirty="0"/>
              <a:t>  </a:t>
            </a:r>
            <a:r>
              <a:rPr lang="en-US" sz="1600" b="1" dirty="0" err="1"/>
              <a:t>arr</a:t>
            </a:r>
            <a:r>
              <a:rPr lang="en-US" sz="1600" b="1" dirty="0"/>
              <a:t>[1]=1</a:t>
            </a:r>
            <a:r>
              <a:rPr lang="en-US" sz="1600" b="1" dirty="0" smtClean="0"/>
              <a:t>;</a:t>
            </a:r>
          </a:p>
          <a:p>
            <a:pPr lvl="1"/>
            <a:endParaRPr lang="en-US" sz="1600" b="1" dirty="0"/>
          </a:p>
          <a:p>
            <a:pPr lvl="1"/>
            <a:r>
              <a:rPr lang="en-US" sz="1600" b="1" dirty="0"/>
              <a:t>  sum=</a:t>
            </a:r>
            <a:r>
              <a:rPr lang="en-US" sz="1600" b="1" dirty="0" err="1"/>
              <a:t>arr</a:t>
            </a:r>
            <a:r>
              <a:rPr lang="en-US" sz="1600" b="1" dirty="0"/>
              <a:t>[0]+</a:t>
            </a:r>
            <a:r>
              <a:rPr lang="en-US" sz="1600" b="1" dirty="0" err="1"/>
              <a:t>arr</a:t>
            </a:r>
            <a:r>
              <a:rPr lang="en-US" sz="1600" b="1" dirty="0"/>
              <a:t>[1</a:t>
            </a:r>
            <a:r>
              <a:rPr lang="en-US" sz="1600" b="1" dirty="0" smtClean="0"/>
              <a:t>];</a:t>
            </a:r>
          </a:p>
          <a:p>
            <a:pPr lvl="1"/>
            <a:endParaRPr lang="en-US" sz="1600" b="1" dirty="0"/>
          </a:p>
          <a:p>
            <a:pPr lvl="1"/>
            <a:r>
              <a:rPr lang="en-US" sz="1600" b="1" dirty="0"/>
              <a:t>  for(</a:t>
            </a:r>
            <a:r>
              <a:rPr lang="en-US" sz="1600" b="1" dirty="0" err="1"/>
              <a:t>i</a:t>
            </a:r>
            <a:r>
              <a:rPr lang="en-US" sz="1600" b="1" dirty="0"/>
              <a:t>=2;i&lt;</a:t>
            </a:r>
            <a:r>
              <a:rPr lang="en-US" sz="1600" b="1" dirty="0" err="1"/>
              <a:t>n;i</a:t>
            </a:r>
            <a:r>
              <a:rPr lang="en-US" sz="1600" b="1" dirty="0"/>
              <a:t>++)</a:t>
            </a:r>
          </a:p>
          <a:p>
            <a:pPr lvl="1"/>
            <a:r>
              <a:rPr lang="en-US" sz="1600" b="1" dirty="0"/>
              <a:t>  {</a:t>
            </a:r>
          </a:p>
          <a:p>
            <a:pPr lvl="1"/>
            <a:r>
              <a:rPr lang="en-US" sz="1600" b="1" dirty="0"/>
              <a:t>  	</a:t>
            </a:r>
            <a:r>
              <a:rPr lang="en-US" sz="1600" b="1" dirty="0" err="1"/>
              <a:t>arr</a:t>
            </a:r>
            <a:r>
              <a:rPr lang="en-US" sz="1600" b="1" dirty="0"/>
              <a:t>[</a:t>
            </a:r>
            <a:r>
              <a:rPr lang="en-US" sz="1600" b="1" dirty="0" err="1"/>
              <a:t>i</a:t>
            </a:r>
            <a:r>
              <a:rPr lang="en-US" sz="1600" b="1" dirty="0"/>
              <a:t>]=</a:t>
            </a:r>
            <a:r>
              <a:rPr lang="en-US" sz="1600" b="1" dirty="0" err="1"/>
              <a:t>arr</a:t>
            </a:r>
            <a:r>
              <a:rPr lang="en-US" sz="1600" b="1" dirty="0"/>
              <a:t>[i-1]+</a:t>
            </a:r>
            <a:r>
              <a:rPr lang="en-US" sz="1600" b="1" dirty="0" err="1"/>
              <a:t>arr</a:t>
            </a:r>
            <a:r>
              <a:rPr lang="en-US" sz="1600" b="1" dirty="0"/>
              <a:t>[i-2];</a:t>
            </a:r>
          </a:p>
          <a:p>
            <a:pPr lvl="1"/>
            <a:r>
              <a:rPr lang="en-US" sz="1600" b="1" dirty="0"/>
              <a:t>  	sum+=</a:t>
            </a:r>
            <a:r>
              <a:rPr lang="en-US" sz="1600" b="1" dirty="0" err="1"/>
              <a:t>arr</a:t>
            </a:r>
            <a:r>
              <a:rPr lang="en-US" sz="1600" b="1" dirty="0"/>
              <a:t>[</a:t>
            </a:r>
            <a:r>
              <a:rPr lang="en-US" sz="1600" b="1" dirty="0" err="1"/>
              <a:t>i</a:t>
            </a:r>
            <a:r>
              <a:rPr lang="en-US" sz="1600" b="1" dirty="0"/>
              <a:t>];</a:t>
            </a:r>
          </a:p>
          <a:p>
            <a:pPr lvl="1"/>
            <a:r>
              <a:rPr lang="en-US" sz="1600" b="1" dirty="0"/>
              <a:t>  </a:t>
            </a:r>
            <a:r>
              <a:rPr lang="en-US" sz="1600" b="1" dirty="0" smtClean="0"/>
              <a:t>}</a:t>
            </a:r>
          </a:p>
          <a:p>
            <a:pPr lvl="1"/>
            <a:endParaRPr lang="en-US" sz="1600" b="1" dirty="0"/>
          </a:p>
          <a:p>
            <a:pPr lvl="1"/>
            <a:r>
              <a:rPr lang="en-US" sz="1600" b="1" dirty="0"/>
              <a:t>  for(</a:t>
            </a:r>
            <a:r>
              <a:rPr lang="en-US" sz="1600" b="1" dirty="0" err="1"/>
              <a:t>i</a:t>
            </a:r>
            <a:r>
              <a:rPr lang="en-US" sz="1600" b="1" dirty="0"/>
              <a:t>=0;i&lt;</a:t>
            </a:r>
            <a:r>
              <a:rPr lang="en-US" sz="1600" b="1" dirty="0" err="1"/>
              <a:t>n;i</a:t>
            </a:r>
            <a:r>
              <a:rPr lang="en-US" sz="1600" b="1" dirty="0"/>
              <a:t>++)</a:t>
            </a:r>
          </a:p>
          <a:p>
            <a:pPr lvl="1"/>
            <a:r>
              <a:rPr lang="en-US" sz="1600" b="1" dirty="0"/>
              <a:t>  {</a:t>
            </a:r>
          </a:p>
          <a:p>
            <a:pPr lvl="1"/>
            <a:r>
              <a:rPr lang="en-US" sz="1600" b="1" dirty="0"/>
              <a:t>  	</a:t>
            </a:r>
            <a:r>
              <a:rPr lang="en-US" sz="1600" b="1" dirty="0" err="1"/>
              <a:t>printf</a:t>
            </a:r>
            <a:r>
              <a:rPr lang="en-US" sz="1600" b="1" dirty="0"/>
              <a:t>("%d ",</a:t>
            </a:r>
            <a:r>
              <a:rPr lang="en-US" sz="1600" b="1" dirty="0" err="1"/>
              <a:t>arr</a:t>
            </a:r>
            <a:r>
              <a:rPr lang="en-US" sz="1600" b="1" dirty="0"/>
              <a:t>[</a:t>
            </a:r>
            <a:r>
              <a:rPr lang="en-US" sz="1600" b="1" dirty="0" err="1"/>
              <a:t>i</a:t>
            </a:r>
            <a:r>
              <a:rPr lang="en-US" sz="1600" b="1" dirty="0"/>
              <a:t>]);</a:t>
            </a:r>
          </a:p>
          <a:p>
            <a:pPr lvl="1"/>
            <a:r>
              <a:rPr lang="en-US" sz="1600" b="1" dirty="0"/>
              <a:t>  </a:t>
            </a:r>
            <a:r>
              <a:rPr lang="en-US" sz="1600" b="1" dirty="0" smtClean="0"/>
              <a:t>}</a:t>
            </a:r>
          </a:p>
          <a:p>
            <a:pPr lvl="1"/>
            <a:endParaRPr lang="en-US" sz="1600" b="1" dirty="0"/>
          </a:p>
          <a:p>
            <a:pPr lvl="1"/>
            <a:r>
              <a:rPr lang="en-US" sz="1600" b="1" dirty="0"/>
              <a:t>  </a:t>
            </a:r>
            <a:r>
              <a:rPr lang="en-US" sz="1600" b="1" dirty="0" err="1"/>
              <a:t>printf</a:t>
            </a:r>
            <a:r>
              <a:rPr lang="en-US" sz="1600" b="1" dirty="0"/>
              <a:t>("\</a:t>
            </a:r>
            <a:r>
              <a:rPr lang="en-US" sz="1600" b="1" dirty="0" err="1"/>
              <a:t>nsum</a:t>
            </a:r>
            <a:r>
              <a:rPr lang="en-US" sz="1600" b="1" dirty="0"/>
              <a:t> : %</a:t>
            </a:r>
            <a:r>
              <a:rPr lang="en-US" sz="1600" b="1" dirty="0" err="1"/>
              <a:t>d",sum</a:t>
            </a:r>
            <a:r>
              <a:rPr lang="en-US" sz="1600" b="1" dirty="0"/>
              <a:t>);</a:t>
            </a:r>
          </a:p>
          <a:p>
            <a:pPr lvl="1"/>
            <a:r>
              <a:rPr lang="en-US" sz="1600" b="1" dirty="0"/>
              <a:t>  return 0;</a:t>
            </a:r>
          </a:p>
          <a:p>
            <a:r>
              <a:rPr lang="en-US" sz="1600" b="1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79" y="7320446"/>
            <a:ext cx="5048250" cy="2257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9026" y="178904"/>
            <a:ext cx="6440557" cy="9501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Rectangle 6"/>
          <p:cNvSpPr/>
          <p:nvPr/>
        </p:nvSpPr>
        <p:spPr>
          <a:xfrm>
            <a:off x="409986" y="347413"/>
            <a:ext cx="5831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WACP to find the sum of Fibonacci series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705678" y="7032938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Output: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93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178" y="943654"/>
            <a:ext cx="534725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#include &lt;</a:t>
            </a:r>
            <a:r>
              <a:rPr lang="en-US" sz="1600" b="1" dirty="0" err="1"/>
              <a:t>stdio.h</a:t>
            </a:r>
            <a:r>
              <a:rPr lang="en-US" sz="1600" b="1" dirty="0"/>
              <a:t>&gt;</a:t>
            </a:r>
          </a:p>
          <a:p>
            <a:r>
              <a:rPr lang="en-US" sz="1600" b="1" dirty="0" err="1"/>
              <a:t>int</a:t>
            </a:r>
            <a:r>
              <a:rPr lang="en-US" sz="1600" b="1" dirty="0"/>
              <a:t> main()</a:t>
            </a:r>
          </a:p>
          <a:p>
            <a:r>
              <a:rPr lang="en-US" sz="1600" b="1" dirty="0"/>
              <a:t>{</a:t>
            </a:r>
          </a:p>
          <a:p>
            <a:pPr lvl="1"/>
            <a:r>
              <a:rPr lang="en-US" sz="1600" b="1" dirty="0"/>
              <a:t> 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i,n,arr</a:t>
            </a:r>
            <a:r>
              <a:rPr lang="en-US" sz="1600" b="1" dirty="0"/>
              <a:t>[100],sum=0;</a:t>
            </a:r>
          </a:p>
          <a:p>
            <a:pPr lvl="1"/>
            <a:r>
              <a:rPr lang="en-US" sz="1600" b="1" dirty="0"/>
              <a:t>  </a:t>
            </a:r>
            <a:r>
              <a:rPr lang="en-US" sz="1600" b="1" dirty="0" err="1"/>
              <a:t>printf</a:t>
            </a:r>
            <a:r>
              <a:rPr lang="en-US" sz="1600" b="1" dirty="0"/>
              <a:t>("Enter the value of n\n");</a:t>
            </a:r>
          </a:p>
          <a:p>
            <a:pPr lvl="1"/>
            <a:r>
              <a:rPr lang="en-US" sz="1600" b="1" dirty="0"/>
              <a:t>  </a:t>
            </a:r>
            <a:r>
              <a:rPr lang="en-US" sz="1600" b="1" dirty="0" err="1"/>
              <a:t>scanf</a:t>
            </a:r>
            <a:r>
              <a:rPr lang="en-US" sz="1600" b="1" dirty="0"/>
              <a:t>("%</a:t>
            </a:r>
            <a:r>
              <a:rPr lang="en-US" sz="1600" b="1" dirty="0" err="1"/>
              <a:t>d",&amp;n</a:t>
            </a:r>
            <a:r>
              <a:rPr lang="en-US" sz="1600" b="1" dirty="0" smtClean="0"/>
              <a:t>);</a:t>
            </a:r>
          </a:p>
          <a:p>
            <a:pPr lvl="1"/>
            <a:endParaRPr lang="en-US" sz="1600" b="1" dirty="0"/>
          </a:p>
          <a:p>
            <a:pPr lvl="1"/>
            <a:r>
              <a:rPr lang="en-US" sz="1600" b="1" dirty="0"/>
              <a:t>  for(</a:t>
            </a:r>
            <a:r>
              <a:rPr lang="en-US" sz="1600" b="1" dirty="0" err="1"/>
              <a:t>i</a:t>
            </a:r>
            <a:r>
              <a:rPr lang="en-US" sz="1600" b="1" dirty="0"/>
              <a:t>=0;i&lt;</a:t>
            </a:r>
            <a:r>
              <a:rPr lang="en-US" sz="1600" b="1" dirty="0" err="1"/>
              <a:t>n;i</a:t>
            </a:r>
            <a:r>
              <a:rPr lang="en-US" sz="1600" b="1" dirty="0"/>
              <a:t>++)</a:t>
            </a:r>
          </a:p>
          <a:p>
            <a:pPr lvl="1"/>
            <a:r>
              <a:rPr lang="en-US" sz="1600" b="1" dirty="0"/>
              <a:t>  {</a:t>
            </a:r>
          </a:p>
          <a:p>
            <a:pPr lvl="1"/>
            <a:r>
              <a:rPr lang="en-US" sz="1600" b="1" dirty="0"/>
              <a:t>  	</a:t>
            </a:r>
            <a:r>
              <a:rPr lang="en-US" sz="1600" b="1" dirty="0" err="1"/>
              <a:t>scanf</a:t>
            </a:r>
            <a:r>
              <a:rPr lang="en-US" sz="1600" b="1" dirty="0"/>
              <a:t>("%d",&amp;</a:t>
            </a:r>
            <a:r>
              <a:rPr lang="en-US" sz="1600" b="1" dirty="0" err="1"/>
              <a:t>arr</a:t>
            </a:r>
            <a:r>
              <a:rPr lang="en-US" sz="1600" b="1" dirty="0"/>
              <a:t>[</a:t>
            </a:r>
            <a:r>
              <a:rPr lang="en-US" sz="1600" b="1" dirty="0" err="1"/>
              <a:t>i</a:t>
            </a:r>
            <a:r>
              <a:rPr lang="en-US" sz="1600" b="1" dirty="0"/>
              <a:t>]);</a:t>
            </a:r>
          </a:p>
          <a:p>
            <a:pPr lvl="1"/>
            <a:r>
              <a:rPr lang="en-US" sz="1600" b="1" dirty="0"/>
              <a:t>  </a:t>
            </a:r>
            <a:r>
              <a:rPr lang="en-US" sz="1600" b="1" dirty="0" smtClean="0"/>
              <a:t>}</a:t>
            </a:r>
          </a:p>
          <a:p>
            <a:pPr lvl="1"/>
            <a:endParaRPr lang="en-US" sz="1600" b="1" dirty="0"/>
          </a:p>
          <a:p>
            <a:pPr lvl="1"/>
            <a:r>
              <a:rPr lang="en-US" sz="1600" b="1" dirty="0"/>
              <a:t>  for(</a:t>
            </a:r>
            <a:r>
              <a:rPr lang="en-US" sz="1600" b="1" dirty="0" err="1"/>
              <a:t>i</a:t>
            </a:r>
            <a:r>
              <a:rPr lang="en-US" sz="1600" b="1" dirty="0"/>
              <a:t>=0;i&lt;</a:t>
            </a:r>
            <a:r>
              <a:rPr lang="en-US" sz="1600" b="1" dirty="0" err="1"/>
              <a:t>n;i</a:t>
            </a:r>
            <a:r>
              <a:rPr lang="en-US" sz="1600" b="1" dirty="0"/>
              <a:t>++)</a:t>
            </a:r>
          </a:p>
          <a:p>
            <a:pPr lvl="1"/>
            <a:r>
              <a:rPr lang="en-US" sz="1600" b="1" dirty="0"/>
              <a:t>  {</a:t>
            </a:r>
          </a:p>
          <a:p>
            <a:pPr lvl="1"/>
            <a:r>
              <a:rPr lang="en-US" sz="1600" b="1" dirty="0"/>
              <a:t>  	if(</a:t>
            </a:r>
            <a:r>
              <a:rPr lang="en-US" sz="1600" b="1" dirty="0" err="1"/>
              <a:t>arr</a:t>
            </a:r>
            <a:r>
              <a:rPr lang="en-US" sz="1600" b="1" dirty="0"/>
              <a:t>[</a:t>
            </a:r>
            <a:r>
              <a:rPr lang="en-US" sz="1600" b="1" dirty="0" err="1"/>
              <a:t>i</a:t>
            </a:r>
            <a:r>
              <a:rPr lang="en-US" sz="1600" b="1" dirty="0"/>
              <a:t>]%2==0)</a:t>
            </a:r>
          </a:p>
          <a:p>
            <a:pPr lvl="1"/>
            <a:r>
              <a:rPr lang="en-US" sz="1600" b="1" dirty="0"/>
              <a:t>  	{</a:t>
            </a:r>
          </a:p>
          <a:p>
            <a:pPr lvl="1"/>
            <a:r>
              <a:rPr lang="en-US" sz="1600" b="1" dirty="0"/>
              <a:t>  		sum+=</a:t>
            </a:r>
            <a:r>
              <a:rPr lang="en-US" sz="1600" b="1" dirty="0" err="1"/>
              <a:t>arr</a:t>
            </a:r>
            <a:r>
              <a:rPr lang="en-US" sz="1600" b="1" dirty="0"/>
              <a:t>[</a:t>
            </a:r>
            <a:r>
              <a:rPr lang="en-US" sz="1600" b="1" dirty="0" err="1"/>
              <a:t>i</a:t>
            </a:r>
            <a:r>
              <a:rPr lang="en-US" sz="1600" b="1" dirty="0"/>
              <a:t>];</a:t>
            </a:r>
          </a:p>
          <a:p>
            <a:pPr lvl="1"/>
            <a:r>
              <a:rPr lang="en-US" sz="1600" b="1" dirty="0"/>
              <a:t>	}</a:t>
            </a:r>
          </a:p>
          <a:p>
            <a:pPr lvl="1"/>
            <a:r>
              <a:rPr lang="en-US" sz="1600" b="1" dirty="0"/>
              <a:t>  }</a:t>
            </a:r>
          </a:p>
          <a:p>
            <a:pPr lvl="1"/>
            <a:r>
              <a:rPr lang="en-US" sz="1600" b="1" dirty="0"/>
              <a:t>  </a:t>
            </a:r>
          </a:p>
          <a:p>
            <a:pPr lvl="1"/>
            <a:r>
              <a:rPr lang="en-US" sz="1600" b="1" dirty="0"/>
              <a:t>  </a:t>
            </a:r>
            <a:r>
              <a:rPr lang="en-US" sz="1600" b="1" dirty="0" err="1"/>
              <a:t>printf</a:t>
            </a:r>
            <a:r>
              <a:rPr lang="en-US" sz="1600" b="1" dirty="0"/>
              <a:t>("Sum of even numbers is %</a:t>
            </a:r>
            <a:r>
              <a:rPr lang="en-US" sz="1600" b="1" dirty="0" err="1"/>
              <a:t>d",sum</a:t>
            </a:r>
            <a:r>
              <a:rPr lang="en-US" sz="1600" b="1" dirty="0"/>
              <a:t>);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026" y="178904"/>
            <a:ext cx="6440557" cy="9501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Rectangle 6"/>
          <p:cNvSpPr/>
          <p:nvPr/>
        </p:nvSpPr>
        <p:spPr>
          <a:xfrm>
            <a:off x="409987" y="347413"/>
            <a:ext cx="5441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WACP to find the sum of even numbers of n numbers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0"/>
          <a:stretch/>
        </p:blipFill>
        <p:spPr>
          <a:xfrm>
            <a:off x="796124" y="6932631"/>
            <a:ext cx="5510212" cy="2638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6124" y="656329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83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178" y="943654"/>
            <a:ext cx="534725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#include &lt;</a:t>
            </a:r>
            <a:r>
              <a:rPr lang="en-US" sz="1600" b="1" dirty="0" err="1"/>
              <a:t>stdio.h</a:t>
            </a:r>
            <a:r>
              <a:rPr lang="en-US" sz="1600" b="1" dirty="0"/>
              <a:t>&gt;</a:t>
            </a:r>
          </a:p>
          <a:p>
            <a:r>
              <a:rPr lang="en-US" sz="1600" b="1" dirty="0" err="1"/>
              <a:t>int</a:t>
            </a:r>
            <a:r>
              <a:rPr lang="en-US" sz="1600" b="1" dirty="0"/>
              <a:t> main()</a:t>
            </a:r>
          </a:p>
          <a:p>
            <a:r>
              <a:rPr lang="en-US" sz="1600" b="1" dirty="0"/>
              <a:t>{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i,n,arr</a:t>
            </a:r>
            <a:r>
              <a:rPr lang="en-US" sz="1600" b="1" dirty="0"/>
              <a:t>[100],sum=0;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printf</a:t>
            </a:r>
            <a:r>
              <a:rPr lang="en-US" sz="1600" b="1" dirty="0"/>
              <a:t>("Enter the value of n\n");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scanf</a:t>
            </a:r>
            <a:r>
              <a:rPr lang="en-US" sz="1600" b="1" dirty="0"/>
              <a:t>("%</a:t>
            </a:r>
            <a:r>
              <a:rPr lang="en-US" sz="1600" b="1" dirty="0" err="1"/>
              <a:t>d",&amp;n</a:t>
            </a:r>
            <a:r>
              <a:rPr lang="en-US" sz="1600" b="1" dirty="0"/>
              <a:t>);</a:t>
            </a:r>
          </a:p>
          <a:p>
            <a:r>
              <a:rPr lang="en-US" sz="1600" b="1" dirty="0"/>
              <a:t>	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printf</a:t>
            </a:r>
            <a:r>
              <a:rPr lang="en-US" sz="1600" b="1" dirty="0"/>
              <a:t>("\n\</a:t>
            </a:r>
            <a:r>
              <a:rPr lang="en-US" sz="1600" b="1" dirty="0" err="1"/>
              <a:t>nEnter</a:t>
            </a:r>
            <a:r>
              <a:rPr lang="en-US" sz="1600" b="1" dirty="0"/>
              <a:t> the values\n");</a:t>
            </a:r>
          </a:p>
          <a:p>
            <a:r>
              <a:rPr lang="en-US" sz="1600" b="1" dirty="0"/>
              <a:t>	for(</a:t>
            </a:r>
            <a:r>
              <a:rPr lang="en-US" sz="1600" b="1" dirty="0" err="1"/>
              <a:t>i</a:t>
            </a:r>
            <a:r>
              <a:rPr lang="en-US" sz="1600" b="1" dirty="0"/>
              <a:t>=0;i&lt;</a:t>
            </a:r>
            <a:r>
              <a:rPr lang="en-US" sz="1600" b="1" dirty="0" err="1"/>
              <a:t>n;i</a:t>
            </a:r>
            <a:r>
              <a:rPr lang="en-US" sz="1600" b="1" dirty="0"/>
              <a:t>++)</a:t>
            </a:r>
          </a:p>
          <a:p>
            <a:r>
              <a:rPr lang="en-US" sz="1600" b="1" dirty="0"/>
              <a:t>	{</a:t>
            </a:r>
          </a:p>
          <a:p>
            <a:r>
              <a:rPr lang="en-US" sz="1600" b="1" dirty="0"/>
              <a:t>		</a:t>
            </a:r>
            <a:r>
              <a:rPr lang="en-US" sz="1600" b="1" dirty="0" err="1"/>
              <a:t>scanf</a:t>
            </a:r>
            <a:r>
              <a:rPr lang="en-US" sz="1600" b="1" dirty="0"/>
              <a:t>("%d",&amp;</a:t>
            </a:r>
            <a:r>
              <a:rPr lang="en-US" sz="1600" b="1" dirty="0" err="1"/>
              <a:t>arr</a:t>
            </a:r>
            <a:r>
              <a:rPr lang="en-US" sz="1600" b="1" dirty="0"/>
              <a:t>[</a:t>
            </a:r>
            <a:r>
              <a:rPr lang="en-US" sz="1600" b="1" dirty="0" err="1"/>
              <a:t>i</a:t>
            </a:r>
            <a:r>
              <a:rPr lang="en-US" sz="1600" b="1" dirty="0"/>
              <a:t>]);</a:t>
            </a:r>
          </a:p>
          <a:p>
            <a:r>
              <a:rPr lang="en-US" sz="1600" b="1" dirty="0"/>
              <a:t>	}</a:t>
            </a:r>
          </a:p>
          <a:p>
            <a:r>
              <a:rPr lang="en-US" sz="1600" b="1" dirty="0"/>
              <a:t>	</a:t>
            </a:r>
          </a:p>
          <a:p>
            <a:r>
              <a:rPr lang="en-US" sz="1600" b="1" dirty="0"/>
              <a:t>	for(</a:t>
            </a:r>
            <a:r>
              <a:rPr lang="en-US" sz="1600" b="1" dirty="0" err="1"/>
              <a:t>i</a:t>
            </a:r>
            <a:r>
              <a:rPr lang="en-US" sz="1600" b="1" dirty="0"/>
              <a:t>=0;i&lt;</a:t>
            </a:r>
            <a:r>
              <a:rPr lang="en-US" sz="1600" b="1" dirty="0" err="1"/>
              <a:t>n;i</a:t>
            </a:r>
            <a:r>
              <a:rPr lang="en-US" sz="1600" b="1" dirty="0"/>
              <a:t>++)</a:t>
            </a:r>
          </a:p>
          <a:p>
            <a:r>
              <a:rPr lang="en-US" sz="1600" b="1" dirty="0"/>
              <a:t>	{</a:t>
            </a:r>
          </a:p>
          <a:p>
            <a:r>
              <a:rPr lang="en-US" sz="1600" b="1" dirty="0"/>
              <a:t>		if(</a:t>
            </a:r>
            <a:r>
              <a:rPr lang="en-US" sz="1600" b="1" dirty="0" err="1"/>
              <a:t>arr</a:t>
            </a:r>
            <a:r>
              <a:rPr lang="en-US" sz="1600" b="1" dirty="0"/>
              <a:t>[</a:t>
            </a:r>
            <a:r>
              <a:rPr lang="en-US" sz="1600" b="1" dirty="0" err="1"/>
              <a:t>i</a:t>
            </a:r>
            <a:r>
              <a:rPr lang="en-US" sz="1600" b="1" dirty="0"/>
              <a:t>]%2!=0)</a:t>
            </a:r>
          </a:p>
          <a:p>
            <a:r>
              <a:rPr lang="en-US" sz="1600" b="1" dirty="0"/>
              <a:t>		{</a:t>
            </a:r>
          </a:p>
          <a:p>
            <a:r>
              <a:rPr lang="en-US" sz="1600" b="1" dirty="0"/>
              <a:t>		  	sum+=</a:t>
            </a:r>
            <a:r>
              <a:rPr lang="en-US" sz="1600" b="1" dirty="0" err="1"/>
              <a:t>arr</a:t>
            </a:r>
            <a:r>
              <a:rPr lang="en-US" sz="1600" b="1" dirty="0"/>
              <a:t>[</a:t>
            </a:r>
            <a:r>
              <a:rPr lang="en-US" sz="1600" b="1" dirty="0" err="1"/>
              <a:t>i</a:t>
            </a:r>
            <a:r>
              <a:rPr lang="en-US" sz="1600" b="1" dirty="0"/>
              <a:t>];</a:t>
            </a:r>
          </a:p>
          <a:p>
            <a:r>
              <a:rPr lang="en-US" sz="1600" b="1" dirty="0"/>
              <a:t>		}</a:t>
            </a:r>
          </a:p>
          <a:p>
            <a:r>
              <a:rPr lang="en-US" sz="1600" b="1" dirty="0"/>
              <a:t>	}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printf</a:t>
            </a:r>
            <a:r>
              <a:rPr lang="en-US" sz="1600" b="1" dirty="0"/>
              <a:t>("Sum of odd numbers is %</a:t>
            </a:r>
            <a:r>
              <a:rPr lang="en-US" sz="1600" b="1" dirty="0" err="1"/>
              <a:t>d",sum</a:t>
            </a:r>
            <a:r>
              <a:rPr lang="en-US" sz="1600" b="1" dirty="0"/>
              <a:t>);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026" y="178904"/>
            <a:ext cx="6440557" cy="9501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Rectangle 6"/>
          <p:cNvSpPr/>
          <p:nvPr/>
        </p:nvSpPr>
        <p:spPr>
          <a:xfrm>
            <a:off x="409987" y="347413"/>
            <a:ext cx="5441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. WACP </a:t>
            </a:r>
            <a:r>
              <a:rPr lang="en-US" b="1" dirty="0"/>
              <a:t>to find the sum of odd numbers of n numbers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29" y="6790433"/>
            <a:ext cx="5314950" cy="2552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6178" y="642110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Output: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5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013" y="286572"/>
            <a:ext cx="664498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4. WACP to </a:t>
            </a:r>
            <a:r>
              <a:rPr lang="en-US" b="1" dirty="0" smtClean="0"/>
              <a:t>print.</a:t>
            </a:r>
            <a:endParaRPr lang="en-US" b="1" dirty="0"/>
          </a:p>
          <a:p>
            <a:r>
              <a:rPr lang="en-US" sz="1600" b="1" dirty="0" smtClean="0"/>
              <a:t>	a</a:t>
            </a:r>
            <a:r>
              <a:rPr lang="en-US" sz="1600" b="1" dirty="0"/>
              <a:t>. Hello </a:t>
            </a:r>
            <a:r>
              <a:rPr lang="en-US" sz="1600" b="1" dirty="0" smtClean="0"/>
              <a:t>World, b</a:t>
            </a:r>
            <a:r>
              <a:rPr lang="en-US" sz="1600" b="1" dirty="0"/>
              <a:t>. Hello </a:t>
            </a:r>
            <a:r>
              <a:rPr lang="en-US" sz="1600" b="1" dirty="0" smtClean="0"/>
              <a:t>world, c. </a:t>
            </a:r>
            <a:r>
              <a:rPr lang="en-US" sz="1600" b="1" dirty="0"/>
              <a:t>hello </a:t>
            </a:r>
            <a:r>
              <a:rPr lang="en-US" sz="1600" b="1" dirty="0" smtClean="0"/>
              <a:t>world, d</a:t>
            </a:r>
            <a:r>
              <a:rPr lang="en-US" sz="1600" b="1" dirty="0"/>
              <a:t>. HELLO WORLD</a:t>
            </a:r>
            <a:endParaRPr lang="en-US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467591" y="870557"/>
            <a:ext cx="6141027" cy="906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#include&lt;</a:t>
            </a:r>
            <a:r>
              <a:rPr lang="en-US" sz="1100" b="1" dirty="0" err="1"/>
              <a:t>stdio.h</a:t>
            </a:r>
            <a:r>
              <a:rPr lang="en-US" sz="1100" b="1" dirty="0"/>
              <a:t>&gt;</a:t>
            </a:r>
          </a:p>
          <a:p>
            <a:r>
              <a:rPr lang="en-US" sz="1100" b="1" dirty="0"/>
              <a:t>#include&lt;</a:t>
            </a:r>
            <a:r>
              <a:rPr lang="en-US" sz="1100" b="1" dirty="0" err="1"/>
              <a:t>string.h</a:t>
            </a:r>
            <a:r>
              <a:rPr lang="en-US" sz="1100" b="1" dirty="0"/>
              <a:t>&gt;</a:t>
            </a:r>
          </a:p>
          <a:p>
            <a:r>
              <a:rPr lang="en-US" sz="1100" b="1" dirty="0"/>
              <a:t>		</a:t>
            </a:r>
          </a:p>
          <a:p>
            <a:r>
              <a:rPr lang="en-US" sz="1100" b="1" dirty="0"/>
              <a:t>void main()</a:t>
            </a:r>
          </a:p>
          <a:p>
            <a:r>
              <a:rPr lang="en-US" sz="1100" b="1" dirty="0"/>
              <a:t>	{	</a:t>
            </a:r>
          </a:p>
          <a:p>
            <a:r>
              <a:rPr lang="en-US" sz="1100" b="1" dirty="0"/>
              <a:t>		char </a:t>
            </a:r>
            <a:r>
              <a:rPr lang="en-US" sz="1100" b="1" dirty="0" err="1"/>
              <a:t>str</a:t>
            </a:r>
            <a:r>
              <a:rPr lang="en-US" sz="1100" b="1" dirty="0"/>
              <a:t>[20],temp1[20],temp2[20],temp3[20],temp4[20];</a:t>
            </a:r>
          </a:p>
          <a:p>
            <a:r>
              <a:rPr lang="en-US" sz="1100" b="1" dirty="0"/>
              <a:t>		</a:t>
            </a:r>
            <a:r>
              <a:rPr lang="en-US" sz="1100" b="1" dirty="0" err="1"/>
              <a:t>int</a:t>
            </a:r>
            <a:r>
              <a:rPr lang="en-US" sz="1100" b="1" dirty="0"/>
              <a:t> </a:t>
            </a:r>
            <a:r>
              <a:rPr lang="en-US" sz="1100" b="1" dirty="0" err="1"/>
              <a:t>n,i</a:t>
            </a:r>
            <a:r>
              <a:rPr lang="en-US" sz="1100" b="1" dirty="0"/>
              <a:t>;</a:t>
            </a:r>
          </a:p>
          <a:p>
            <a:r>
              <a:rPr lang="en-US" sz="1100" b="1" dirty="0"/>
              <a:t>		</a:t>
            </a:r>
            <a:r>
              <a:rPr lang="en-US" sz="1100" b="1" dirty="0" err="1"/>
              <a:t>printf</a:t>
            </a:r>
            <a:r>
              <a:rPr lang="en-US" sz="1100" b="1" dirty="0"/>
              <a:t>("Enter your word ");</a:t>
            </a:r>
          </a:p>
          <a:p>
            <a:r>
              <a:rPr lang="en-US" sz="1100" b="1" dirty="0"/>
              <a:t>		gets(</a:t>
            </a:r>
            <a:r>
              <a:rPr lang="en-US" sz="1100" b="1" dirty="0" err="1"/>
              <a:t>str</a:t>
            </a:r>
            <a:r>
              <a:rPr lang="en-US" sz="1100" b="1" dirty="0"/>
              <a:t>);</a:t>
            </a:r>
          </a:p>
          <a:p>
            <a:r>
              <a:rPr lang="en-US" sz="1100" b="1" dirty="0"/>
              <a:t>		n=</a:t>
            </a:r>
            <a:r>
              <a:rPr lang="en-US" sz="1100" b="1" dirty="0" err="1"/>
              <a:t>strlen</a:t>
            </a:r>
            <a:r>
              <a:rPr lang="en-US" sz="1100" b="1" dirty="0"/>
              <a:t>(</a:t>
            </a:r>
            <a:r>
              <a:rPr lang="en-US" sz="1100" b="1" dirty="0" err="1"/>
              <a:t>str</a:t>
            </a:r>
            <a:r>
              <a:rPr lang="en-US" sz="1100" b="1" dirty="0"/>
              <a:t>);</a:t>
            </a:r>
          </a:p>
          <a:p>
            <a:r>
              <a:rPr lang="en-US" sz="1100" b="1" dirty="0"/>
              <a:t>		</a:t>
            </a:r>
            <a:r>
              <a:rPr lang="en-US" sz="1100" b="1" dirty="0" err="1"/>
              <a:t>strcpy</a:t>
            </a:r>
            <a:r>
              <a:rPr lang="en-US" sz="1100" b="1" dirty="0"/>
              <a:t>(temp1,str);</a:t>
            </a:r>
          </a:p>
          <a:p>
            <a:r>
              <a:rPr lang="en-US" sz="1100" b="1" dirty="0"/>
              <a:t>		</a:t>
            </a:r>
            <a:r>
              <a:rPr lang="en-US" sz="1100" b="1" dirty="0" err="1"/>
              <a:t>strcpy</a:t>
            </a:r>
            <a:r>
              <a:rPr lang="en-US" sz="1100" b="1" dirty="0"/>
              <a:t>(temp2,str);</a:t>
            </a:r>
          </a:p>
          <a:p>
            <a:r>
              <a:rPr lang="en-US" sz="1100" b="1" dirty="0"/>
              <a:t>		</a:t>
            </a:r>
            <a:r>
              <a:rPr lang="en-US" sz="1100" b="1" dirty="0" err="1"/>
              <a:t>strcpy</a:t>
            </a:r>
            <a:r>
              <a:rPr lang="en-US" sz="1100" b="1" dirty="0"/>
              <a:t>(temp3,str);</a:t>
            </a:r>
          </a:p>
          <a:p>
            <a:r>
              <a:rPr lang="en-US" sz="1100" b="1" dirty="0"/>
              <a:t>		</a:t>
            </a:r>
            <a:r>
              <a:rPr lang="en-US" sz="1100" b="1" dirty="0" err="1"/>
              <a:t>strcpy</a:t>
            </a:r>
            <a:r>
              <a:rPr lang="en-US" sz="1100" b="1" dirty="0"/>
              <a:t>(temp4,str);</a:t>
            </a:r>
          </a:p>
          <a:p>
            <a:r>
              <a:rPr lang="en-US" sz="1100" b="1" dirty="0"/>
              <a:t>			</a:t>
            </a:r>
          </a:p>
          <a:p>
            <a:r>
              <a:rPr lang="en-US" sz="1100" b="1" dirty="0"/>
              <a:t>		for(</a:t>
            </a:r>
            <a:r>
              <a:rPr lang="en-US" sz="1100" b="1" dirty="0" err="1"/>
              <a:t>i</a:t>
            </a:r>
            <a:r>
              <a:rPr lang="en-US" sz="1100" b="1" dirty="0"/>
              <a:t>=0;i&lt;</a:t>
            </a:r>
            <a:r>
              <a:rPr lang="en-US" sz="1100" b="1" dirty="0" err="1"/>
              <a:t>n;i</a:t>
            </a:r>
            <a:r>
              <a:rPr lang="en-US" sz="1100" b="1" dirty="0"/>
              <a:t>++)</a:t>
            </a:r>
          </a:p>
          <a:p>
            <a:r>
              <a:rPr lang="en-US" sz="1100" b="1" dirty="0"/>
              <a:t>		{</a:t>
            </a:r>
          </a:p>
          <a:p>
            <a:r>
              <a:rPr lang="en-US" sz="1100" b="1" dirty="0"/>
              <a:t>			if(</a:t>
            </a:r>
            <a:r>
              <a:rPr lang="en-US" sz="1100" b="1" dirty="0" err="1"/>
              <a:t>i</a:t>
            </a:r>
            <a:r>
              <a:rPr lang="en-US" sz="1100" b="1" dirty="0"/>
              <a:t>==0 &amp;&amp; temp1[</a:t>
            </a:r>
            <a:r>
              <a:rPr lang="en-US" sz="1100" b="1" dirty="0" err="1"/>
              <a:t>i</a:t>
            </a:r>
            <a:r>
              <a:rPr lang="en-US" sz="1100" b="1" dirty="0"/>
              <a:t>] !=' ' || temp1[</a:t>
            </a:r>
            <a:r>
              <a:rPr lang="en-US" sz="1100" b="1" dirty="0" err="1"/>
              <a:t>i</a:t>
            </a:r>
            <a:r>
              <a:rPr lang="en-US" sz="1100" b="1" dirty="0"/>
              <a:t>]!=' ' &amp;&amp; temp1[i-1]==' ')	</a:t>
            </a:r>
          </a:p>
          <a:p>
            <a:r>
              <a:rPr lang="en-US" sz="1100" b="1" dirty="0"/>
              <a:t>			{</a:t>
            </a:r>
          </a:p>
          <a:p>
            <a:r>
              <a:rPr lang="en-US" sz="1100" b="1" dirty="0"/>
              <a:t>				if(temp1[</a:t>
            </a:r>
            <a:r>
              <a:rPr lang="en-US" sz="1100" b="1" dirty="0" err="1"/>
              <a:t>i</a:t>
            </a:r>
            <a:r>
              <a:rPr lang="en-US" sz="1100" b="1" dirty="0"/>
              <a:t>]&gt;='a' &amp;&amp; temp1[</a:t>
            </a:r>
            <a:r>
              <a:rPr lang="en-US" sz="1100" b="1" dirty="0" err="1"/>
              <a:t>i</a:t>
            </a:r>
            <a:r>
              <a:rPr lang="en-US" sz="1100" b="1" dirty="0"/>
              <a:t>]&lt;='z')</a:t>
            </a:r>
          </a:p>
          <a:p>
            <a:r>
              <a:rPr lang="en-US" sz="1100" b="1" dirty="0"/>
              <a:t>				{</a:t>
            </a:r>
          </a:p>
          <a:p>
            <a:r>
              <a:rPr lang="en-US" sz="1100" b="1" dirty="0"/>
              <a:t>					temp1[</a:t>
            </a:r>
            <a:r>
              <a:rPr lang="en-US" sz="1100" b="1" dirty="0" err="1"/>
              <a:t>i</a:t>
            </a:r>
            <a:r>
              <a:rPr lang="en-US" sz="1100" b="1" dirty="0"/>
              <a:t>]-=32;</a:t>
            </a:r>
          </a:p>
          <a:p>
            <a:r>
              <a:rPr lang="en-US" sz="1100" b="1" dirty="0"/>
              <a:t>				}</a:t>
            </a:r>
          </a:p>
          <a:p>
            <a:r>
              <a:rPr lang="en-US" sz="1100" b="1" dirty="0"/>
              <a:t>			}</a:t>
            </a:r>
          </a:p>
          <a:p>
            <a:r>
              <a:rPr lang="en-US" sz="1100" b="1" dirty="0"/>
              <a:t>		}</a:t>
            </a:r>
          </a:p>
          <a:p>
            <a:r>
              <a:rPr lang="en-US" sz="1100" b="1" dirty="0"/>
              <a:t>		</a:t>
            </a:r>
            <a:r>
              <a:rPr lang="en-US" sz="1100" b="1" dirty="0" err="1"/>
              <a:t>printf</a:t>
            </a:r>
            <a:r>
              <a:rPr lang="en-US" sz="1100" b="1" dirty="0"/>
              <a:t>("\n\n String 1 :%s",temp1);</a:t>
            </a:r>
          </a:p>
          <a:p>
            <a:r>
              <a:rPr lang="en-US" sz="1100" b="1" dirty="0"/>
              <a:t>		</a:t>
            </a:r>
          </a:p>
          <a:p>
            <a:r>
              <a:rPr lang="en-US" sz="1100" b="1" dirty="0"/>
              <a:t>		for(</a:t>
            </a:r>
            <a:r>
              <a:rPr lang="en-US" sz="1100" b="1" dirty="0" err="1"/>
              <a:t>i</a:t>
            </a:r>
            <a:r>
              <a:rPr lang="en-US" sz="1100" b="1" dirty="0"/>
              <a:t>=0;i&lt;</a:t>
            </a:r>
            <a:r>
              <a:rPr lang="en-US" sz="1100" b="1" dirty="0" err="1"/>
              <a:t>n;i</a:t>
            </a:r>
            <a:r>
              <a:rPr lang="en-US" sz="1100" b="1" dirty="0"/>
              <a:t>++)</a:t>
            </a:r>
          </a:p>
          <a:p>
            <a:r>
              <a:rPr lang="en-US" sz="1100" b="1" dirty="0"/>
              <a:t>		{</a:t>
            </a:r>
          </a:p>
          <a:p>
            <a:r>
              <a:rPr lang="en-US" sz="1100" b="1" dirty="0"/>
              <a:t>			if(</a:t>
            </a:r>
            <a:r>
              <a:rPr lang="en-US" sz="1100" b="1" dirty="0" err="1"/>
              <a:t>i</a:t>
            </a:r>
            <a:r>
              <a:rPr lang="en-US" sz="1100" b="1" dirty="0"/>
              <a:t>==0 &amp;&amp; temp2[</a:t>
            </a:r>
            <a:r>
              <a:rPr lang="en-US" sz="1100" b="1" dirty="0" err="1"/>
              <a:t>i</a:t>
            </a:r>
            <a:r>
              <a:rPr lang="en-US" sz="1100" b="1" dirty="0"/>
              <a:t>] !=' ')	</a:t>
            </a:r>
          </a:p>
          <a:p>
            <a:r>
              <a:rPr lang="en-US" sz="1100" b="1" dirty="0"/>
              <a:t>			{</a:t>
            </a:r>
          </a:p>
          <a:p>
            <a:r>
              <a:rPr lang="en-US" sz="1100" b="1" dirty="0"/>
              <a:t>				if(temp2[</a:t>
            </a:r>
            <a:r>
              <a:rPr lang="en-US" sz="1100" b="1" dirty="0" err="1"/>
              <a:t>i</a:t>
            </a:r>
            <a:r>
              <a:rPr lang="en-US" sz="1100" b="1" dirty="0"/>
              <a:t>]&gt;='a' &amp;&amp; temp2[</a:t>
            </a:r>
            <a:r>
              <a:rPr lang="en-US" sz="1100" b="1" dirty="0" err="1"/>
              <a:t>i</a:t>
            </a:r>
            <a:r>
              <a:rPr lang="en-US" sz="1100" b="1" dirty="0"/>
              <a:t>]&lt;='z')</a:t>
            </a:r>
          </a:p>
          <a:p>
            <a:r>
              <a:rPr lang="en-US" sz="1100" b="1" dirty="0"/>
              <a:t>				{</a:t>
            </a:r>
          </a:p>
          <a:p>
            <a:r>
              <a:rPr lang="en-US" sz="1100" b="1" dirty="0"/>
              <a:t>					temp2[</a:t>
            </a:r>
            <a:r>
              <a:rPr lang="en-US" sz="1100" b="1" dirty="0" err="1"/>
              <a:t>i</a:t>
            </a:r>
            <a:r>
              <a:rPr lang="en-US" sz="1100" b="1" dirty="0"/>
              <a:t>]-=32;</a:t>
            </a:r>
          </a:p>
          <a:p>
            <a:r>
              <a:rPr lang="en-US" sz="1100" b="1" dirty="0"/>
              <a:t>				}</a:t>
            </a:r>
          </a:p>
          <a:p>
            <a:r>
              <a:rPr lang="en-US" sz="1100" b="1" dirty="0"/>
              <a:t>			}</a:t>
            </a:r>
          </a:p>
          <a:p>
            <a:r>
              <a:rPr lang="en-US" sz="1100" b="1" dirty="0"/>
              <a:t>		}</a:t>
            </a:r>
          </a:p>
          <a:p>
            <a:r>
              <a:rPr lang="en-US" sz="1100" b="1" dirty="0"/>
              <a:t>		</a:t>
            </a:r>
            <a:r>
              <a:rPr lang="en-US" sz="1100" b="1" dirty="0" err="1"/>
              <a:t>printf</a:t>
            </a:r>
            <a:r>
              <a:rPr lang="en-US" sz="1100" b="1" dirty="0"/>
              <a:t>("\n String 2 :%s",temp2);</a:t>
            </a:r>
          </a:p>
          <a:p>
            <a:r>
              <a:rPr lang="en-US" sz="1100" b="1" dirty="0"/>
              <a:t>		</a:t>
            </a:r>
            <a:r>
              <a:rPr lang="en-US" sz="1100" b="1" dirty="0" err="1"/>
              <a:t>printf</a:t>
            </a:r>
            <a:r>
              <a:rPr lang="en-US" sz="1100" b="1" dirty="0"/>
              <a:t>("\n String 3 :%s",temp3);</a:t>
            </a:r>
          </a:p>
          <a:p>
            <a:r>
              <a:rPr lang="en-US" sz="1100" b="1" dirty="0"/>
              <a:t>		for(</a:t>
            </a:r>
            <a:r>
              <a:rPr lang="en-US" sz="1100" b="1" dirty="0" err="1"/>
              <a:t>i</a:t>
            </a:r>
            <a:r>
              <a:rPr lang="en-US" sz="1100" b="1" dirty="0"/>
              <a:t>=0;i&lt;</a:t>
            </a:r>
            <a:r>
              <a:rPr lang="en-US" sz="1100" b="1" dirty="0" err="1"/>
              <a:t>n;i</a:t>
            </a:r>
            <a:r>
              <a:rPr lang="en-US" sz="1100" b="1" dirty="0"/>
              <a:t>++)</a:t>
            </a:r>
          </a:p>
          <a:p>
            <a:r>
              <a:rPr lang="en-US" sz="1100" b="1" dirty="0"/>
              <a:t>		{</a:t>
            </a:r>
          </a:p>
          <a:p>
            <a:r>
              <a:rPr lang="en-US" sz="1100" b="1" dirty="0"/>
              <a:t>			if(temp4[</a:t>
            </a:r>
            <a:r>
              <a:rPr lang="en-US" sz="1100" b="1" dirty="0" err="1"/>
              <a:t>i</a:t>
            </a:r>
            <a:r>
              <a:rPr lang="en-US" sz="1100" b="1" dirty="0"/>
              <a:t>]&gt;='a' &amp;&amp; temp4[</a:t>
            </a:r>
            <a:r>
              <a:rPr lang="en-US" sz="1100" b="1" dirty="0" err="1"/>
              <a:t>i</a:t>
            </a:r>
            <a:r>
              <a:rPr lang="en-US" sz="1100" b="1" dirty="0"/>
              <a:t>]&lt;='z')</a:t>
            </a:r>
          </a:p>
          <a:p>
            <a:r>
              <a:rPr lang="en-US" sz="1100" b="1" dirty="0"/>
              <a:t>				{</a:t>
            </a:r>
          </a:p>
          <a:p>
            <a:r>
              <a:rPr lang="en-US" sz="1100" b="1" dirty="0"/>
              <a:t>					temp4[</a:t>
            </a:r>
            <a:r>
              <a:rPr lang="en-US" sz="1100" b="1" dirty="0" err="1"/>
              <a:t>i</a:t>
            </a:r>
            <a:r>
              <a:rPr lang="en-US" sz="1100" b="1" dirty="0"/>
              <a:t>]-=32;</a:t>
            </a:r>
          </a:p>
          <a:p>
            <a:r>
              <a:rPr lang="en-US" sz="1100" b="1" dirty="0"/>
              <a:t>				}</a:t>
            </a:r>
          </a:p>
          <a:p>
            <a:r>
              <a:rPr lang="en-US" sz="1100" b="1" dirty="0"/>
              <a:t>			else if(temp4[</a:t>
            </a:r>
            <a:r>
              <a:rPr lang="en-US" sz="1100" b="1" dirty="0" err="1"/>
              <a:t>i</a:t>
            </a:r>
            <a:r>
              <a:rPr lang="en-US" sz="1100" b="1" dirty="0"/>
              <a:t>]&gt;='A' &amp;&amp; temp4[</a:t>
            </a:r>
            <a:r>
              <a:rPr lang="en-US" sz="1100" b="1" dirty="0" err="1"/>
              <a:t>i</a:t>
            </a:r>
            <a:r>
              <a:rPr lang="en-US" sz="1100" b="1" dirty="0"/>
              <a:t>]&lt;='Z')</a:t>
            </a:r>
          </a:p>
          <a:p>
            <a:r>
              <a:rPr lang="en-US" sz="1100" b="1" dirty="0"/>
              <a:t>				{</a:t>
            </a:r>
          </a:p>
          <a:p>
            <a:r>
              <a:rPr lang="en-US" sz="1100" b="1" dirty="0"/>
              <a:t>					temp4[</a:t>
            </a:r>
            <a:r>
              <a:rPr lang="en-US" sz="1100" b="1" dirty="0" err="1"/>
              <a:t>i</a:t>
            </a:r>
            <a:r>
              <a:rPr lang="en-US" sz="1100" b="1" dirty="0"/>
              <a:t>]+=32;</a:t>
            </a:r>
          </a:p>
          <a:p>
            <a:r>
              <a:rPr lang="en-US" sz="1100" b="1" dirty="0"/>
              <a:t>				}</a:t>
            </a:r>
          </a:p>
          <a:p>
            <a:r>
              <a:rPr lang="en-US" sz="1100" b="1" dirty="0"/>
              <a:t>		}</a:t>
            </a:r>
          </a:p>
          <a:p>
            <a:r>
              <a:rPr lang="en-US" sz="1100" b="1" dirty="0"/>
              <a:t>		</a:t>
            </a:r>
            <a:r>
              <a:rPr lang="en-US" sz="1100" b="1" dirty="0" err="1"/>
              <a:t>printf</a:t>
            </a:r>
            <a:r>
              <a:rPr lang="en-US" sz="1100" b="1" dirty="0"/>
              <a:t>("\n String 4 :%s",temp4);</a:t>
            </a:r>
          </a:p>
          <a:p>
            <a:r>
              <a:rPr lang="en-US" sz="1100" b="1" dirty="0"/>
              <a:t>	</a:t>
            </a:r>
            <a:r>
              <a:rPr lang="en-US" sz="1100" b="1" dirty="0" smtClean="0"/>
              <a:t>}</a:t>
            </a:r>
            <a:r>
              <a:rPr lang="en-US" sz="1100" b="1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026" y="178904"/>
            <a:ext cx="6440557" cy="9501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026" y="178904"/>
            <a:ext cx="6440557" cy="9501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0" y="779145"/>
            <a:ext cx="6286428" cy="33356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9025" y="409813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Output: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63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982" y="412019"/>
            <a:ext cx="6380018" cy="947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#include&lt;</a:t>
            </a:r>
            <a:r>
              <a:rPr lang="en-US" sz="1000" dirty="0" err="1"/>
              <a:t>stdio.h</a:t>
            </a:r>
            <a:r>
              <a:rPr lang="en-US" sz="1000" dirty="0"/>
              <a:t>&gt;</a:t>
            </a:r>
          </a:p>
          <a:p>
            <a:r>
              <a:rPr lang="en-US" sz="1000" dirty="0"/>
              <a:t>#include&lt;</a:t>
            </a:r>
            <a:r>
              <a:rPr lang="en-US" sz="1000" dirty="0" err="1"/>
              <a:t>string.h</a:t>
            </a:r>
            <a:r>
              <a:rPr lang="en-US" sz="1000" dirty="0"/>
              <a:t>&gt;</a:t>
            </a:r>
          </a:p>
          <a:p>
            <a:r>
              <a:rPr lang="en-US" sz="1000" dirty="0"/>
              <a:t>		</a:t>
            </a:r>
          </a:p>
          <a:p>
            <a:r>
              <a:rPr lang="en-US" sz="1000" dirty="0"/>
              <a:t>void main()</a:t>
            </a:r>
          </a:p>
          <a:p>
            <a:r>
              <a:rPr lang="en-US" sz="1000" dirty="0" smtClean="0"/>
              <a:t>{</a:t>
            </a:r>
            <a:r>
              <a:rPr lang="en-US" sz="1000" dirty="0"/>
              <a:t>	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char </a:t>
            </a:r>
            <a:r>
              <a:rPr lang="en-US" sz="1000" dirty="0"/>
              <a:t>str1[20]="hello world of c";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char </a:t>
            </a:r>
            <a:r>
              <a:rPr lang="en-US" sz="1000" dirty="0"/>
              <a:t>str2[20]="hello world";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char </a:t>
            </a:r>
            <a:r>
              <a:rPr lang="en-US" sz="1000" dirty="0"/>
              <a:t>temp1[20],temp2[20],temp3[20],temp4[20];</a:t>
            </a:r>
          </a:p>
          <a:p>
            <a:r>
              <a:rPr lang="en-US" sz="1000" dirty="0"/>
              <a:t>	</a:t>
            </a:r>
            <a:r>
              <a:rPr lang="en-US" sz="1000" dirty="0" err="1" smtClean="0"/>
              <a:t>printf</a:t>
            </a:r>
            <a:r>
              <a:rPr lang="en-US" sz="1000" dirty="0"/>
              <a:t>("String 1 : %s \n",str1);</a:t>
            </a:r>
          </a:p>
          <a:p>
            <a:r>
              <a:rPr lang="en-US" sz="1000" dirty="0"/>
              <a:t>	</a:t>
            </a:r>
            <a:r>
              <a:rPr lang="en-US" sz="1000" dirty="0" err="1" smtClean="0"/>
              <a:t>printf</a:t>
            </a:r>
            <a:r>
              <a:rPr lang="en-US" sz="1000" dirty="0"/>
              <a:t>("String 1 : %s \n",str2);</a:t>
            </a:r>
          </a:p>
          <a:p>
            <a:r>
              <a:rPr lang="en-US" sz="1000" dirty="0"/>
              <a:t>		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/*</a:t>
            </a:r>
            <a:r>
              <a:rPr lang="en-US" sz="1000" dirty="0"/>
              <a:t>C String function – </a:t>
            </a:r>
            <a:r>
              <a:rPr lang="en-US" sz="1000" dirty="0" err="1"/>
              <a:t>strlen</a:t>
            </a:r>
            <a:endParaRPr lang="en-US" sz="1000" dirty="0"/>
          </a:p>
          <a:p>
            <a:r>
              <a:rPr lang="en-US" sz="1000" dirty="0"/>
              <a:t>	 </a:t>
            </a:r>
            <a:r>
              <a:rPr lang="en-US" sz="1000" dirty="0" smtClean="0"/>
              <a:t>   </a:t>
            </a:r>
            <a:r>
              <a:rPr lang="en-US" sz="1000" dirty="0" err="1" smtClean="0"/>
              <a:t>strlen</a:t>
            </a:r>
            <a:r>
              <a:rPr lang="en-US" sz="1000" dirty="0" smtClean="0"/>
              <a:t>-It </a:t>
            </a:r>
            <a:r>
              <a:rPr lang="en-US" sz="1000" dirty="0"/>
              <a:t>returns the length of the string without including end character*/</a:t>
            </a:r>
          </a:p>
          <a:p>
            <a:r>
              <a:rPr lang="en-US" sz="1000" dirty="0"/>
              <a:t>	</a:t>
            </a:r>
            <a:r>
              <a:rPr lang="en-US" sz="1000" dirty="0" err="1" smtClean="0"/>
              <a:t>printf</a:t>
            </a:r>
            <a:r>
              <a:rPr lang="en-US" sz="1000" dirty="0"/>
              <a:t>("length of the 1st string %d:\n",</a:t>
            </a:r>
            <a:r>
              <a:rPr lang="en-US" sz="1000" dirty="0" err="1"/>
              <a:t>strlen</a:t>
            </a:r>
            <a:r>
              <a:rPr lang="en-US" sz="1000" dirty="0"/>
              <a:t>(str1));</a:t>
            </a:r>
          </a:p>
          <a:p>
            <a:r>
              <a:rPr lang="en-US" sz="1000" dirty="0"/>
              <a:t>	</a:t>
            </a:r>
            <a:r>
              <a:rPr lang="en-US" sz="1000" dirty="0" err="1" smtClean="0"/>
              <a:t>printf</a:t>
            </a:r>
            <a:r>
              <a:rPr lang="en-US" sz="1000" dirty="0"/>
              <a:t>("length of the 1st string %d:\n",</a:t>
            </a:r>
            <a:r>
              <a:rPr lang="en-US" sz="1000" dirty="0" err="1"/>
              <a:t>strlen</a:t>
            </a:r>
            <a:r>
              <a:rPr lang="en-US" sz="1000" dirty="0"/>
              <a:t>(str2));</a:t>
            </a:r>
          </a:p>
          <a:p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/*</a:t>
            </a:r>
            <a:r>
              <a:rPr lang="en-US" sz="1000" dirty="0"/>
              <a:t>C String function – </a:t>
            </a:r>
            <a:r>
              <a:rPr lang="en-US" sz="1000" dirty="0" err="1"/>
              <a:t>strcmp</a:t>
            </a:r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    It </a:t>
            </a:r>
            <a:r>
              <a:rPr lang="en-US" sz="1000" dirty="0"/>
              <a:t>compares the two strings and returns an integer value. 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    If </a:t>
            </a:r>
            <a:r>
              <a:rPr lang="en-US" sz="1000" dirty="0"/>
              <a:t>both the strings are same (equal) then this function would return 0 otherwise 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    it </a:t>
            </a:r>
            <a:r>
              <a:rPr lang="en-US" sz="1000" dirty="0"/>
              <a:t>may return a negative or positive value based on the comparison.*/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if </a:t>
            </a:r>
            <a:r>
              <a:rPr lang="en-US" sz="1000" dirty="0"/>
              <a:t>(</a:t>
            </a:r>
            <a:r>
              <a:rPr lang="en-US" sz="1000" dirty="0" err="1"/>
              <a:t>strcmp</a:t>
            </a:r>
            <a:r>
              <a:rPr lang="en-US" sz="1000" dirty="0"/>
              <a:t>(str1, str2) ==0)</a:t>
            </a:r>
          </a:p>
          <a:p>
            <a:r>
              <a:rPr lang="en-US" sz="1000" dirty="0"/>
              <a:t>     		</a:t>
            </a:r>
            <a:r>
              <a:rPr lang="en-US" sz="1000" dirty="0" smtClean="0"/>
              <a:t>{</a:t>
            </a:r>
            <a:endParaRPr lang="en-US" sz="1000" dirty="0"/>
          </a:p>
          <a:p>
            <a:r>
              <a:rPr lang="en-US" sz="1000" dirty="0"/>
              <a:t>        	</a:t>
            </a:r>
            <a:r>
              <a:rPr lang="en-US" sz="1000" dirty="0" smtClean="0"/>
              <a:t>		</a:t>
            </a:r>
            <a:r>
              <a:rPr lang="en-US" sz="1000" dirty="0" err="1" smtClean="0"/>
              <a:t>printf</a:t>
            </a:r>
            <a:r>
              <a:rPr lang="en-US" sz="1000" dirty="0"/>
              <a:t>("\</a:t>
            </a:r>
            <a:r>
              <a:rPr lang="en-US" sz="1000" dirty="0" err="1"/>
              <a:t>nstring</a:t>
            </a:r>
            <a:r>
              <a:rPr lang="en-US" sz="1000" dirty="0"/>
              <a:t> 1 and string 2 are equal\n");</a:t>
            </a:r>
          </a:p>
          <a:p>
            <a:r>
              <a:rPr lang="en-US" sz="1000" dirty="0"/>
              <a:t>     	</a:t>
            </a:r>
            <a:r>
              <a:rPr lang="en-US" sz="1000" dirty="0" smtClean="0"/>
              <a:t>	}</a:t>
            </a:r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	else</a:t>
            </a:r>
            <a:endParaRPr lang="en-US" sz="1000" dirty="0"/>
          </a:p>
          <a:p>
            <a:r>
              <a:rPr lang="en-US" sz="1000" dirty="0"/>
              <a:t>    	</a:t>
            </a:r>
            <a:r>
              <a:rPr lang="en-US" sz="1000" dirty="0" smtClean="0"/>
              <a:t>	{</a:t>
            </a:r>
            <a:endParaRPr lang="en-US" sz="1000" dirty="0"/>
          </a:p>
          <a:p>
            <a:r>
              <a:rPr lang="en-US" sz="1000" dirty="0"/>
              <a:t>         	</a:t>
            </a:r>
            <a:r>
              <a:rPr lang="en-US" sz="1000" dirty="0" smtClean="0"/>
              <a:t>		</a:t>
            </a:r>
            <a:r>
              <a:rPr lang="en-US" sz="1000" dirty="0" err="1" smtClean="0"/>
              <a:t>printf</a:t>
            </a:r>
            <a:r>
              <a:rPr lang="en-US" sz="1000" dirty="0"/>
              <a:t>("\</a:t>
            </a:r>
            <a:r>
              <a:rPr lang="en-US" sz="1000" dirty="0" err="1"/>
              <a:t>nstring</a:t>
            </a:r>
            <a:r>
              <a:rPr lang="en-US" sz="1000" dirty="0"/>
              <a:t> 1 and 2 are different\n");</a:t>
            </a:r>
          </a:p>
          <a:p>
            <a:r>
              <a:rPr lang="en-US" sz="1000" dirty="0"/>
              <a:t>    	</a:t>
            </a:r>
            <a:r>
              <a:rPr lang="en-US" sz="1000" dirty="0" smtClean="0"/>
              <a:t>	}</a:t>
            </a:r>
            <a:endParaRPr lang="en-US" sz="1000" dirty="0"/>
          </a:p>
          <a:p>
            <a:r>
              <a:rPr lang="en-US" sz="1000" dirty="0"/>
              <a:t> 	</a:t>
            </a:r>
          </a:p>
          <a:p>
            <a:r>
              <a:rPr lang="en-US" sz="1000" dirty="0"/>
              <a:t>    	/*C String function – </a:t>
            </a:r>
            <a:r>
              <a:rPr lang="en-US" sz="1000" dirty="0" err="1"/>
              <a:t>strncmp</a:t>
            </a:r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    It </a:t>
            </a:r>
            <a:r>
              <a:rPr lang="en-US" sz="1000" dirty="0"/>
              <a:t>compares both the string till n characters or 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    in </a:t>
            </a:r>
            <a:r>
              <a:rPr lang="en-US" sz="1000" dirty="0"/>
              <a:t>other words it compares first n characters of both the strings.*/</a:t>
            </a:r>
          </a:p>
          <a:p>
            <a:r>
              <a:rPr lang="en-US" sz="1000" dirty="0"/>
              <a:t>    	if (</a:t>
            </a:r>
            <a:r>
              <a:rPr lang="en-US" sz="1000" dirty="0" err="1"/>
              <a:t>strncmp</a:t>
            </a:r>
            <a:r>
              <a:rPr lang="en-US" sz="1000" dirty="0"/>
              <a:t>(str1, str2, 8) ==0)</a:t>
            </a:r>
          </a:p>
          <a:p>
            <a:r>
              <a:rPr lang="en-US" sz="1000" dirty="0"/>
              <a:t>	    {</a:t>
            </a:r>
          </a:p>
          <a:p>
            <a:r>
              <a:rPr lang="en-US" sz="1000" dirty="0"/>
              <a:t>	        </a:t>
            </a:r>
            <a:r>
              <a:rPr lang="en-US" sz="1000" dirty="0" err="1"/>
              <a:t>printf</a:t>
            </a:r>
            <a:r>
              <a:rPr lang="en-US" sz="1000" dirty="0"/>
              <a:t>("\</a:t>
            </a:r>
            <a:r>
              <a:rPr lang="en-US" sz="1000" dirty="0" err="1"/>
              <a:t>nstring</a:t>
            </a:r>
            <a:r>
              <a:rPr lang="en-US" sz="1000" dirty="0"/>
              <a:t> 1 and string 2 are equal\n");</a:t>
            </a:r>
          </a:p>
          <a:p>
            <a:r>
              <a:rPr lang="en-US" sz="1000" dirty="0"/>
              <a:t>	    }</a:t>
            </a:r>
          </a:p>
          <a:p>
            <a:r>
              <a:rPr lang="en-US" sz="1000" dirty="0"/>
              <a:t>		else</a:t>
            </a:r>
          </a:p>
          <a:p>
            <a:r>
              <a:rPr lang="en-US" sz="1000" dirty="0"/>
              <a:t>	    {</a:t>
            </a:r>
          </a:p>
          <a:p>
            <a:r>
              <a:rPr lang="en-US" sz="1000" dirty="0"/>
              <a:t>	        </a:t>
            </a:r>
            <a:r>
              <a:rPr lang="en-US" sz="1000" dirty="0" err="1"/>
              <a:t>printf</a:t>
            </a:r>
            <a:r>
              <a:rPr lang="en-US" sz="1000" dirty="0"/>
              <a:t>("\</a:t>
            </a:r>
            <a:r>
              <a:rPr lang="en-US" sz="1000" dirty="0" err="1"/>
              <a:t>nstring</a:t>
            </a:r>
            <a:r>
              <a:rPr lang="en-US" sz="1000" dirty="0"/>
              <a:t> 1 and 2 are different\n");</a:t>
            </a:r>
          </a:p>
          <a:p>
            <a:r>
              <a:rPr lang="en-US" sz="1000" dirty="0"/>
              <a:t>	    }</a:t>
            </a:r>
          </a:p>
          <a:p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/*</a:t>
            </a:r>
            <a:r>
              <a:rPr lang="en-US" sz="1000" dirty="0"/>
              <a:t>C String function – </a:t>
            </a:r>
            <a:r>
              <a:rPr lang="en-US" sz="1000" dirty="0" err="1"/>
              <a:t>strcpy</a:t>
            </a:r>
            <a:r>
              <a:rPr lang="en-US" sz="1000" dirty="0"/>
              <a:t>	</a:t>
            </a:r>
          </a:p>
          <a:p>
            <a:r>
              <a:rPr lang="en-US" sz="1000" dirty="0" smtClean="0"/>
              <a:t>	    It copies </a:t>
            </a:r>
            <a:r>
              <a:rPr lang="en-US" sz="1000" dirty="0"/>
              <a:t>the string str2 into string str1, 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    including </a:t>
            </a:r>
            <a:r>
              <a:rPr lang="en-US" sz="1000" dirty="0"/>
              <a:t>the end character (terminator char ‘\0’).*/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strcpy</a:t>
            </a:r>
            <a:r>
              <a:rPr lang="en-US" sz="1000" dirty="0" smtClean="0"/>
              <a:t>(temp1,str1</a:t>
            </a:r>
            <a:r>
              <a:rPr lang="en-US" sz="1000" dirty="0"/>
              <a:t>);</a:t>
            </a:r>
          </a:p>
          <a:p>
            <a:r>
              <a:rPr lang="en-US" sz="1000" dirty="0"/>
              <a:t>	</a:t>
            </a:r>
            <a:r>
              <a:rPr lang="en-US" sz="1000" dirty="0" err="1" smtClean="0"/>
              <a:t>strcpy</a:t>
            </a:r>
            <a:r>
              <a:rPr lang="en-US" sz="1000" dirty="0" smtClean="0"/>
              <a:t>(temp2,str2</a:t>
            </a:r>
            <a:r>
              <a:rPr lang="en-US" sz="1000" dirty="0"/>
              <a:t>);</a:t>
            </a:r>
          </a:p>
          <a:p>
            <a:r>
              <a:rPr lang="en-US" sz="1000" dirty="0"/>
              <a:t>	    </a:t>
            </a:r>
          </a:p>
          <a:p>
            <a:r>
              <a:rPr lang="en-US" sz="1000" dirty="0"/>
              <a:t>	 </a:t>
            </a:r>
            <a:r>
              <a:rPr lang="en-US" sz="1000" dirty="0" smtClean="0"/>
              <a:t>/*</a:t>
            </a:r>
            <a:r>
              <a:rPr lang="en-US" sz="1000" dirty="0"/>
              <a:t>C String function – </a:t>
            </a:r>
            <a:r>
              <a:rPr lang="en-US" sz="1000" dirty="0" err="1"/>
              <a:t>strcat</a:t>
            </a:r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     It </a:t>
            </a:r>
            <a:r>
              <a:rPr lang="en-US" sz="1000" dirty="0"/>
              <a:t>concatenates two strings and returns the concatenated string.*/</a:t>
            </a:r>
          </a:p>
          <a:p>
            <a:r>
              <a:rPr lang="en-US" sz="1000" dirty="0"/>
              <a:t>	</a:t>
            </a:r>
            <a:r>
              <a:rPr lang="en-US" sz="1000" dirty="0" err="1" smtClean="0"/>
              <a:t>strcat</a:t>
            </a:r>
            <a:r>
              <a:rPr lang="en-US" sz="1000" dirty="0" smtClean="0"/>
              <a:t>(temp1,temp2</a:t>
            </a:r>
            <a:r>
              <a:rPr lang="en-US" sz="1000" dirty="0"/>
              <a:t>);</a:t>
            </a:r>
          </a:p>
          <a:p>
            <a:r>
              <a:rPr lang="en-US" sz="1000" dirty="0"/>
              <a:t>    	</a:t>
            </a:r>
            <a:r>
              <a:rPr lang="en-US" sz="1000" dirty="0" err="1"/>
              <a:t>printf</a:t>
            </a:r>
            <a:r>
              <a:rPr lang="en-US" sz="1000" dirty="0"/>
              <a:t>("\</a:t>
            </a:r>
            <a:r>
              <a:rPr lang="en-US" sz="1000" dirty="0" err="1"/>
              <a:t>nOutput</a:t>
            </a:r>
            <a:r>
              <a:rPr lang="en-US" sz="1000" dirty="0"/>
              <a:t> string after concatenation: %s\n", temp1);</a:t>
            </a:r>
          </a:p>
          <a:p>
            <a:endParaRPr lang="en-US" sz="1000" dirty="0"/>
          </a:p>
          <a:p>
            <a:r>
              <a:rPr lang="en-US" sz="1000" dirty="0"/>
              <a:t>    	/*C String function – </a:t>
            </a:r>
            <a:r>
              <a:rPr lang="en-US" sz="1000" dirty="0" err="1"/>
              <a:t>strchr</a:t>
            </a:r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    It </a:t>
            </a:r>
            <a:r>
              <a:rPr lang="en-US" sz="1000" dirty="0"/>
              <a:t>searches string for any character  */</a:t>
            </a:r>
          </a:p>
          <a:p>
            <a:r>
              <a:rPr lang="en-US" sz="1000" dirty="0"/>
              <a:t>    	</a:t>
            </a:r>
            <a:r>
              <a:rPr lang="en-US" sz="1000" dirty="0" err="1"/>
              <a:t>printf</a:t>
            </a:r>
            <a:r>
              <a:rPr lang="en-US" sz="1000" dirty="0"/>
              <a:t> ("\</a:t>
            </a:r>
            <a:r>
              <a:rPr lang="en-US" sz="1000" dirty="0" err="1"/>
              <a:t>n%s</a:t>
            </a:r>
            <a:r>
              <a:rPr lang="en-US" sz="1000" dirty="0"/>
              <a:t>\n", </a:t>
            </a:r>
            <a:r>
              <a:rPr lang="en-US" sz="1000" dirty="0" err="1"/>
              <a:t>strchr</a:t>
            </a:r>
            <a:r>
              <a:rPr lang="en-US" sz="1000" dirty="0"/>
              <a:t>(str1,'w'));</a:t>
            </a:r>
          </a:p>
          <a:p>
            <a:r>
              <a:rPr lang="en-US" sz="1000" dirty="0"/>
              <a:t>    	</a:t>
            </a:r>
          </a:p>
          <a:p>
            <a:r>
              <a:rPr lang="en-US" sz="1000" dirty="0"/>
              <a:t>    	/*C String function – </a:t>
            </a:r>
            <a:r>
              <a:rPr lang="en-US" sz="1000" dirty="0" err="1"/>
              <a:t>strstr</a:t>
            </a:r>
            <a:endParaRPr lang="en-US" sz="1000" dirty="0"/>
          </a:p>
          <a:p>
            <a:r>
              <a:rPr lang="en-US" sz="1000" dirty="0"/>
              <a:t>	</a:t>
            </a:r>
            <a:r>
              <a:rPr lang="en-US" sz="1000" dirty="0" smtClean="0"/>
              <a:t>    It </a:t>
            </a:r>
            <a:r>
              <a:rPr lang="en-US" sz="1000" dirty="0"/>
              <a:t>is similar to </a:t>
            </a:r>
            <a:r>
              <a:rPr lang="en-US" sz="1000" dirty="0" err="1"/>
              <a:t>strchr</a:t>
            </a:r>
            <a:r>
              <a:rPr lang="en-US" sz="1000" dirty="0"/>
              <a:t>, 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    except </a:t>
            </a:r>
            <a:r>
              <a:rPr lang="en-US" sz="1000" dirty="0"/>
              <a:t>that it searches for string </a:t>
            </a:r>
            <a:r>
              <a:rPr lang="en-US" sz="1000" dirty="0" err="1"/>
              <a:t>srch_term</a:t>
            </a:r>
            <a:r>
              <a:rPr lang="en-US" sz="1000" dirty="0"/>
              <a:t> instead of a single char.*/</a:t>
            </a:r>
          </a:p>
          <a:p>
            <a:r>
              <a:rPr lang="en-US" sz="1000" dirty="0"/>
              <a:t>    	</a:t>
            </a:r>
            <a:r>
              <a:rPr lang="en-US" sz="1000" dirty="0" err="1"/>
              <a:t>printf</a:t>
            </a:r>
            <a:r>
              <a:rPr lang="en-US" sz="1000" dirty="0"/>
              <a:t> ("\</a:t>
            </a:r>
            <a:r>
              <a:rPr lang="en-US" sz="1000" dirty="0" err="1"/>
              <a:t>nOutput</a:t>
            </a:r>
            <a:r>
              <a:rPr lang="en-US" sz="1000" dirty="0"/>
              <a:t> string is: %s\n", </a:t>
            </a:r>
            <a:r>
              <a:rPr lang="en-US" sz="1000" dirty="0" err="1"/>
              <a:t>strstr</a:t>
            </a:r>
            <a:r>
              <a:rPr lang="en-US" sz="1000" dirty="0"/>
              <a:t>(str1, str2));</a:t>
            </a:r>
          </a:p>
          <a:p>
            <a:r>
              <a:rPr lang="en-US" sz="1000" dirty="0" smtClean="0"/>
              <a:t>}</a:t>
            </a:r>
            <a:r>
              <a:rPr lang="en-US" sz="1000" dirty="0"/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159026" y="178904"/>
            <a:ext cx="6440557" cy="9501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2521" y="210247"/>
            <a:ext cx="49456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5. WACP to implement string methods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688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91" y="723900"/>
            <a:ext cx="6296025" cy="3200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54568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Output: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85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250</Words>
  <Application>Microsoft Office PowerPoint</Application>
  <PresentationFormat>A4 Paper (210x297 mm)</PresentationFormat>
  <Paragraphs>206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vivek</cp:lastModifiedBy>
  <cp:revision>12</cp:revision>
  <dcterms:created xsi:type="dcterms:W3CDTF">2020-04-28T06:15:50Z</dcterms:created>
  <dcterms:modified xsi:type="dcterms:W3CDTF">2020-04-28T07:24:58Z</dcterms:modified>
</cp:coreProperties>
</file>