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778" r:id="rId3"/>
    <p:sldMasterId id="2147483700" r:id="rId4"/>
    <p:sldMasterId id="2147483766" r:id="rId5"/>
    <p:sldMasterId id="2147483772" r:id="rId6"/>
  </p:sldMasterIdLst>
  <p:notesMasterIdLst>
    <p:notesMasterId r:id="rId49"/>
  </p:notesMasterIdLst>
  <p:sldIdLst>
    <p:sldId id="257" r:id="rId7"/>
    <p:sldId id="258" r:id="rId8"/>
    <p:sldId id="259" r:id="rId9"/>
    <p:sldId id="293" r:id="rId10"/>
    <p:sldId id="277" r:id="rId11"/>
    <p:sldId id="275" r:id="rId12"/>
    <p:sldId id="278" r:id="rId13"/>
    <p:sldId id="294" r:id="rId14"/>
    <p:sldId id="279" r:id="rId15"/>
    <p:sldId id="296" r:id="rId16"/>
    <p:sldId id="280" r:id="rId17"/>
    <p:sldId id="297" r:id="rId18"/>
    <p:sldId id="281" r:id="rId19"/>
    <p:sldId id="299" r:id="rId20"/>
    <p:sldId id="282" r:id="rId21"/>
    <p:sldId id="298" r:id="rId22"/>
    <p:sldId id="283" r:id="rId23"/>
    <p:sldId id="300" r:id="rId24"/>
    <p:sldId id="302" r:id="rId25"/>
    <p:sldId id="301" r:id="rId26"/>
    <p:sldId id="303" r:id="rId27"/>
    <p:sldId id="284" r:id="rId28"/>
    <p:sldId id="304" r:id="rId29"/>
    <p:sldId id="305" r:id="rId30"/>
    <p:sldId id="285" r:id="rId31"/>
    <p:sldId id="306" r:id="rId32"/>
    <p:sldId id="286" r:id="rId33"/>
    <p:sldId id="307" r:id="rId34"/>
    <p:sldId id="308" r:id="rId35"/>
    <p:sldId id="309" r:id="rId36"/>
    <p:sldId id="310" r:id="rId37"/>
    <p:sldId id="287" r:id="rId38"/>
    <p:sldId id="312" r:id="rId39"/>
    <p:sldId id="313" r:id="rId40"/>
    <p:sldId id="314" r:id="rId41"/>
    <p:sldId id="315" r:id="rId42"/>
    <p:sldId id="288" r:id="rId43"/>
    <p:sldId id="311" r:id="rId44"/>
    <p:sldId id="289" r:id="rId45"/>
    <p:sldId id="316" r:id="rId46"/>
    <p:sldId id="317" r:id="rId47"/>
    <p:sldId id="27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pPr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30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72413-59B8-D647-B1EF-3F82BD899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92D8A-5512-0947-A6F7-5C3A69266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7072E-F30D-FF49-AB8D-6809A14B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F782C7-2AEC-A84B-86E7-8B846BD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99494-19F9-3A4E-AF9A-DEC3479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69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B41F5-26C6-E54B-91D7-404E00A8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3B8CF-BBD1-6143-A6ED-EDF14280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D9D3A6-4364-534A-8A0A-346355C7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601AC-3BBD-1C49-AF0C-2B77E80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0BB7F-3118-564A-8E91-650D15B6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54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D6A3-3A34-B84E-B5D8-E1C50CA5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DC17DF-67B6-B646-A5B7-D308B321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3F182-85E8-AB4C-AB4E-DDB77864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BB50B-2AB6-E940-BCC8-8BF421C1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72504-3398-F445-8117-CDA6C29C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262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D792B-A5E9-954E-BFD6-3951AAD0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F7F4A-BCFF-7B4B-A087-8CAE343E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771F1-ACC6-4A4E-A588-11BD434F8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8C132-2FB8-5640-80DE-F43B0A7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6F1FD7-41C3-C74E-866B-D1D9472D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3BF4E-BC04-FD45-A695-5D50A063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80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7B496-2E27-CA43-A16E-43B17D38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6F0877-1027-3A4D-9A22-3A44E7EC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F77E9-AFCB-D849-88B5-15E500F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3ED9DB-9303-3444-BD13-C6842E333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380D45-A554-D244-B7EB-AE36338E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D3082E-12A6-3B4A-9B54-2ECBBB8B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C8FDD9-6655-174A-B316-4D7A690B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99729C-296F-D44C-8655-3D0B2FED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61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3908D-00D2-344B-AB96-6D72CA8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4521F9-632E-664D-988D-298A452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827EF-6594-A74E-B773-0D2293B0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A5AD87-2E3D-2841-9B5D-D3D4C92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43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B04657-172A-9642-AE65-A56AAA0F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2CE447-3FCE-C64B-ABD2-8C86998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E8FA9-7E25-354C-827C-75DCA94B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706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109C5-B071-B944-84AB-9EACD59D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733CD-6D4F-DE49-B94F-B48DD71F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6DBE91-7727-CB41-BDA0-3261A8606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82A387-7138-EA4B-88D2-0F2DE030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DC5F8A-F3B4-2242-A5EE-4AE1BE7D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F8230D-1926-B54C-8BEC-2E842F7E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607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CFD39-FC95-074F-AE26-A991A5C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3E342A-952D-6942-8B75-744AF232E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8A564-E75B-ED41-B2CE-C3B5DDC9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874DD6-8440-934A-AABC-A22CADC1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C404C2-1A95-FB43-AFC0-B77AF91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25004-C90F-8944-8918-7EE3828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85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6616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24401-FACC-AA49-B52E-E59DC8E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F85AC4-3B83-6144-9E8D-C8E29F8B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7D19CD-2A1B-7847-B369-C1ED3166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7AEE-451F-5D48-AFA9-89A972E9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7DC-5043-8E4C-97A9-4C3C6D33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530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569C7-FB4F-1846-8B92-0C72AA818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6A171E-EA0A-DB4B-AC6B-DC7BF87D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30817-0416-6043-A1CD-197F2306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94BC4-CD72-0F4A-8482-70429D364F71}" type="datetimeFigureOut">
              <a:rPr kumimoji="1" lang="zh-TW" altLang="en-US" smtClean="0"/>
              <a:t>2022/1/2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67315-02C8-7A4C-9D1F-C05FF533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D2703-2EE3-B241-93D6-2803A966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6CFAA-BF83-E84D-8E04-2AA9EA91EC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37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26059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7549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85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9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33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28105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87492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47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64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59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616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58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40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67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4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51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28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79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52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37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832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JvLe-GiW74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lucidchart.zendesk.com/hc/en-us/articles/207300186-Get-Started-with-Lucidchart?_ga=2.17115385.1706156966.1603353157-642846481.1603353157" TargetMode="External"/><Relationship Id="rId5" Type="http://schemas.openxmlformats.org/officeDocument/2006/relationships/hyperlink" Target="https://staruml.io/" TargetMode="External"/><Relationship Id="rId4" Type="http://schemas.openxmlformats.org/officeDocument/2006/relationships/hyperlink" Target="https://app.diagrams.net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4FE7EB6-8768-554D-84C2-D3DC77DCA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/>
          <a:stretch/>
        </p:blipFill>
        <p:spPr>
          <a:xfrm>
            <a:off x="2132084" y="0"/>
            <a:ext cx="10069016" cy="6858000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6612474" y="5559367"/>
            <a:ext cx="2101126" cy="1256506"/>
            <a:chOff x="508958" y="1744474"/>
            <a:chExt cx="1575845" cy="942380"/>
          </a:xfrm>
        </p:grpSpPr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508958" y="2132856"/>
              <a:ext cx="1575844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r>
                <a:rPr lang="en-US" altLang="ko-KR" sz="1600" b="0" dirty="0">
                  <a:solidFill>
                    <a:srgbClr val="0070C0"/>
                  </a:solidFill>
                  <a:effectLst/>
                </a:rPr>
                <a:t>C108118105 </a:t>
              </a:r>
              <a:r>
                <a:rPr lang="zh-CN" altLang="en-US" sz="1600" b="0" dirty="0">
                  <a:solidFill>
                    <a:srgbClr val="0070C0"/>
                  </a:solidFill>
                  <a:effectLst/>
                </a:rPr>
                <a:t>許志成</a:t>
              </a:r>
              <a:endParaRPr lang="en-US" altLang="ko-KR" sz="1600" b="0" dirty="0">
                <a:solidFill>
                  <a:srgbClr val="0070C0"/>
                </a:solidFill>
                <a:effectLst/>
              </a:endParaRPr>
            </a:p>
            <a:p>
              <a:pPr algn="r">
                <a:defRPr/>
              </a:pPr>
              <a:r>
                <a:rPr lang="en-US" altLang="ko-KR" sz="1600" b="0" dirty="0">
                  <a:solidFill>
                    <a:srgbClr val="0070C0"/>
                  </a:solidFill>
                  <a:effectLst/>
                </a:rPr>
                <a:t>C108118139</a:t>
              </a:r>
              <a:r>
                <a:rPr lang="zh-TW" altLang="en-US" sz="1600" b="0" dirty="0">
                  <a:solidFill>
                    <a:srgbClr val="0070C0"/>
                  </a:solidFill>
                  <a:effectLst/>
                </a:rPr>
                <a:t> 黃柏瑄</a:t>
              </a:r>
              <a:endParaRPr lang="en-US" altLang="ko-KR" sz="1600" b="0" dirty="0">
                <a:solidFill>
                  <a:srgbClr val="0070C0"/>
                </a:solidFill>
                <a:effectLst/>
              </a:endParaRPr>
            </a:p>
            <a:p>
              <a:pPr algn="r">
                <a:defRPr/>
              </a:pPr>
              <a:r>
                <a:rPr lang="en-US" altLang="ko-KR" sz="1600" b="0" dirty="0">
                  <a:solidFill>
                    <a:srgbClr val="0070C0"/>
                  </a:solidFill>
                  <a:effectLst/>
                </a:rPr>
                <a:t>C108118147</a:t>
              </a:r>
              <a:r>
                <a:rPr lang="zh-TW" altLang="en-US" sz="1600" b="0" dirty="0">
                  <a:solidFill>
                    <a:srgbClr val="0070C0"/>
                  </a:solidFill>
                  <a:effectLst/>
                </a:rPr>
                <a:t> 鄭育銓</a:t>
              </a:r>
              <a:endParaRPr lang="en-US" altLang="ko-KR" sz="1600" b="0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681545" y="1744474"/>
              <a:ext cx="1403258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>
                <a:defRPr/>
              </a:pPr>
              <a:r>
                <a:rPr lang="ko-KR" altLang="en-US" sz="3200" dirty="0" err="1">
                  <a:solidFill>
                    <a:srgbClr val="0070C0"/>
                  </a:solidFill>
                  <a:effectLst/>
                </a:rPr>
                <a:t>第</a:t>
              </a:r>
              <a:r>
                <a:rPr lang="en-US" altLang="ko-KR" sz="3200" dirty="0">
                  <a:solidFill>
                    <a:srgbClr val="0070C0"/>
                  </a:solidFill>
                  <a:effectLst/>
                </a:rPr>
                <a:t>11</a:t>
              </a:r>
              <a:r>
                <a:rPr lang="ko-KR" altLang="en-US" sz="3200" dirty="0" err="1">
                  <a:solidFill>
                    <a:srgbClr val="0070C0"/>
                  </a:solidFill>
                  <a:effectLst/>
                </a:rPr>
                <a:t>組</a:t>
              </a:r>
              <a:endParaRPr lang="en-US" altLang="ko-KR" sz="3200" dirty="0">
                <a:solidFill>
                  <a:srgbClr val="0070C0"/>
                </a:solidFill>
                <a:effectLst/>
              </a:endParaRPr>
            </a:p>
          </p:txBody>
        </p:sp>
      </p:grpSp>
      <p:sp>
        <p:nvSpPr>
          <p:cNvPr id="81" name="텍스트 개체 틀 80"/>
          <p:cNvSpPr>
            <a:spLocks noGrp="1"/>
          </p:cNvSpPr>
          <p:nvPr>
            <p:ph type="body" sz="quarter" idx="4294967295"/>
          </p:nvPr>
        </p:nvSpPr>
        <p:spPr>
          <a:xfrm>
            <a:off x="4286403" y="2754772"/>
            <a:ext cx="11137900" cy="5572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導覽系統</a:t>
            </a:r>
            <a:endParaRPr lang="ko-KR" altLang="en-US" sz="4000" b="1" dirty="0">
              <a:latin typeface="Microsoft JhengHei" panose="020B0604030504040204" pitchFamily="34" charset="-120"/>
              <a:ea typeface="HEITI TC MEDIUM" pitchFamily="2" charset="-128"/>
            </a:endParaRPr>
          </a:p>
        </p:txBody>
      </p:sp>
      <p:sp>
        <p:nvSpPr>
          <p:cNvPr id="82" name="텍스트 개체 틀 81"/>
          <p:cNvSpPr>
            <a:spLocks noGrp="1"/>
          </p:cNvSpPr>
          <p:nvPr>
            <p:ph type="body" sz="quarter" idx="4294967295"/>
          </p:nvPr>
        </p:nvSpPr>
        <p:spPr>
          <a:xfrm>
            <a:off x="4551448" y="3436523"/>
            <a:ext cx="11137900" cy="3825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以鳳山為例</a:t>
            </a:r>
            <a:endParaRPr lang="ko-KR" altLang="en-US" dirty="0">
              <a:latin typeface="Microsoft JhengHei" panose="020B0604030504040204" pitchFamily="34" charset="-120"/>
              <a:ea typeface="Heiti TC Medium" pitchFamily="2" charset="-128"/>
            </a:endParaRPr>
          </a:p>
        </p:txBody>
      </p:sp>
      <p:grpSp>
        <p:nvGrpSpPr>
          <p:cNvPr id="143" name="그룹 151">
            <a:extLst>
              <a:ext uri="{FF2B5EF4-FFF2-40B4-BE49-F238E27FC236}">
                <a16:creationId xmlns:a16="http://schemas.microsoft.com/office/drawing/2014/main" id="{DD6CC3D5-BCF0-7441-A9AD-52D278CD5812}"/>
              </a:ext>
            </a:extLst>
          </p:cNvPr>
          <p:cNvGrpSpPr/>
          <p:nvPr/>
        </p:nvGrpSpPr>
        <p:grpSpPr>
          <a:xfrm>
            <a:off x="10569566" y="5470677"/>
            <a:ext cx="1296303" cy="1314910"/>
            <a:chOff x="7668344" y="5495925"/>
            <a:chExt cx="1261419" cy="1279525"/>
          </a:xfrm>
        </p:grpSpPr>
        <p:sp>
          <p:nvSpPr>
            <p:cNvPr id="250" name="Freeform 13">
              <a:extLst>
                <a:ext uri="{FF2B5EF4-FFF2-40B4-BE49-F238E27FC236}">
                  <a16:creationId xmlns:a16="http://schemas.microsoft.com/office/drawing/2014/main" id="{1B255951-78B2-2F48-8ACD-91F867F3F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1" name="Freeform 14">
              <a:extLst>
                <a:ext uri="{FF2B5EF4-FFF2-40B4-BE49-F238E27FC236}">
                  <a16:creationId xmlns:a16="http://schemas.microsoft.com/office/drawing/2014/main" id="{33A5B8D5-092D-B84A-9A7A-A1BFE6D9E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2" name="Freeform 15">
              <a:extLst>
                <a:ext uri="{FF2B5EF4-FFF2-40B4-BE49-F238E27FC236}">
                  <a16:creationId xmlns:a16="http://schemas.microsoft.com/office/drawing/2014/main" id="{16A7F178-AB92-6143-90F9-D87DE1C2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3" name="Freeform 16">
              <a:extLst>
                <a:ext uri="{FF2B5EF4-FFF2-40B4-BE49-F238E27FC236}">
                  <a16:creationId xmlns:a16="http://schemas.microsoft.com/office/drawing/2014/main" id="{58493A3F-F80A-1D41-B672-96836709E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4" name="Freeform 17">
              <a:extLst>
                <a:ext uri="{FF2B5EF4-FFF2-40B4-BE49-F238E27FC236}">
                  <a16:creationId xmlns:a16="http://schemas.microsoft.com/office/drawing/2014/main" id="{E806C149-5D9B-9C46-B0E4-518C0B30C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5" name="Freeform 18">
              <a:extLst>
                <a:ext uri="{FF2B5EF4-FFF2-40B4-BE49-F238E27FC236}">
                  <a16:creationId xmlns:a16="http://schemas.microsoft.com/office/drawing/2014/main" id="{6D87C8B5-85E3-554F-9F4E-14EBBC4C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6" name="Freeform 19">
              <a:extLst>
                <a:ext uri="{FF2B5EF4-FFF2-40B4-BE49-F238E27FC236}">
                  <a16:creationId xmlns:a16="http://schemas.microsoft.com/office/drawing/2014/main" id="{F5791F69-6F5E-6246-8336-9CEEF4C55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7" name="Freeform 20">
              <a:extLst>
                <a:ext uri="{FF2B5EF4-FFF2-40B4-BE49-F238E27FC236}">
                  <a16:creationId xmlns:a16="http://schemas.microsoft.com/office/drawing/2014/main" id="{DE3222C6-883A-8E41-B764-1F25DFD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8" name="Freeform 23">
              <a:extLst>
                <a:ext uri="{FF2B5EF4-FFF2-40B4-BE49-F238E27FC236}">
                  <a16:creationId xmlns:a16="http://schemas.microsoft.com/office/drawing/2014/main" id="{AABBD530-DA66-FE4D-B982-9FAD040FC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9" name="Freeform 24">
              <a:extLst>
                <a:ext uri="{FF2B5EF4-FFF2-40B4-BE49-F238E27FC236}">
                  <a16:creationId xmlns:a16="http://schemas.microsoft.com/office/drawing/2014/main" id="{EEABB2C6-DB8F-AD47-BD58-9C808093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/>
            </a:p>
          </p:txBody>
        </p:sp>
        <p:sp>
          <p:nvSpPr>
            <p:cNvPr id="260" name="Freeform 25">
              <a:extLst>
                <a:ext uri="{FF2B5EF4-FFF2-40B4-BE49-F238E27FC236}">
                  <a16:creationId xmlns:a16="http://schemas.microsoft.com/office/drawing/2014/main" id="{B732AE9C-9BF7-E946-9B55-9442E944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61" name="Freeform 26">
              <a:extLst>
                <a:ext uri="{FF2B5EF4-FFF2-40B4-BE49-F238E27FC236}">
                  <a16:creationId xmlns:a16="http://schemas.microsoft.com/office/drawing/2014/main" id="{F0D3493D-FDCE-904D-8ED1-BE5ADCDAA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62" name="Freeform 27">
              <a:extLst>
                <a:ext uri="{FF2B5EF4-FFF2-40B4-BE49-F238E27FC236}">
                  <a16:creationId xmlns:a16="http://schemas.microsoft.com/office/drawing/2014/main" id="{3261A891-4E1A-4E49-BBF7-4C80CB01A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63" name="Freeform 28">
              <a:extLst>
                <a:ext uri="{FF2B5EF4-FFF2-40B4-BE49-F238E27FC236}">
                  <a16:creationId xmlns:a16="http://schemas.microsoft.com/office/drawing/2014/main" id="{799F53BA-A813-024E-8500-DBB6501D9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64" name="Freeform 30">
              <a:extLst>
                <a:ext uri="{FF2B5EF4-FFF2-40B4-BE49-F238E27FC236}">
                  <a16:creationId xmlns:a16="http://schemas.microsoft.com/office/drawing/2014/main" id="{2E2F3599-B3BD-0246-ABFF-1888DFD62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65" name="Freeform 31">
              <a:extLst>
                <a:ext uri="{FF2B5EF4-FFF2-40B4-BE49-F238E27FC236}">
                  <a16:creationId xmlns:a16="http://schemas.microsoft.com/office/drawing/2014/main" id="{EC5F00CF-9473-AD4F-8276-87DE2BB5A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66" name="Freeform 32">
              <a:extLst>
                <a:ext uri="{FF2B5EF4-FFF2-40B4-BE49-F238E27FC236}">
                  <a16:creationId xmlns:a16="http://schemas.microsoft.com/office/drawing/2014/main" id="{6A394B45-EC92-DF42-AD90-38295F836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267" name="그룹 169">
              <a:extLst>
                <a:ext uri="{FF2B5EF4-FFF2-40B4-BE49-F238E27FC236}">
                  <a16:creationId xmlns:a16="http://schemas.microsoft.com/office/drawing/2014/main" id="{295D8228-8601-AA49-882B-49F3BB3BD6DC}"/>
                </a:ext>
              </a:extLst>
            </p:cNvPr>
            <p:cNvGrpSpPr/>
            <p:nvPr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9DD64EA5-91A1-2647-932E-CF631AFDE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89B12478-8170-7D48-8BD8-E0A5E4A96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268" name="Freeform 35">
              <a:extLst>
                <a:ext uri="{FF2B5EF4-FFF2-40B4-BE49-F238E27FC236}">
                  <a16:creationId xmlns:a16="http://schemas.microsoft.com/office/drawing/2014/main" id="{524FCF4A-496D-2C48-9A60-0AD6CB8B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44" name="그룹 1">
            <a:extLst>
              <a:ext uri="{FF2B5EF4-FFF2-40B4-BE49-F238E27FC236}">
                <a16:creationId xmlns:a16="http://schemas.microsoft.com/office/drawing/2014/main" id="{29998354-A974-8F48-97C6-6AB3301017E0}"/>
              </a:ext>
            </a:extLst>
          </p:cNvPr>
          <p:cNvGrpSpPr/>
          <p:nvPr/>
        </p:nvGrpSpPr>
        <p:grpSpPr>
          <a:xfrm>
            <a:off x="-9100" y="66554"/>
            <a:ext cx="6215316" cy="6704914"/>
            <a:chOff x="0" y="57408"/>
            <a:chExt cx="4661488" cy="5028685"/>
          </a:xfrm>
        </p:grpSpPr>
        <p:sp>
          <p:nvSpPr>
            <p:cNvPr id="210" name="Freeform 97">
              <a:extLst>
                <a:ext uri="{FF2B5EF4-FFF2-40B4-BE49-F238E27FC236}">
                  <a16:creationId xmlns:a16="http://schemas.microsoft.com/office/drawing/2014/main" id="{CAF7EC67-4CC2-A542-B3E1-AA700F7A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1" name="Freeform 98">
              <a:extLst>
                <a:ext uri="{FF2B5EF4-FFF2-40B4-BE49-F238E27FC236}">
                  <a16:creationId xmlns:a16="http://schemas.microsoft.com/office/drawing/2014/main" id="{1ADF4A79-7B4F-8E4C-9C3E-574285D59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2" name="Freeform 99">
              <a:extLst>
                <a:ext uri="{FF2B5EF4-FFF2-40B4-BE49-F238E27FC236}">
                  <a16:creationId xmlns:a16="http://schemas.microsoft.com/office/drawing/2014/main" id="{52B8E531-FBA6-AE42-9BB2-3A92A0EA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3" name="Freeform 100">
              <a:extLst>
                <a:ext uri="{FF2B5EF4-FFF2-40B4-BE49-F238E27FC236}">
                  <a16:creationId xmlns:a16="http://schemas.microsoft.com/office/drawing/2014/main" id="{D501334B-BB08-B742-A7EB-47765B9F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4" name="Freeform 101">
              <a:extLst>
                <a:ext uri="{FF2B5EF4-FFF2-40B4-BE49-F238E27FC236}">
                  <a16:creationId xmlns:a16="http://schemas.microsoft.com/office/drawing/2014/main" id="{05741372-9EDD-4E45-97A6-C7E3AEDA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5" name="Freeform 102">
              <a:extLst>
                <a:ext uri="{FF2B5EF4-FFF2-40B4-BE49-F238E27FC236}">
                  <a16:creationId xmlns:a16="http://schemas.microsoft.com/office/drawing/2014/main" id="{6D62622E-77EF-0C42-9CC9-1FD603F7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id="{0CD62127-6ADA-DA4E-976B-391E33C3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7" name="Freeform 104">
              <a:extLst>
                <a:ext uri="{FF2B5EF4-FFF2-40B4-BE49-F238E27FC236}">
                  <a16:creationId xmlns:a16="http://schemas.microsoft.com/office/drawing/2014/main" id="{AE6430C0-A04C-B048-BB76-7CDA21DB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8" name="Freeform 105">
              <a:extLst>
                <a:ext uri="{FF2B5EF4-FFF2-40B4-BE49-F238E27FC236}">
                  <a16:creationId xmlns:a16="http://schemas.microsoft.com/office/drawing/2014/main" id="{67869772-1A1B-C044-BDCF-357506E9A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19" name="Freeform 106">
              <a:extLst>
                <a:ext uri="{FF2B5EF4-FFF2-40B4-BE49-F238E27FC236}">
                  <a16:creationId xmlns:a16="http://schemas.microsoft.com/office/drawing/2014/main" id="{5083CB68-39A7-5D45-B5DD-FCD50F5B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0" name="Freeform 107">
              <a:extLst>
                <a:ext uri="{FF2B5EF4-FFF2-40B4-BE49-F238E27FC236}">
                  <a16:creationId xmlns:a16="http://schemas.microsoft.com/office/drawing/2014/main" id="{F6985D74-09D2-C14F-BD19-EFD9D3EDF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1" name="Freeform 109">
              <a:extLst>
                <a:ext uri="{FF2B5EF4-FFF2-40B4-BE49-F238E27FC236}">
                  <a16:creationId xmlns:a16="http://schemas.microsoft.com/office/drawing/2014/main" id="{4AD18D88-3515-854B-9FA1-5F13D841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2" name="Freeform 111">
              <a:extLst>
                <a:ext uri="{FF2B5EF4-FFF2-40B4-BE49-F238E27FC236}">
                  <a16:creationId xmlns:a16="http://schemas.microsoft.com/office/drawing/2014/main" id="{911F96C1-3A7B-7D4D-AEDC-6C542C4B7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2407A225-D5FF-2F4E-9E80-B3F83BB1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4" name="Freeform 113">
              <a:extLst>
                <a:ext uri="{FF2B5EF4-FFF2-40B4-BE49-F238E27FC236}">
                  <a16:creationId xmlns:a16="http://schemas.microsoft.com/office/drawing/2014/main" id="{724C17C5-3A1F-B64E-8816-6AA77C294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5" name="Freeform 114">
              <a:extLst>
                <a:ext uri="{FF2B5EF4-FFF2-40B4-BE49-F238E27FC236}">
                  <a16:creationId xmlns:a16="http://schemas.microsoft.com/office/drawing/2014/main" id="{3E2C713C-8955-A047-A806-0F5F23F5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6" name="Freeform 115">
              <a:extLst>
                <a:ext uri="{FF2B5EF4-FFF2-40B4-BE49-F238E27FC236}">
                  <a16:creationId xmlns:a16="http://schemas.microsoft.com/office/drawing/2014/main" id="{AB5D65B7-9902-FE4F-A9B7-1989FF06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7" name="Freeform 117">
              <a:extLst>
                <a:ext uri="{FF2B5EF4-FFF2-40B4-BE49-F238E27FC236}">
                  <a16:creationId xmlns:a16="http://schemas.microsoft.com/office/drawing/2014/main" id="{83153826-CCC2-9E43-999F-C5B8981D3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8" name="Freeform 119">
              <a:extLst>
                <a:ext uri="{FF2B5EF4-FFF2-40B4-BE49-F238E27FC236}">
                  <a16:creationId xmlns:a16="http://schemas.microsoft.com/office/drawing/2014/main" id="{F73BD81E-B786-0C4F-ADBD-B1D178B6C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29" name="Freeform 120">
              <a:extLst>
                <a:ext uri="{FF2B5EF4-FFF2-40B4-BE49-F238E27FC236}">
                  <a16:creationId xmlns:a16="http://schemas.microsoft.com/office/drawing/2014/main" id="{5CEB0F10-4372-B648-AF6A-EEDF04FA4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230" name="그룹 89">
              <a:extLst>
                <a:ext uri="{FF2B5EF4-FFF2-40B4-BE49-F238E27FC236}">
                  <a16:creationId xmlns:a16="http://schemas.microsoft.com/office/drawing/2014/main" id="{E3BC7309-1BD8-6F42-951E-9E02E56C8895}"/>
                </a:ext>
              </a:extLst>
            </p:cNvPr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48" name="Freeform 5">
                <a:extLst>
                  <a:ext uri="{FF2B5EF4-FFF2-40B4-BE49-F238E27FC236}">
                    <a16:creationId xmlns:a16="http://schemas.microsoft.com/office/drawing/2014/main" id="{715880D9-030A-D840-9B03-12DCCE25A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249" name="Freeform 7">
                <a:extLst>
                  <a:ext uri="{FF2B5EF4-FFF2-40B4-BE49-F238E27FC236}">
                    <a16:creationId xmlns:a16="http://schemas.microsoft.com/office/drawing/2014/main" id="{01779DBE-5C3A-2C4A-B4FF-E4A4A4976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313D9FDF-B6A1-8E4D-9386-B4DE5E15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72C52E00-D14B-2B47-AE4B-D6331D2E6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2DD74887-952B-1845-9CDF-4DFEF2238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58FFCF08-4D8B-4F47-A642-A0EA00710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235" name="그림 120">
              <a:extLst>
                <a:ext uri="{FF2B5EF4-FFF2-40B4-BE49-F238E27FC236}">
                  <a16:creationId xmlns:a16="http://schemas.microsoft.com/office/drawing/2014/main" id="{42B55C53-65F8-2343-A0CB-CBB7B84D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236" name="Freeform 118">
              <a:extLst>
                <a:ext uri="{FF2B5EF4-FFF2-40B4-BE49-F238E27FC236}">
                  <a16:creationId xmlns:a16="http://schemas.microsoft.com/office/drawing/2014/main" id="{22A5D85E-B858-1647-A88A-E77CEB32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237" name="그룹 122">
              <a:extLst>
                <a:ext uri="{FF2B5EF4-FFF2-40B4-BE49-F238E27FC236}">
                  <a16:creationId xmlns:a16="http://schemas.microsoft.com/office/drawing/2014/main" id="{BCD64C2A-1D2C-7349-90E4-96A988001140}"/>
                </a:ext>
              </a:extLst>
            </p:cNvPr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6" name="Freeform 9">
                <a:extLst>
                  <a:ext uri="{FF2B5EF4-FFF2-40B4-BE49-F238E27FC236}">
                    <a16:creationId xmlns:a16="http://schemas.microsoft.com/office/drawing/2014/main" id="{7A3021F8-4114-0149-BA01-71F76939F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0A0774AB-5175-EC45-BC8D-2D80A8C2C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238" name="그림 125">
              <a:extLst>
                <a:ext uri="{FF2B5EF4-FFF2-40B4-BE49-F238E27FC236}">
                  <a16:creationId xmlns:a16="http://schemas.microsoft.com/office/drawing/2014/main" id="{7D1B23C2-A8A8-7D49-A285-0194F88F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239" name="Freeform 110">
              <a:extLst>
                <a:ext uri="{FF2B5EF4-FFF2-40B4-BE49-F238E27FC236}">
                  <a16:creationId xmlns:a16="http://schemas.microsoft.com/office/drawing/2014/main" id="{5A39866E-4939-2C4E-BBC1-588CEEE2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F7FA0C3B-B083-854A-990B-42EDFD410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241" name="그림 128">
              <a:extLst>
                <a:ext uri="{FF2B5EF4-FFF2-40B4-BE49-F238E27FC236}">
                  <a16:creationId xmlns:a16="http://schemas.microsoft.com/office/drawing/2014/main" id="{3BDAE764-9390-5A4E-8E2C-F8A2935F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242" name="Freeform 116">
              <a:extLst>
                <a:ext uri="{FF2B5EF4-FFF2-40B4-BE49-F238E27FC236}">
                  <a16:creationId xmlns:a16="http://schemas.microsoft.com/office/drawing/2014/main" id="{7CE9E5DB-990C-BC44-B025-34A25CD96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243" name="그림 130">
              <a:extLst>
                <a:ext uri="{FF2B5EF4-FFF2-40B4-BE49-F238E27FC236}">
                  <a16:creationId xmlns:a16="http://schemas.microsoft.com/office/drawing/2014/main" id="{6A40F43A-BBC9-E848-AFDF-DABEEB28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244" name="Freeform 108">
              <a:extLst>
                <a:ext uri="{FF2B5EF4-FFF2-40B4-BE49-F238E27FC236}">
                  <a16:creationId xmlns:a16="http://schemas.microsoft.com/office/drawing/2014/main" id="{2CA453EB-5341-E541-95E7-32585EF5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BCD402BB-445F-624C-A565-BE9615647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需求工程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5360" y="1878751"/>
            <a:ext cx="11239221" cy="3570208"/>
          </a:xfrm>
          <a:prstGeom prst="rect">
            <a:avLst/>
          </a:prstGeom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功能性及非功能性需求</a:t>
            </a:r>
          </a:p>
          <a:p>
            <a:pPr marL="0" indent="0"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功能性需求：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自動存檔：設定存檔點，讓使用者可以隨時記錄，避免操作失誤所造成的不可回逆反應。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遊戲偏好設定：增加音效及遊戲音樂聲音設定，方便使用者隨時調整。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加入導覽影片：利用導覽影片，使用者能藉此快速了解在地文化與地方特色。</a:t>
            </a:r>
          </a:p>
          <a:p>
            <a:pPr marL="0" indent="0"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非功能性需求：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維護性：定期進行系統的維護與測試，並將每次的檢查進行事件記錄，對其中發現的問題進行根本原因分析。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穩定性：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操作流暢，不閃退、卡頓。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易用性：介面簡單易懂，使用者不需花太多時間研究操作。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2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功能分解圖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04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功能分解圖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4328" y="1791039"/>
            <a:ext cx="10863347" cy="5076835"/>
            <a:chOff x="594741" y="2790796"/>
            <a:chExt cx="7882509" cy="368378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" b="921"/>
            <a:stretch/>
          </p:blipFill>
          <p:spPr>
            <a:xfrm>
              <a:off x="594741" y="2790796"/>
              <a:ext cx="7882508" cy="343560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4411908" y="2409237"/>
              <a:ext cx="248175" cy="788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9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需求分析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32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需求分析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5360" y="1797784"/>
            <a:ext cx="11239221" cy="3262432"/>
          </a:xfrm>
          <a:prstGeom prst="rect">
            <a:avLst/>
          </a:prstGeom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使用者可以藉由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來了解鳳山歷史與現況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使用者可以藉由導覽影片來了解鳳山歷史及文物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程式設計師對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進行維護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假設提供意見與回饋，系統必須記錄下來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使用者在進入遊戲前，會先了解操作方式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使用者進入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時，可選擇體驗完整遊戲內容或觀看導覽影片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使用者進入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時及進入遊戲後，可以進入設定調整音樂及音效聲量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使用者進入遊戲後可隨時設定存檔點</a:t>
            </a:r>
          </a:p>
          <a:p>
            <a:pPr marL="0" indent="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開發團隊對遊戲內容進行發想及拍攝導覽影片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8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使用案例圖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87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使用案例圖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B1697D-D35C-4A80-AA26-3C2AD2B3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2" y="1307025"/>
            <a:ext cx="7708036" cy="54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6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使用案例說明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7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使用案例說明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3B667C-3C53-5B4A-B894-D236ABA3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1416050"/>
            <a:ext cx="7835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使用案例說明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B54730-0256-EB4C-A297-277CBDDA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245870"/>
            <a:ext cx="6807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106984" y="1630464"/>
            <a:ext cx="5723255" cy="601553"/>
          </a:xfrm>
        </p:spPr>
        <p:txBody>
          <a:bodyPr/>
          <a:lstStyle/>
          <a:p>
            <a:r>
              <a:rPr lang="ko-KR" altLang="en-US" dirty="0" err="1"/>
              <a:t>目錄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06983" y="2514872"/>
            <a:ext cx="5723255" cy="254087"/>
          </a:xfrm>
        </p:spPr>
        <p:txBody>
          <a:bodyPr/>
          <a:lstStyle/>
          <a:p>
            <a:r>
              <a:rPr lang="en-US" altLang="ko-KR" b="0" dirty="0"/>
              <a:t>01. App</a:t>
            </a:r>
            <a:r>
              <a:rPr lang="ko-KR" altLang="en-US" b="0" dirty="0" err="1"/>
              <a:t>大綱</a:t>
            </a:r>
            <a:endParaRPr lang="ko-KR" altLang="en-US" b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2106983" y="2984305"/>
            <a:ext cx="5723255" cy="254087"/>
          </a:xfrm>
        </p:spPr>
        <p:txBody>
          <a:bodyPr/>
          <a:lstStyle/>
          <a:p>
            <a:r>
              <a:rPr lang="en-US" altLang="ko-KR" b="0" dirty="0"/>
              <a:t>02. </a:t>
            </a:r>
            <a:r>
              <a:rPr lang="ko-KR" altLang="en-US" b="0" dirty="0" err="1"/>
              <a:t>甘特圖</a:t>
            </a:r>
            <a:endParaRPr lang="ko-KR" altLang="en-US" b="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>
          <a:xfrm>
            <a:off x="2106983" y="3453738"/>
            <a:ext cx="5723255" cy="254087"/>
          </a:xfrm>
        </p:spPr>
        <p:txBody>
          <a:bodyPr/>
          <a:lstStyle/>
          <a:p>
            <a:r>
              <a:rPr lang="en-US" altLang="ko-KR" b="0" dirty="0"/>
              <a:t>03. PERT</a:t>
            </a:r>
            <a:r>
              <a:rPr lang="ko-KR" altLang="en-US" b="0" dirty="0" err="1"/>
              <a:t>圖</a:t>
            </a:r>
            <a:endParaRPr lang="ko-KR" altLang="en-US" b="0" dirty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F405B440-4423-994E-8862-886DE6AE7EA3}"/>
              </a:ext>
            </a:extLst>
          </p:cNvPr>
          <p:cNvSpPr txBox="1">
            <a:spLocks/>
          </p:cNvSpPr>
          <p:nvPr/>
        </p:nvSpPr>
        <p:spPr>
          <a:xfrm>
            <a:off x="2106983" y="3923171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需求工程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84D8822E-3F96-6C4E-B5C6-9EDD25DE3A5F}"/>
              </a:ext>
            </a:extLst>
          </p:cNvPr>
          <p:cNvSpPr txBox="1">
            <a:spLocks/>
          </p:cNvSpPr>
          <p:nvPr/>
        </p:nvSpPr>
        <p:spPr>
          <a:xfrm>
            <a:off x="2106983" y="439260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功能分解圖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56B12CCA-C66F-7D4F-81EA-7E062D72BEB6}"/>
              </a:ext>
            </a:extLst>
          </p:cNvPr>
          <p:cNvSpPr txBox="1">
            <a:spLocks/>
          </p:cNvSpPr>
          <p:nvPr/>
        </p:nvSpPr>
        <p:spPr>
          <a:xfrm>
            <a:off x="2106983" y="4862037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需求分析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4561BB5B-ADCD-E843-89E1-8822D48E6012}"/>
              </a:ext>
            </a:extLst>
          </p:cNvPr>
          <p:cNvSpPr txBox="1">
            <a:spLocks/>
          </p:cNvSpPr>
          <p:nvPr/>
        </p:nvSpPr>
        <p:spPr>
          <a:xfrm>
            <a:off x="2106983" y="5331470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使用案例圖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B72AE495-90FD-9F44-993B-C31F8567CE5A}"/>
              </a:ext>
            </a:extLst>
          </p:cNvPr>
          <p:cNvSpPr txBox="1">
            <a:spLocks/>
          </p:cNvSpPr>
          <p:nvPr/>
        </p:nvSpPr>
        <p:spPr>
          <a:xfrm>
            <a:off x="4392983" y="251487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使用案例說明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0" name="텍스트 개체 틀 8">
            <a:extLst>
              <a:ext uri="{FF2B5EF4-FFF2-40B4-BE49-F238E27FC236}">
                <a16:creationId xmlns:a16="http://schemas.microsoft.com/office/drawing/2014/main" id="{60BCA040-7B54-E340-9F61-7B1150F8A72B}"/>
              </a:ext>
            </a:extLst>
          </p:cNvPr>
          <p:cNvSpPr txBox="1">
            <a:spLocks/>
          </p:cNvSpPr>
          <p:nvPr/>
        </p:nvSpPr>
        <p:spPr>
          <a:xfrm>
            <a:off x="4392983" y="2985448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ko-KR" altLang="en-US" b="0" dirty="0" err="1">
                <a:latin typeface="Microsoft JhengHei" panose="020B0604030504040204" pitchFamily="34" charset="-120"/>
              </a:rPr>
              <a:t>系統環境圖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、圖</a:t>
            </a:r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id="{6CEEE78D-E564-8245-A04E-E372D9DDE308}"/>
              </a:ext>
            </a:extLst>
          </p:cNvPr>
          <p:cNvSpPr txBox="1">
            <a:spLocks/>
          </p:cNvSpPr>
          <p:nvPr/>
        </p:nvSpPr>
        <p:spPr>
          <a:xfrm>
            <a:off x="4392983" y="345602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UML 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B57B24B0-4FBE-1842-BE4B-ED634D63B3CA}"/>
              </a:ext>
            </a:extLst>
          </p:cNvPr>
          <p:cNvSpPr txBox="1">
            <a:spLocks/>
          </p:cNvSpPr>
          <p:nvPr/>
        </p:nvSpPr>
        <p:spPr>
          <a:xfrm>
            <a:off x="4392983" y="3926600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b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、活動圖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ADAAA58F-92FE-CD4E-8384-2354E11ECC62}"/>
              </a:ext>
            </a:extLst>
          </p:cNvPr>
          <p:cNvSpPr txBox="1">
            <a:spLocks/>
          </p:cNvSpPr>
          <p:nvPr/>
        </p:nvSpPr>
        <p:spPr>
          <a:xfrm>
            <a:off x="4392983" y="4397176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b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029AB1C3-8947-8E4C-B022-F9D1311C7C53}"/>
              </a:ext>
            </a:extLst>
          </p:cNvPr>
          <p:cNvSpPr txBox="1">
            <a:spLocks/>
          </p:cNvSpPr>
          <p:nvPr/>
        </p:nvSpPr>
        <p:spPr>
          <a:xfrm>
            <a:off x="4392983" y="486775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13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b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實體關係圖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F040E9BF-5AE8-5E45-8164-CEF857508AD5}"/>
              </a:ext>
            </a:extLst>
          </p:cNvPr>
          <p:cNvSpPr txBox="1">
            <a:spLocks/>
          </p:cNvSpPr>
          <p:nvPr/>
        </p:nvSpPr>
        <p:spPr>
          <a:xfrm>
            <a:off x="4392982" y="5338328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</a:t>
            </a:r>
            <a:r>
              <a:rPr lang="en-US" altLang="ko-KR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ko-KR" altLang="en-US" b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b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示範影片</a:t>
            </a:r>
            <a:endParaRPr lang="ko-KR" altLang="en-US" b="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45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使用案例說明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2AB88A3-C636-6D4A-81BC-1581B5BD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342390"/>
            <a:ext cx="5613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使用案例說明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10640"/>
            <a:ext cx="7467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7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系統環境圖、圖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3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系統環境圖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200" y="2074499"/>
            <a:ext cx="7467600" cy="38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圖</a:t>
            </a: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</a:p>
          <a:p>
            <a:endParaRPr lang="en-US" altLang="ko-KR" dirty="0" err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3626" y="1456161"/>
            <a:ext cx="6324748" cy="52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UML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0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UML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897" y="88506"/>
            <a:ext cx="5638207" cy="66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循序圖、活動圖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02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循序圖、活動圖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676" y="1337308"/>
            <a:ext cx="5243219" cy="5361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58FB39-8185-0B42-AF5B-E5331346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914" y="1337309"/>
            <a:ext cx="946223" cy="53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5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循序圖、活動圖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02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676" y="1337308"/>
            <a:ext cx="5243218" cy="5361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58FB39-8185-0B42-AF5B-E5331346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914" y="1337310"/>
            <a:ext cx="946223" cy="53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大綱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55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循序圖、活動圖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676" y="1337308"/>
            <a:ext cx="5243218" cy="5361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58FB39-8185-0B42-AF5B-E5331346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914" y="1786766"/>
            <a:ext cx="946223" cy="44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8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循序圖、活動圖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04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963" y="1337308"/>
            <a:ext cx="3264645" cy="5361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58FB39-8185-0B42-AF5B-E5331346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914" y="1770996"/>
            <a:ext cx="946223" cy="44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6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20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60" y="1348741"/>
            <a:ext cx="8925338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06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60" y="1366904"/>
            <a:ext cx="8925338" cy="54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60" y="1368698"/>
            <a:ext cx="8925338" cy="54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分鏡板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760" y="1389371"/>
            <a:ext cx="8925338" cy="54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2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實體關係圖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02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實體關係圖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E961EC-9E1D-094F-BCDF-34D47B0B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9952" y="1232090"/>
            <a:ext cx="4832097" cy="5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Microsoft JhengHei" panose="020B0604030504040204" pitchFamily="34" charset="-120"/>
                <a:hlinkClick r:id="rId2"/>
              </a:rPr>
              <a:t>示範影片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65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ko-KR" altLang="en-US" dirty="0" err="1">
                <a:latin typeface="Microsoft JhengHei" panose="020B0604030504040204" pitchFamily="34" charset="-120"/>
              </a:rPr>
              <a:t>大綱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5360" y="1432290"/>
            <a:ext cx="11239221" cy="1034129"/>
          </a:xfrm>
          <a:prstGeom prst="rect">
            <a:avLst/>
          </a:prstGeom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藉由互動程式激發使用者進行探索，並以有趣的故事背景以及輕鬆的闖關方式，讓使用者花最少的時間熟悉</a:t>
            </a: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的運作，就能達到地方導覽的目的。</a:t>
            </a:r>
          </a:p>
          <a:p>
            <a:pPr marL="0" indent="0">
              <a:defRPr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故事的背景發生在不久的將來，因爲人類對環境的破壞，地球逐漸走向滅亡。而玩家要扮演負責維持全宇宙運行的外星人刑警，你要在鳳山新城裡藉由解讀石碑上的古文獲得情報，並完成任務來取得藏在新城裡的寶物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復原槍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並拯救地球。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85001" y="2680470"/>
            <a:ext cx="8216157" cy="3914640"/>
            <a:chOff x="1122241" y="2238772"/>
            <a:chExt cx="6899518" cy="3287320"/>
          </a:xfrm>
          <a:solidFill>
            <a:schemeClr val="bg1"/>
          </a:solidFill>
          <a:effectLst/>
        </p:grpSpPr>
        <p:grpSp>
          <p:nvGrpSpPr>
            <p:cNvPr id="9" name="그룹 70"/>
            <p:cNvGrpSpPr/>
            <p:nvPr/>
          </p:nvGrpSpPr>
          <p:grpSpPr>
            <a:xfrm>
              <a:off x="1122241" y="2283343"/>
              <a:ext cx="3816972" cy="3042655"/>
              <a:chOff x="260350" y="1555750"/>
              <a:chExt cx="4768851" cy="4340225"/>
            </a:xfrm>
            <a:grpFill/>
          </p:grpSpPr>
          <p:sp>
            <p:nvSpPr>
              <p:cNvPr id="185" name="Freeform 1477"/>
              <p:cNvSpPr>
                <a:spLocks/>
              </p:cNvSpPr>
              <p:nvPr/>
            </p:nvSpPr>
            <p:spPr bwMode="auto">
              <a:xfrm>
                <a:off x="1241425" y="4889500"/>
                <a:ext cx="177800" cy="209550"/>
              </a:xfrm>
              <a:custGeom>
                <a:avLst/>
                <a:gdLst>
                  <a:gd name="T0" fmla="*/ 74 w 112"/>
                  <a:gd name="T1" fmla="*/ 12 h 132"/>
                  <a:gd name="T2" fmla="*/ 90 w 112"/>
                  <a:gd name="T3" fmla="*/ 16 h 132"/>
                  <a:gd name="T4" fmla="*/ 108 w 112"/>
                  <a:gd name="T5" fmla="*/ 26 h 132"/>
                  <a:gd name="T6" fmla="*/ 110 w 112"/>
                  <a:gd name="T7" fmla="*/ 34 h 132"/>
                  <a:gd name="T8" fmla="*/ 108 w 112"/>
                  <a:gd name="T9" fmla="*/ 42 h 132"/>
                  <a:gd name="T10" fmla="*/ 108 w 112"/>
                  <a:gd name="T11" fmla="*/ 52 h 132"/>
                  <a:gd name="T12" fmla="*/ 108 w 112"/>
                  <a:gd name="T13" fmla="*/ 66 h 132"/>
                  <a:gd name="T14" fmla="*/ 106 w 112"/>
                  <a:gd name="T15" fmla="*/ 70 h 132"/>
                  <a:gd name="T16" fmla="*/ 108 w 112"/>
                  <a:gd name="T17" fmla="*/ 76 h 132"/>
                  <a:gd name="T18" fmla="*/ 108 w 112"/>
                  <a:gd name="T19" fmla="*/ 84 h 132"/>
                  <a:gd name="T20" fmla="*/ 106 w 112"/>
                  <a:gd name="T21" fmla="*/ 92 h 132"/>
                  <a:gd name="T22" fmla="*/ 108 w 112"/>
                  <a:gd name="T23" fmla="*/ 98 h 132"/>
                  <a:gd name="T24" fmla="*/ 108 w 112"/>
                  <a:gd name="T25" fmla="*/ 106 h 132"/>
                  <a:gd name="T26" fmla="*/ 110 w 112"/>
                  <a:gd name="T27" fmla="*/ 110 h 132"/>
                  <a:gd name="T28" fmla="*/ 92 w 112"/>
                  <a:gd name="T29" fmla="*/ 132 h 132"/>
                  <a:gd name="T30" fmla="*/ 84 w 112"/>
                  <a:gd name="T31" fmla="*/ 130 h 132"/>
                  <a:gd name="T32" fmla="*/ 80 w 112"/>
                  <a:gd name="T33" fmla="*/ 128 h 132"/>
                  <a:gd name="T34" fmla="*/ 70 w 112"/>
                  <a:gd name="T35" fmla="*/ 130 h 132"/>
                  <a:gd name="T36" fmla="*/ 62 w 112"/>
                  <a:gd name="T37" fmla="*/ 128 h 132"/>
                  <a:gd name="T38" fmla="*/ 56 w 112"/>
                  <a:gd name="T39" fmla="*/ 122 h 132"/>
                  <a:gd name="T40" fmla="*/ 52 w 112"/>
                  <a:gd name="T41" fmla="*/ 122 h 132"/>
                  <a:gd name="T42" fmla="*/ 46 w 112"/>
                  <a:gd name="T43" fmla="*/ 120 h 132"/>
                  <a:gd name="T44" fmla="*/ 44 w 112"/>
                  <a:gd name="T45" fmla="*/ 110 h 132"/>
                  <a:gd name="T46" fmla="*/ 46 w 112"/>
                  <a:gd name="T47" fmla="*/ 104 h 132"/>
                  <a:gd name="T48" fmla="*/ 40 w 112"/>
                  <a:gd name="T49" fmla="*/ 102 h 132"/>
                  <a:gd name="T50" fmla="*/ 36 w 112"/>
                  <a:gd name="T51" fmla="*/ 96 h 132"/>
                  <a:gd name="T52" fmla="*/ 30 w 112"/>
                  <a:gd name="T53" fmla="*/ 86 h 132"/>
                  <a:gd name="T54" fmla="*/ 22 w 112"/>
                  <a:gd name="T55" fmla="*/ 84 h 132"/>
                  <a:gd name="T56" fmla="*/ 18 w 112"/>
                  <a:gd name="T57" fmla="*/ 80 h 132"/>
                  <a:gd name="T58" fmla="*/ 16 w 112"/>
                  <a:gd name="T59" fmla="*/ 78 h 132"/>
                  <a:gd name="T60" fmla="*/ 8 w 112"/>
                  <a:gd name="T61" fmla="*/ 66 h 132"/>
                  <a:gd name="T62" fmla="*/ 4 w 112"/>
                  <a:gd name="T63" fmla="*/ 60 h 132"/>
                  <a:gd name="T64" fmla="*/ 2 w 112"/>
                  <a:gd name="T65" fmla="*/ 58 h 132"/>
                  <a:gd name="T66" fmla="*/ 0 w 112"/>
                  <a:gd name="T67" fmla="*/ 48 h 132"/>
                  <a:gd name="T68" fmla="*/ 8 w 112"/>
                  <a:gd name="T69" fmla="*/ 50 h 132"/>
                  <a:gd name="T70" fmla="*/ 16 w 112"/>
                  <a:gd name="T71" fmla="*/ 48 h 132"/>
                  <a:gd name="T72" fmla="*/ 22 w 112"/>
                  <a:gd name="T73" fmla="*/ 48 h 132"/>
                  <a:gd name="T74" fmla="*/ 38 w 112"/>
                  <a:gd name="T75" fmla="*/ 44 h 132"/>
                  <a:gd name="T76" fmla="*/ 44 w 112"/>
                  <a:gd name="T77" fmla="*/ 34 h 132"/>
                  <a:gd name="T78" fmla="*/ 46 w 112"/>
                  <a:gd name="T79" fmla="*/ 26 h 132"/>
                  <a:gd name="T80" fmla="*/ 52 w 112"/>
                  <a:gd name="T81" fmla="*/ 24 h 132"/>
                  <a:gd name="T82" fmla="*/ 54 w 112"/>
                  <a:gd name="T83" fmla="*/ 18 h 132"/>
                  <a:gd name="T84" fmla="*/ 58 w 112"/>
                  <a:gd name="T85" fmla="*/ 12 h 132"/>
                  <a:gd name="T86" fmla="*/ 76 w 112"/>
                  <a:gd name="T87" fmla="*/ 0 h 132"/>
                  <a:gd name="T88" fmla="*/ 76 w 112"/>
                  <a:gd name="T8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" h="132">
                    <a:moveTo>
                      <a:pt x="76" y="0"/>
                    </a:moveTo>
                    <a:lnTo>
                      <a:pt x="74" y="12"/>
                    </a:lnTo>
                    <a:lnTo>
                      <a:pt x="82" y="14"/>
                    </a:lnTo>
                    <a:lnTo>
                      <a:pt x="90" y="16"/>
                    </a:lnTo>
                    <a:lnTo>
                      <a:pt x="98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4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06" y="48"/>
                    </a:lnTo>
                    <a:lnTo>
                      <a:pt x="108" y="52"/>
                    </a:lnTo>
                    <a:lnTo>
                      <a:pt x="112" y="60"/>
                    </a:lnTo>
                    <a:lnTo>
                      <a:pt x="108" y="66"/>
                    </a:lnTo>
                    <a:lnTo>
                      <a:pt x="106" y="68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8" y="76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8" y="88"/>
                    </a:lnTo>
                    <a:lnTo>
                      <a:pt x="106" y="92"/>
                    </a:lnTo>
                    <a:lnTo>
                      <a:pt x="108" y="94"/>
                    </a:lnTo>
                    <a:lnTo>
                      <a:pt x="108" y="98"/>
                    </a:lnTo>
                    <a:lnTo>
                      <a:pt x="106" y="104"/>
                    </a:lnTo>
                    <a:lnTo>
                      <a:pt x="108" y="106"/>
                    </a:lnTo>
                    <a:lnTo>
                      <a:pt x="110" y="106"/>
                    </a:lnTo>
                    <a:lnTo>
                      <a:pt x="110" y="110"/>
                    </a:lnTo>
                    <a:lnTo>
                      <a:pt x="102" y="120"/>
                    </a:lnTo>
                    <a:lnTo>
                      <a:pt x="92" y="132"/>
                    </a:lnTo>
                    <a:lnTo>
                      <a:pt x="90" y="130"/>
                    </a:lnTo>
                    <a:lnTo>
                      <a:pt x="84" y="130"/>
                    </a:lnTo>
                    <a:lnTo>
                      <a:pt x="80" y="130"/>
                    </a:lnTo>
                    <a:lnTo>
                      <a:pt x="80" y="128"/>
                    </a:lnTo>
                    <a:lnTo>
                      <a:pt x="74" y="128"/>
                    </a:lnTo>
                    <a:lnTo>
                      <a:pt x="70" y="130"/>
                    </a:lnTo>
                    <a:lnTo>
                      <a:pt x="64" y="128"/>
                    </a:lnTo>
                    <a:lnTo>
                      <a:pt x="62" y="128"/>
                    </a:lnTo>
                    <a:lnTo>
                      <a:pt x="58" y="128"/>
                    </a:lnTo>
                    <a:lnTo>
                      <a:pt x="56" y="122"/>
                    </a:lnTo>
                    <a:lnTo>
                      <a:pt x="54" y="122"/>
                    </a:lnTo>
                    <a:lnTo>
                      <a:pt x="52" y="122"/>
                    </a:lnTo>
                    <a:lnTo>
                      <a:pt x="48" y="122"/>
                    </a:lnTo>
                    <a:lnTo>
                      <a:pt x="46" y="120"/>
                    </a:lnTo>
                    <a:lnTo>
                      <a:pt x="44" y="116"/>
                    </a:lnTo>
                    <a:lnTo>
                      <a:pt x="44" y="110"/>
                    </a:lnTo>
                    <a:lnTo>
                      <a:pt x="46" y="106"/>
                    </a:lnTo>
                    <a:lnTo>
                      <a:pt x="46" y="104"/>
                    </a:lnTo>
                    <a:lnTo>
                      <a:pt x="44" y="104"/>
                    </a:lnTo>
                    <a:lnTo>
                      <a:pt x="40" y="102"/>
                    </a:lnTo>
                    <a:lnTo>
                      <a:pt x="38" y="98"/>
                    </a:lnTo>
                    <a:lnTo>
                      <a:pt x="36" y="96"/>
                    </a:lnTo>
                    <a:lnTo>
                      <a:pt x="36" y="88"/>
                    </a:lnTo>
                    <a:lnTo>
                      <a:pt x="30" y="86"/>
                    </a:lnTo>
                    <a:lnTo>
                      <a:pt x="26" y="80"/>
                    </a:lnTo>
                    <a:lnTo>
                      <a:pt x="22" y="84"/>
                    </a:lnTo>
                    <a:lnTo>
                      <a:pt x="20" y="84"/>
                    </a:lnTo>
                    <a:lnTo>
                      <a:pt x="18" y="80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0" y="70"/>
                    </a:lnTo>
                    <a:lnTo>
                      <a:pt x="8" y="66"/>
                    </a:lnTo>
                    <a:lnTo>
                      <a:pt x="8" y="62"/>
                    </a:lnTo>
                    <a:lnTo>
                      <a:pt x="4" y="60"/>
                    </a:lnTo>
                    <a:lnTo>
                      <a:pt x="4" y="58"/>
                    </a:lnTo>
                    <a:lnTo>
                      <a:pt x="2" y="58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16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34" y="44"/>
                    </a:lnTo>
                    <a:lnTo>
                      <a:pt x="38" y="44"/>
                    </a:lnTo>
                    <a:lnTo>
                      <a:pt x="44" y="42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4" y="22"/>
                    </a:lnTo>
                    <a:lnTo>
                      <a:pt x="54" y="18"/>
                    </a:lnTo>
                    <a:lnTo>
                      <a:pt x="56" y="14"/>
                    </a:lnTo>
                    <a:lnTo>
                      <a:pt x="58" y="12"/>
                    </a:lnTo>
                    <a:lnTo>
                      <a:pt x="64" y="8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6" name="Freeform 1478"/>
              <p:cNvSpPr>
                <a:spLocks/>
              </p:cNvSpPr>
              <p:nvPr/>
            </p:nvSpPr>
            <p:spPr bwMode="auto">
              <a:xfrm>
                <a:off x="1165225" y="4692650"/>
                <a:ext cx="263525" cy="276225"/>
              </a:xfrm>
              <a:custGeom>
                <a:avLst/>
                <a:gdLst>
                  <a:gd name="T0" fmla="*/ 36 w 166"/>
                  <a:gd name="T1" fmla="*/ 166 h 174"/>
                  <a:gd name="T2" fmla="*/ 42 w 166"/>
                  <a:gd name="T3" fmla="*/ 168 h 174"/>
                  <a:gd name="T4" fmla="*/ 46 w 166"/>
                  <a:gd name="T5" fmla="*/ 172 h 174"/>
                  <a:gd name="T6" fmla="*/ 54 w 166"/>
                  <a:gd name="T7" fmla="*/ 174 h 174"/>
                  <a:gd name="T8" fmla="*/ 62 w 166"/>
                  <a:gd name="T9" fmla="*/ 172 h 174"/>
                  <a:gd name="T10" fmla="*/ 70 w 166"/>
                  <a:gd name="T11" fmla="*/ 172 h 174"/>
                  <a:gd name="T12" fmla="*/ 84 w 166"/>
                  <a:gd name="T13" fmla="*/ 168 h 174"/>
                  <a:gd name="T14" fmla="*/ 90 w 166"/>
                  <a:gd name="T15" fmla="*/ 158 h 174"/>
                  <a:gd name="T16" fmla="*/ 92 w 166"/>
                  <a:gd name="T17" fmla="*/ 150 h 174"/>
                  <a:gd name="T18" fmla="*/ 98 w 166"/>
                  <a:gd name="T19" fmla="*/ 148 h 174"/>
                  <a:gd name="T20" fmla="*/ 100 w 166"/>
                  <a:gd name="T21" fmla="*/ 142 h 174"/>
                  <a:gd name="T22" fmla="*/ 106 w 166"/>
                  <a:gd name="T23" fmla="*/ 136 h 174"/>
                  <a:gd name="T24" fmla="*/ 124 w 166"/>
                  <a:gd name="T25" fmla="*/ 128 h 174"/>
                  <a:gd name="T26" fmla="*/ 124 w 166"/>
                  <a:gd name="T27" fmla="*/ 122 h 174"/>
                  <a:gd name="T28" fmla="*/ 118 w 166"/>
                  <a:gd name="T29" fmla="*/ 118 h 174"/>
                  <a:gd name="T30" fmla="*/ 152 w 166"/>
                  <a:gd name="T31" fmla="*/ 96 h 174"/>
                  <a:gd name="T32" fmla="*/ 152 w 166"/>
                  <a:gd name="T33" fmla="*/ 86 h 174"/>
                  <a:gd name="T34" fmla="*/ 154 w 166"/>
                  <a:gd name="T35" fmla="*/ 76 h 174"/>
                  <a:gd name="T36" fmla="*/ 162 w 166"/>
                  <a:gd name="T37" fmla="*/ 68 h 174"/>
                  <a:gd name="T38" fmla="*/ 162 w 166"/>
                  <a:gd name="T39" fmla="*/ 64 h 174"/>
                  <a:gd name="T40" fmla="*/ 156 w 166"/>
                  <a:gd name="T41" fmla="*/ 50 h 174"/>
                  <a:gd name="T42" fmla="*/ 158 w 166"/>
                  <a:gd name="T43" fmla="*/ 48 h 174"/>
                  <a:gd name="T44" fmla="*/ 166 w 166"/>
                  <a:gd name="T45" fmla="*/ 40 h 174"/>
                  <a:gd name="T46" fmla="*/ 164 w 166"/>
                  <a:gd name="T47" fmla="*/ 36 h 174"/>
                  <a:gd name="T48" fmla="*/ 164 w 166"/>
                  <a:gd name="T49" fmla="*/ 24 h 174"/>
                  <a:gd name="T50" fmla="*/ 156 w 166"/>
                  <a:gd name="T51" fmla="*/ 18 h 174"/>
                  <a:gd name="T52" fmla="*/ 148 w 166"/>
                  <a:gd name="T53" fmla="*/ 12 h 174"/>
                  <a:gd name="T54" fmla="*/ 144 w 166"/>
                  <a:gd name="T55" fmla="*/ 10 h 174"/>
                  <a:gd name="T56" fmla="*/ 144 w 166"/>
                  <a:gd name="T57" fmla="*/ 4 h 174"/>
                  <a:gd name="T58" fmla="*/ 138 w 166"/>
                  <a:gd name="T59" fmla="*/ 4 h 174"/>
                  <a:gd name="T60" fmla="*/ 128 w 166"/>
                  <a:gd name="T61" fmla="*/ 6 h 174"/>
                  <a:gd name="T62" fmla="*/ 124 w 166"/>
                  <a:gd name="T63" fmla="*/ 0 h 174"/>
                  <a:gd name="T64" fmla="*/ 92 w 166"/>
                  <a:gd name="T65" fmla="*/ 12 h 174"/>
                  <a:gd name="T66" fmla="*/ 88 w 166"/>
                  <a:gd name="T67" fmla="*/ 18 h 174"/>
                  <a:gd name="T68" fmla="*/ 90 w 166"/>
                  <a:gd name="T69" fmla="*/ 28 h 174"/>
                  <a:gd name="T70" fmla="*/ 92 w 166"/>
                  <a:gd name="T71" fmla="*/ 36 h 174"/>
                  <a:gd name="T72" fmla="*/ 90 w 166"/>
                  <a:gd name="T73" fmla="*/ 48 h 174"/>
                  <a:gd name="T74" fmla="*/ 98 w 166"/>
                  <a:gd name="T75" fmla="*/ 56 h 174"/>
                  <a:gd name="T76" fmla="*/ 108 w 166"/>
                  <a:gd name="T77" fmla="*/ 60 h 174"/>
                  <a:gd name="T78" fmla="*/ 112 w 166"/>
                  <a:gd name="T79" fmla="*/ 64 h 174"/>
                  <a:gd name="T80" fmla="*/ 120 w 166"/>
                  <a:gd name="T81" fmla="*/ 82 h 174"/>
                  <a:gd name="T82" fmla="*/ 108 w 166"/>
                  <a:gd name="T83" fmla="*/ 82 h 174"/>
                  <a:gd name="T84" fmla="*/ 100 w 166"/>
                  <a:gd name="T85" fmla="*/ 78 h 174"/>
                  <a:gd name="T86" fmla="*/ 100 w 166"/>
                  <a:gd name="T87" fmla="*/ 70 h 174"/>
                  <a:gd name="T88" fmla="*/ 96 w 166"/>
                  <a:gd name="T89" fmla="*/ 68 h 174"/>
                  <a:gd name="T90" fmla="*/ 90 w 166"/>
                  <a:gd name="T91" fmla="*/ 66 h 174"/>
                  <a:gd name="T92" fmla="*/ 84 w 166"/>
                  <a:gd name="T93" fmla="*/ 58 h 174"/>
                  <a:gd name="T94" fmla="*/ 82 w 166"/>
                  <a:gd name="T95" fmla="*/ 52 h 174"/>
                  <a:gd name="T96" fmla="*/ 74 w 166"/>
                  <a:gd name="T97" fmla="*/ 52 h 174"/>
                  <a:gd name="T98" fmla="*/ 70 w 166"/>
                  <a:gd name="T99" fmla="*/ 58 h 174"/>
                  <a:gd name="T100" fmla="*/ 54 w 166"/>
                  <a:gd name="T101" fmla="*/ 56 h 174"/>
                  <a:gd name="T102" fmla="*/ 52 w 166"/>
                  <a:gd name="T103" fmla="*/ 46 h 174"/>
                  <a:gd name="T104" fmla="*/ 44 w 166"/>
                  <a:gd name="T105" fmla="*/ 50 h 174"/>
                  <a:gd name="T106" fmla="*/ 42 w 166"/>
                  <a:gd name="T107" fmla="*/ 40 h 174"/>
                  <a:gd name="T108" fmla="*/ 36 w 166"/>
                  <a:gd name="T109" fmla="*/ 52 h 174"/>
                  <a:gd name="T110" fmla="*/ 34 w 166"/>
                  <a:gd name="T111" fmla="*/ 60 h 174"/>
                  <a:gd name="T112" fmla="*/ 34 w 166"/>
                  <a:gd name="T113" fmla="*/ 74 h 174"/>
                  <a:gd name="T114" fmla="*/ 0 w 166"/>
                  <a:gd name="T115" fmla="*/ 138 h 174"/>
                  <a:gd name="T116" fmla="*/ 6 w 166"/>
                  <a:gd name="T117" fmla="*/ 146 h 174"/>
                  <a:gd name="T118" fmla="*/ 10 w 166"/>
                  <a:gd name="T119" fmla="*/ 158 h 174"/>
                  <a:gd name="T120" fmla="*/ 16 w 166"/>
                  <a:gd name="T121" fmla="*/ 166 h 174"/>
                  <a:gd name="T122" fmla="*/ 20 w 166"/>
                  <a:gd name="T123" fmla="*/ 168 h 174"/>
                  <a:gd name="T124" fmla="*/ 20 w 166"/>
                  <a:gd name="T125" fmla="*/ 16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6" h="174">
                    <a:moveTo>
                      <a:pt x="20" y="168"/>
                    </a:moveTo>
                    <a:lnTo>
                      <a:pt x="36" y="166"/>
                    </a:lnTo>
                    <a:lnTo>
                      <a:pt x="38" y="166"/>
                    </a:lnTo>
                    <a:lnTo>
                      <a:pt x="42" y="168"/>
                    </a:lnTo>
                    <a:lnTo>
                      <a:pt x="44" y="172"/>
                    </a:lnTo>
                    <a:lnTo>
                      <a:pt x="46" y="172"/>
                    </a:lnTo>
                    <a:lnTo>
                      <a:pt x="50" y="174"/>
                    </a:lnTo>
                    <a:lnTo>
                      <a:pt x="54" y="174"/>
                    </a:lnTo>
                    <a:lnTo>
                      <a:pt x="56" y="174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0" y="172"/>
                    </a:lnTo>
                    <a:lnTo>
                      <a:pt x="80" y="168"/>
                    </a:lnTo>
                    <a:lnTo>
                      <a:pt x="84" y="168"/>
                    </a:lnTo>
                    <a:lnTo>
                      <a:pt x="90" y="166"/>
                    </a:lnTo>
                    <a:lnTo>
                      <a:pt x="90" y="158"/>
                    </a:lnTo>
                    <a:lnTo>
                      <a:pt x="92" y="154"/>
                    </a:lnTo>
                    <a:lnTo>
                      <a:pt x="92" y="150"/>
                    </a:lnTo>
                    <a:lnTo>
                      <a:pt x="96" y="150"/>
                    </a:lnTo>
                    <a:lnTo>
                      <a:pt x="98" y="148"/>
                    </a:lnTo>
                    <a:lnTo>
                      <a:pt x="100" y="146"/>
                    </a:lnTo>
                    <a:lnTo>
                      <a:pt x="100" y="142"/>
                    </a:lnTo>
                    <a:lnTo>
                      <a:pt x="102" y="138"/>
                    </a:lnTo>
                    <a:lnTo>
                      <a:pt x="106" y="136"/>
                    </a:lnTo>
                    <a:lnTo>
                      <a:pt x="110" y="132"/>
                    </a:lnTo>
                    <a:lnTo>
                      <a:pt x="124" y="128"/>
                    </a:lnTo>
                    <a:lnTo>
                      <a:pt x="124" y="124"/>
                    </a:lnTo>
                    <a:lnTo>
                      <a:pt x="124" y="122"/>
                    </a:lnTo>
                    <a:lnTo>
                      <a:pt x="120" y="120"/>
                    </a:lnTo>
                    <a:lnTo>
                      <a:pt x="118" y="118"/>
                    </a:lnTo>
                    <a:lnTo>
                      <a:pt x="152" y="106"/>
                    </a:lnTo>
                    <a:lnTo>
                      <a:pt x="152" y="96"/>
                    </a:lnTo>
                    <a:lnTo>
                      <a:pt x="152" y="92"/>
                    </a:lnTo>
                    <a:lnTo>
                      <a:pt x="152" y="86"/>
                    </a:lnTo>
                    <a:lnTo>
                      <a:pt x="152" y="82"/>
                    </a:lnTo>
                    <a:lnTo>
                      <a:pt x="154" y="76"/>
                    </a:lnTo>
                    <a:lnTo>
                      <a:pt x="158" y="70"/>
                    </a:lnTo>
                    <a:lnTo>
                      <a:pt x="162" y="68"/>
                    </a:lnTo>
                    <a:lnTo>
                      <a:pt x="164" y="66"/>
                    </a:lnTo>
                    <a:lnTo>
                      <a:pt x="162" y="64"/>
                    </a:lnTo>
                    <a:lnTo>
                      <a:pt x="158" y="64"/>
                    </a:lnTo>
                    <a:lnTo>
                      <a:pt x="156" y="50"/>
                    </a:lnTo>
                    <a:lnTo>
                      <a:pt x="158" y="50"/>
                    </a:lnTo>
                    <a:lnTo>
                      <a:pt x="158" y="48"/>
                    </a:lnTo>
                    <a:lnTo>
                      <a:pt x="164" y="46"/>
                    </a:lnTo>
                    <a:lnTo>
                      <a:pt x="166" y="40"/>
                    </a:lnTo>
                    <a:lnTo>
                      <a:pt x="166" y="38"/>
                    </a:lnTo>
                    <a:lnTo>
                      <a:pt x="164" y="36"/>
                    </a:lnTo>
                    <a:lnTo>
                      <a:pt x="164" y="30"/>
                    </a:lnTo>
                    <a:lnTo>
                      <a:pt x="164" y="24"/>
                    </a:lnTo>
                    <a:lnTo>
                      <a:pt x="158" y="20"/>
                    </a:lnTo>
                    <a:lnTo>
                      <a:pt x="156" y="18"/>
                    </a:lnTo>
                    <a:lnTo>
                      <a:pt x="152" y="14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4" y="10"/>
                    </a:lnTo>
                    <a:lnTo>
                      <a:pt x="144" y="6"/>
                    </a:lnTo>
                    <a:lnTo>
                      <a:pt x="144" y="4"/>
                    </a:lnTo>
                    <a:lnTo>
                      <a:pt x="138" y="2"/>
                    </a:lnTo>
                    <a:lnTo>
                      <a:pt x="138" y="4"/>
                    </a:lnTo>
                    <a:lnTo>
                      <a:pt x="134" y="6"/>
                    </a:lnTo>
                    <a:lnTo>
                      <a:pt x="128" y="6"/>
                    </a:lnTo>
                    <a:lnTo>
                      <a:pt x="126" y="4"/>
                    </a:lnTo>
                    <a:lnTo>
                      <a:pt x="124" y="0"/>
                    </a:lnTo>
                    <a:lnTo>
                      <a:pt x="100" y="4"/>
                    </a:lnTo>
                    <a:lnTo>
                      <a:pt x="92" y="12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8" y="24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92" y="36"/>
                    </a:lnTo>
                    <a:lnTo>
                      <a:pt x="92" y="40"/>
                    </a:lnTo>
                    <a:lnTo>
                      <a:pt x="90" y="48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2" y="58"/>
                    </a:lnTo>
                    <a:lnTo>
                      <a:pt x="108" y="60"/>
                    </a:lnTo>
                    <a:lnTo>
                      <a:pt x="110" y="66"/>
                    </a:lnTo>
                    <a:lnTo>
                      <a:pt x="112" y="64"/>
                    </a:lnTo>
                    <a:lnTo>
                      <a:pt x="120" y="64"/>
                    </a:lnTo>
                    <a:lnTo>
                      <a:pt x="120" y="82"/>
                    </a:lnTo>
                    <a:lnTo>
                      <a:pt x="112" y="78"/>
                    </a:lnTo>
                    <a:lnTo>
                      <a:pt x="108" y="82"/>
                    </a:lnTo>
                    <a:lnTo>
                      <a:pt x="102" y="82"/>
                    </a:lnTo>
                    <a:lnTo>
                      <a:pt x="100" y="78"/>
                    </a:lnTo>
                    <a:lnTo>
                      <a:pt x="100" y="74"/>
                    </a:lnTo>
                    <a:lnTo>
                      <a:pt x="100" y="70"/>
                    </a:lnTo>
                    <a:lnTo>
                      <a:pt x="98" y="68"/>
                    </a:lnTo>
                    <a:lnTo>
                      <a:pt x="96" y="68"/>
                    </a:lnTo>
                    <a:lnTo>
                      <a:pt x="92" y="66"/>
                    </a:lnTo>
                    <a:lnTo>
                      <a:pt x="90" y="66"/>
                    </a:lnTo>
                    <a:lnTo>
                      <a:pt x="88" y="60"/>
                    </a:lnTo>
                    <a:lnTo>
                      <a:pt x="84" y="58"/>
                    </a:lnTo>
                    <a:lnTo>
                      <a:pt x="84" y="56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4" y="52"/>
                    </a:lnTo>
                    <a:lnTo>
                      <a:pt x="72" y="58"/>
                    </a:lnTo>
                    <a:lnTo>
                      <a:pt x="70" y="58"/>
                    </a:lnTo>
                    <a:lnTo>
                      <a:pt x="56" y="58"/>
                    </a:lnTo>
                    <a:lnTo>
                      <a:pt x="54" y="56"/>
                    </a:lnTo>
                    <a:lnTo>
                      <a:pt x="54" y="50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4" y="50"/>
                    </a:lnTo>
                    <a:lnTo>
                      <a:pt x="44" y="48"/>
                    </a:lnTo>
                    <a:lnTo>
                      <a:pt x="42" y="40"/>
                    </a:lnTo>
                    <a:lnTo>
                      <a:pt x="34" y="40"/>
                    </a:lnTo>
                    <a:lnTo>
                      <a:pt x="36" y="52"/>
                    </a:lnTo>
                    <a:lnTo>
                      <a:pt x="34" y="56"/>
                    </a:lnTo>
                    <a:lnTo>
                      <a:pt x="34" y="60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0" y="74"/>
                    </a:lnTo>
                    <a:lnTo>
                      <a:pt x="0" y="138"/>
                    </a:lnTo>
                    <a:lnTo>
                      <a:pt x="4" y="140"/>
                    </a:lnTo>
                    <a:lnTo>
                      <a:pt x="6" y="146"/>
                    </a:lnTo>
                    <a:lnTo>
                      <a:pt x="6" y="154"/>
                    </a:lnTo>
                    <a:lnTo>
                      <a:pt x="10" y="158"/>
                    </a:lnTo>
                    <a:lnTo>
                      <a:pt x="16" y="160"/>
                    </a:lnTo>
                    <a:lnTo>
                      <a:pt x="16" y="166"/>
                    </a:lnTo>
                    <a:lnTo>
                      <a:pt x="18" y="168"/>
                    </a:lnTo>
                    <a:lnTo>
                      <a:pt x="20" y="168"/>
                    </a:lnTo>
                    <a:lnTo>
                      <a:pt x="20" y="168"/>
                    </a:lnTo>
                    <a:lnTo>
                      <a:pt x="20" y="1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7" name="Freeform 1479"/>
              <p:cNvSpPr>
                <a:spLocks noEditPoints="1"/>
              </p:cNvSpPr>
              <p:nvPr/>
            </p:nvSpPr>
            <p:spPr bwMode="auto">
              <a:xfrm>
                <a:off x="930275" y="4283075"/>
                <a:ext cx="460375" cy="539750"/>
              </a:xfrm>
              <a:custGeom>
                <a:avLst/>
                <a:gdLst>
                  <a:gd name="T0" fmla="*/ 108 w 290"/>
                  <a:gd name="T1" fmla="*/ 14 h 340"/>
                  <a:gd name="T2" fmla="*/ 132 w 290"/>
                  <a:gd name="T3" fmla="*/ 8 h 340"/>
                  <a:gd name="T4" fmla="*/ 164 w 290"/>
                  <a:gd name="T5" fmla="*/ 18 h 340"/>
                  <a:gd name="T6" fmla="*/ 176 w 290"/>
                  <a:gd name="T7" fmla="*/ 14 h 340"/>
                  <a:gd name="T8" fmla="*/ 190 w 290"/>
                  <a:gd name="T9" fmla="*/ 6 h 340"/>
                  <a:gd name="T10" fmla="*/ 200 w 290"/>
                  <a:gd name="T11" fmla="*/ 0 h 340"/>
                  <a:gd name="T12" fmla="*/ 232 w 290"/>
                  <a:gd name="T13" fmla="*/ 10 h 340"/>
                  <a:gd name="T14" fmla="*/ 242 w 290"/>
                  <a:gd name="T15" fmla="*/ 14 h 340"/>
                  <a:gd name="T16" fmla="*/ 258 w 290"/>
                  <a:gd name="T17" fmla="*/ 14 h 340"/>
                  <a:gd name="T18" fmla="*/ 280 w 290"/>
                  <a:gd name="T19" fmla="*/ 34 h 340"/>
                  <a:gd name="T20" fmla="*/ 288 w 290"/>
                  <a:gd name="T21" fmla="*/ 50 h 340"/>
                  <a:gd name="T22" fmla="*/ 282 w 290"/>
                  <a:gd name="T23" fmla="*/ 68 h 340"/>
                  <a:gd name="T24" fmla="*/ 282 w 290"/>
                  <a:gd name="T25" fmla="*/ 76 h 340"/>
                  <a:gd name="T26" fmla="*/ 264 w 290"/>
                  <a:gd name="T27" fmla="*/ 96 h 340"/>
                  <a:gd name="T28" fmla="*/ 254 w 290"/>
                  <a:gd name="T29" fmla="*/ 116 h 340"/>
                  <a:gd name="T30" fmla="*/ 254 w 290"/>
                  <a:gd name="T31" fmla="*/ 122 h 340"/>
                  <a:gd name="T32" fmla="*/ 254 w 290"/>
                  <a:gd name="T33" fmla="*/ 144 h 340"/>
                  <a:gd name="T34" fmla="*/ 246 w 290"/>
                  <a:gd name="T35" fmla="*/ 152 h 340"/>
                  <a:gd name="T36" fmla="*/ 254 w 290"/>
                  <a:gd name="T37" fmla="*/ 170 h 340"/>
                  <a:gd name="T38" fmla="*/ 252 w 290"/>
                  <a:gd name="T39" fmla="*/ 188 h 340"/>
                  <a:gd name="T40" fmla="*/ 250 w 290"/>
                  <a:gd name="T41" fmla="*/ 212 h 340"/>
                  <a:gd name="T42" fmla="*/ 272 w 290"/>
                  <a:gd name="T43" fmla="*/ 258 h 340"/>
                  <a:gd name="T44" fmla="*/ 234 w 290"/>
                  <a:gd name="T45" fmla="*/ 276 h 340"/>
                  <a:gd name="T46" fmla="*/ 242 w 290"/>
                  <a:gd name="T47" fmla="*/ 294 h 340"/>
                  <a:gd name="T48" fmla="*/ 252 w 290"/>
                  <a:gd name="T49" fmla="*/ 316 h 340"/>
                  <a:gd name="T50" fmla="*/ 270 w 290"/>
                  <a:gd name="T51" fmla="*/ 340 h 340"/>
                  <a:gd name="T52" fmla="*/ 250 w 290"/>
                  <a:gd name="T53" fmla="*/ 332 h 340"/>
                  <a:gd name="T54" fmla="*/ 240 w 290"/>
                  <a:gd name="T55" fmla="*/ 324 h 340"/>
                  <a:gd name="T56" fmla="*/ 226 w 290"/>
                  <a:gd name="T57" fmla="*/ 312 h 340"/>
                  <a:gd name="T58" fmla="*/ 204 w 290"/>
                  <a:gd name="T59" fmla="*/ 314 h 340"/>
                  <a:gd name="T60" fmla="*/ 194 w 290"/>
                  <a:gd name="T61" fmla="*/ 306 h 340"/>
                  <a:gd name="T62" fmla="*/ 164 w 290"/>
                  <a:gd name="T63" fmla="*/ 302 h 340"/>
                  <a:gd name="T64" fmla="*/ 154 w 290"/>
                  <a:gd name="T65" fmla="*/ 286 h 340"/>
                  <a:gd name="T66" fmla="*/ 152 w 290"/>
                  <a:gd name="T67" fmla="*/ 266 h 340"/>
                  <a:gd name="T68" fmla="*/ 146 w 290"/>
                  <a:gd name="T69" fmla="*/ 244 h 340"/>
                  <a:gd name="T70" fmla="*/ 134 w 290"/>
                  <a:gd name="T71" fmla="*/ 232 h 340"/>
                  <a:gd name="T72" fmla="*/ 118 w 290"/>
                  <a:gd name="T73" fmla="*/ 226 h 340"/>
                  <a:gd name="T74" fmla="*/ 112 w 290"/>
                  <a:gd name="T75" fmla="*/ 242 h 340"/>
                  <a:gd name="T76" fmla="*/ 94 w 290"/>
                  <a:gd name="T77" fmla="*/ 242 h 340"/>
                  <a:gd name="T78" fmla="*/ 88 w 290"/>
                  <a:gd name="T79" fmla="*/ 218 h 340"/>
                  <a:gd name="T80" fmla="*/ 26 w 290"/>
                  <a:gd name="T81" fmla="*/ 204 h 340"/>
                  <a:gd name="T82" fmla="*/ 0 w 290"/>
                  <a:gd name="T83" fmla="*/ 200 h 340"/>
                  <a:gd name="T84" fmla="*/ 18 w 290"/>
                  <a:gd name="T85" fmla="*/ 180 h 340"/>
                  <a:gd name="T86" fmla="*/ 34 w 290"/>
                  <a:gd name="T87" fmla="*/ 176 h 340"/>
                  <a:gd name="T88" fmla="*/ 46 w 290"/>
                  <a:gd name="T89" fmla="*/ 180 h 340"/>
                  <a:gd name="T90" fmla="*/ 70 w 290"/>
                  <a:gd name="T91" fmla="*/ 176 h 340"/>
                  <a:gd name="T92" fmla="*/ 72 w 290"/>
                  <a:gd name="T93" fmla="*/ 160 h 340"/>
                  <a:gd name="T94" fmla="*/ 76 w 290"/>
                  <a:gd name="T95" fmla="*/ 132 h 340"/>
                  <a:gd name="T96" fmla="*/ 86 w 290"/>
                  <a:gd name="T97" fmla="*/ 112 h 340"/>
                  <a:gd name="T98" fmla="*/ 94 w 290"/>
                  <a:gd name="T99" fmla="*/ 62 h 340"/>
                  <a:gd name="T100" fmla="*/ 100 w 290"/>
                  <a:gd name="T101" fmla="*/ 34 h 340"/>
                  <a:gd name="T102" fmla="*/ 252 w 290"/>
                  <a:gd name="T103" fmla="*/ 15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" h="340">
                    <a:moveTo>
                      <a:pt x="100" y="34"/>
                    </a:moveTo>
                    <a:lnTo>
                      <a:pt x="100" y="18"/>
                    </a:lnTo>
                    <a:lnTo>
                      <a:pt x="106" y="18"/>
                    </a:lnTo>
                    <a:lnTo>
                      <a:pt x="108" y="16"/>
                    </a:lnTo>
                    <a:lnTo>
                      <a:pt x="108" y="14"/>
                    </a:lnTo>
                    <a:lnTo>
                      <a:pt x="112" y="6"/>
                    </a:lnTo>
                    <a:lnTo>
                      <a:pt x="114" y="4"/>
                    </a:lnTo>
                    <a:lnTo>
                      <a:pt x="118" y="4"/>
                    </a:lnTo>
                    <a:lnTo>
                      <a:pt x="126" y="6"/>
                    </a:lnTo>
                    <a:lnTo>
                      <a:pt x="132" y="8"/>
                    </a:lnTo>
                    <a:lnTo>
                      <a:pt x="134" y="14"/>
                    </a:lnTo>
                    <a:lnTo>
                      <a:pt x="142" y="14"/>
                    </a:lnTo>
                    <a:lnTo>
                      <a:pt x="146" y="14"/>
                    </a:lnTo>
                    <a:lnTo>
                      <a:pt x="158" y="16"/>
                    </a:lnTo>
                    <a:lnTo>
                      <a:pt x="164" y="18"/>
                    </a:lnTo>
                    <a:lnTo>
                      <a:pt x="164" y="14"/>
                    </a:lnTo>
                    <a:lnTo>
                      <a:pt x="168" y="10"/>
                    </a:lnTo>
                    <a:lnTo>
                      <a:pt x="168" y="8"/>
                    </a:lnTo>
                    <a:lnTo>
                      <a:pt x="172" y="10"/>
                    </a:lnTo>
                    <a:lnTo>
                      <a:pt x="176" y="14"/>
                    </a:lnTo>
                    <a:lnTo>
                      <a:pt x="178" y="14"/>
                    </a:lnTo>
                    <a:lnTo>
                      <a:pt x="186" y="10"/>
                    </a:lnTo>
                    <a:lnTo>
                      <a:pt x="186" y="8"/>
                    </a:lnTo>
                    <a:lnTo>
                      <a:pt x="188" y="6"/>
                    </a:lnTo>
                    <a:lnTo>
                      <a:pt x="190" y="6"/>
                    </a:lnTo>
                    <a:lnTo>
                      <a:pt x="190" y="8"/>
                    </a:lnTo>
                    <a:lnTo>
                      <a:pt x="194" y="8"/>
                    </a:lnTo>
                    <a:lnTo>
                      <a:pt x="196" y="6"/>
                    </a:lnTo>
                    <a:lnTo>
                      <a:pt x="198" y="4"/>
                    </a:lnTo>
                    <a:lnTo>
                      <a:pt x="200" y="0"/>
                    </a:lnTo>
                    <a:lnTo>
                      <a:pt x="214" y="0"/>
                    </a:lnTo>
                    <a:lnTo>
                      <a:pt x="216" y="4"/>
                    </a:lnTo>
                    <a:lnTo>
                      <a:pt x="218" y="4"/>
                    </a:lnTo>
                    <a:lnTo>
                      <a:pt x="226" y="4"/>
                    </a:lnTo>
                    <a:lnTo>
                      <a:pt x="232" y="10"/>
                    </a:lnTo>
                    <a:lnTo>
                      <a:pt x="232" y="14"/>
                    </a:lnTo>
                    <a:lnTo>
                      <a:pt x="234" y="18"/>
                    </a:lnTo>
                    <a:lnTo>
                      <a:pt x="236" y="18"/>
                    </a:lnTo>
                    <a:lnTo>
                      <a:pt x="240" y="14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50" y="18"/>
                    </a:lnTo>
                    <a:lnTo>
                      <a:pt x="252" y="18"/>
                    </a:lnTo>
                    <a:lnTo>
                      <a:pt x="254" y="16"/>
                    </a:lnTo>
                    <a:lnTo>
                      <a:pt x="258" y="14"/>
                    </a:lnTo>
                    <a:lnTo>
                      <a:pt x="260" y="14"/>
                    </a:lnTo>
                    <a:lnTo>
                      <a:pt x="262" y="18"/>
                    </a:lnTo>
                    <a:lnTo>
                      <a:pt x="268" y="26"/>
                    </a:lnTo>
                    <a:lnTo>
                      <a:pt x="278" y="32"/>
                    </a:lnTo>
                    <a:lnTo>
                      <a:pt x="280" y="34"/>
                    </a:lnTo>
                    <a:lnTo>
                      <a:pt x="282" y="32"/>
                    </a:lnTo>
                    <a:lnTo>
                      <a:pt x="290" y="36"/>
                    </a:lnTo>
                    <a:lnTo>
                      <a:pt x="290" y="40"/>
                    </a:lnTo>
                    <a:lnTo>
                      <a:pt x="290" y="44"/>
                    </a:lnTo>
                    <a:lnTo>
                      <a:pt x="288" y="50"/>
                    </a:lnTo>
                    <a:lnTo>
                      <a:pt x="286" y="52"/>
                    </a:lnTo>
                    <a:lnTo>
                      <a:pt x="288" y="54"/>
                    </a:lnTo>
                    <a:lnTo>
                      <a:pt x="282" y="60"/>
                    </a:lnTo>
                    <a:lnTo>
                      <a:pt x="282" y="64"/>
                    </a:lnTo>
                    <a:lnTo>
                      <a:pt x="282" y="68"/>
                    </a:lnTo>
                    <a:lnTo>
                      <a:pt x="282" y="70"/>
                    </a:lnTo>
                    <a:lnTo>
                      <a:pt x="286" y="70"/>
                    </a:lnTo>
                    <a:lnTo>
                      <a:pt x="286" y="76"/>
                    </a:lnTo>
                    <a:lnTo>
                      <a:pt x="280" y="80"/>
                    </a:lnTo>
                    <a:lnTo>
                      <a:pt x="282" y="76"/>
                    </a:lnTo>
                    <a:lnTo>
                      <a:pt x="278" y="80"/>
                    </a:lnTo>
                    <a:lnTo>
                      <a:pt x="272" y="82"/>
                    </a:lnTo>
                    <a:lnTo>
                      <a:pt x="272" y="90"/>
                    </a:lnTo>
                    <a:lnTo>
                      <a:pt x="264" y="94"/>
                    </a:lnTo>
                    <a:lnTo>
                      <a:pt x="264" y="96"/>
                    </a:lnTo>
                    <a:lnTo>
                      <a:pt x="262" y="100"/>
                    </a:lnTo>
                    <a:lnTo>
                      <a:pt x="260" y="108"/>
                    </a:lnTo>
                    <a:lnTo>
                      <a:pt x="258" y="116"/>
                    </a:lnTo>
                    <a:lnTo>
                      <a:pt x="258" y="114"/>
                    </a:lnTo>
                    <a:lnTo>
                      <a:pt x="254" y="116"/>
                    </a:lnTo>
                    <a:lnTo>
                      <a:pt x="250" y="118"/>
                    </a:lnTo>
                    <a:lnTo>
                      <a:pt x="250" y="122"/>
                    </a:lnTo>
                    <a:lnTo>
                      <a:pt x="250" y="126"/>
                    </a:lnTo>
                    <a:lnTo>
                      <a:pt x="254" y="126"/>
                    </a:lnTo>
                    <a:lnTo>
                      <a:pt x="254" y="122"/>
                    </a:lnTo>
                    <a:lnTo>
                      <a:pt x="254" y="126"/>
                    </a:lnTo>
                    <a:lnTo>
                      <a:pt x="252" y="132"/>
                    </a:lnTo>
                    <a:lnTo>
                      <a:pt x="252" y="134"/>
                    </a:lnTo>
                    <a:lnTo>
                      <a:pt x="254" y="136"/>
                    </a:lnTo>
                    <a:lnTo>
                      <a:pt x="254" y="144"/>
                    </a:lnTo>
                    <a:lnTo>
                      <a:pt x="246" y="136"/>
                    </a:lnTo>
                    <a:lnTo>
                      <a:pt x="244" y="148"/>
                    </a:lnTo>
                    <a:lnTo>
                      <a:pt x="242" y="152"/>
                    </a:lnTo>
                    <a:lnTo>
                      <a:pt x="244" y="152"/>
                    </a:lnTo>
                    <a:lnTo>
                      <a:pt x="246" y="152"/>
                    </a:lnTo>
                    <a:lnTo>
                      <a:pt x="246" y="158"/>
                    </a:lnTo>
                    <a:lnTo>
                      <a:pt x="250" y="160"/>
                    </a:lnTo>
                    <a:lnTo>
                      <a:pt x="254" y="160"/>
                    </a:lnTo>
                    <a:lnTo>
                      <a:pt x="254" y="168"/>
                    </a:lnTo>
                    <a:lnTo>
                      <a:pt x="254" y="170"/>
                    </a:lnTo>
                    <a:lnTo>
                      <a:pt x="252" y="170"/>
                    </a:lnTo>
                    <a:lnTo>
                      <a:pt x="246" y="180"/>
                    </a:lnTo>
                    <a:lnTo>
                      <a:pt x="246" y="186"/>
                    </a:lnTo>
                    <a:lnTo>
                      <a:pt x="250" y="186"/>
                    </a:lnTo>
                    <a:lnTo>
                      <a:pt x="252" y="188"/>
                    </a:lnTo>
                    <a:lnTo>
                      <a:pt x="250" y="190"/>
                    </a:lnTo>
                    <a:lnTo>
                      <a:pt x="250" y="196"/>
                    </a:lnTo>
                    <a:lnTo>
                      <a:pt x="254" y="200"/>
                    </a:lnTo>
                    <a:lnTo>
                      <a:pt x="252" y="206"/>
                    </a:lnTo>
                    <a:lnTo>
                      <a:pt x="250" y="212"/>
                    </a:lnTo>
                    <a:lnTo>
                      <a:pt x="258" y="232"/>
                    </a:lnTo>
                    <a:lnTo>
                      <a:pt x="270" y="240"/>
                    </a:lnTo>
                    <a:lnTo>
                      <a:pt x="270" y="244"/>
                    </a:lnTo>
                    <a:lnTo>
                      <a:pt x="270" y="248"/>
                    </a:lnTo>
                    <a:lnTo>
                      <a:pt x="272" y="258"/>
                    </a:lnTo>
                    <a:lnTo>
                      <a:pt x="250" y="262"/>
                    </a:lnTo>
                    <a:lnTo>
                      <a:pt x="242" y="270"/>
                    </a:lnTo>
                    <a:lnTo>
                      <a:pt x="242" y="266"/>
                    </a:lnTo>
                    <a:lnTo>
                      <a:pt x="232" y="272"/>
                    </a:lnTo>
                    <a:lnTo>
                      <a:pt x="234" y="276"/>
                    </a:lnTo>
                    <a:lnTo>
                      <a:pt x="236" y="276"/>
                    </a:lnTo>
                    <a:lnTo>
                      <a:pt x="236" y="284"/>
                    </a:lnTo>
                    <a:lnTo>
                      <a:pt x="240" y="286"/>
                    </a:lnTo>
                    <a:lnTo>
                      <a:pt x="240" y="288"/>
                    </a:lnTo>
                    <a:lnTo>
                      <a:pt x="242" y="294"/>
                    </a:lnTo>
                    <a:lnTo>
                      <a:pt x="242" y="298"/>
                    </a:lnTo>
                    <a:lnTo>
                      <a:pt x="240" y="306"/>
                    </a:lnTo>
                    <a:lnTo>
                      <a:pt x="242" y="308"/>
                    </a:lnTo>
                    <a:lnTo>
                      <a:pt x="246" y="314"/>
                    </a:lnTo>
                    <a:lnTo>
                      <a:pt x="252" y="316"/>
                    </a:lnTo>
                    <a:lnTo>
                      <a:pt x="258" y="320"/>
                    </a:lnTo>
                    <a:lnTo>
                      <a:pt x="260" y="324"/>
                    </a:lnTo>
                    <a:lnTo>
                      <a:pt x="262" y="322"/>
                    </a:lnTo>
                    <a:lnTo>
                      <a:pt x="270" y="322"/>
                    </a:lnTo>
                    <a:lnTo>
                      <a:pt x="270" y="340"/>
                    </a:lnTo>
                    <a:lnTo>
                      <a:pt x="262" y="338"/>
                    </a:lnTo>
                    <a:lnTo>
                      <a:pt x="258" y="340"/>
                    </a:lnTo>
                    <a:lnTo>
                      <a:pt x="252" y="340"/>
                    </a:lnTo>
                    <a:lnTo>
                      <a:pt x="250" y="338"/>
                    </a:lnTo>
                    <a:lnTo>
                      <a:pt x="250" y="332"/>
                    </a:lnTo>
                    <a:lnTo>
                      <a:pt x="250" y="330"/>
                    </a:lnTo>
                    <a:lnTo>
                      <a:pt x="246" y="326"/>
                    </a:lnTo>
                    <a:lnTo>
                      <a:pt x="244" y="326"/>
                    </a:lnTo>
                    <a:lnTo>
                      <a:pt x="242" y="324"/>
                    </a:lnTo>
                    <a:lnTo>
                      <a:pt x="240" y="324"/>
                    </a:lnTo>
                    <a:lnTo>
                      <a:pt x="236" y="320"/>
                    </a:lnTo>
                    <a:lnTo>
                      <a:pt x="234" y="316"/>
                    </a:lnTo>
                    <a:lnTo>
                      <a:pt x="234" y="314"/>
                    </a:lnTo>
                    <a:lnTo>
                      <a:pt x="232" y="312"/>
                    </a:lnTo>
                    <a:lnTo>
                      <a:pt x="226" y="312"/>
                    </a:lnTo>
                    <a:lnTo>
                      <a:pt x="224" y="312"/>
                    </a:lnTo>
                    <a:lnTo>
                      <a:pt x="222" y="316"/>
                    </a:lnTo>
                    <a:lnTo>
                      <a:pt x="218" y="316"/>
                    </a:lnTo>
                    <a:lnTo>
                      <a:pt x="206" y="316"/>
                    </a:lnTo>
                    <a:lnTo>
                      <a:pt x="204" y="314"/>
                    </a:lnTo>
                    <a:lnTo>
                      <a:pt x="204" y="308"/>
                    </a:lnTo>
                    <a:lnTo>
                      <a:pt x="200" y="304"/>
                    </a:lnTo>
                    <a:lnTo>
                      <a:pt x="198" y="306"/>
                    </a:lnTo>
                    <a:lnTo>
                      <a:pt x="194" y="308"/>
                    </a:lnTo>
                    <a:lnTo>
                      <a:pt x="194" y="306"/>
                    </a:lnTo>
                    <a:lnTo>
                      <a:pt x="190" y="298"/>
                    </a:lnTo>
                    <a:lnTo>
                      <a:pt x="182" y="298"/>
                    </a:lnTo>
                    <a:lnTo>
                      <a:pt x="172" y="298"/>
                    </a:lnTo>
                    <a:lnTo>
                      <a:pt x="168" y="298"/>
                    </a:lnTo>
                    <a:lnTo>
                      <a:pt x="164" y="302"/>
                    </a:lnTo>
                    <a:lnTo>
                      <a:pt x="162" y="304"/>
                    </a:lnTo>
                    <a:lnTo>
                      <a:pt x="160" y="302"/>
                    </a:lnTo>
                    <a:lnTo>
                      <a:pt x="158" y="296"/>
                    </a:lnTo>
                    <a:lnTo>
                      <a:pt x="158" y="290"/>
                    </a:lnTo>
                    <a:lnTo>
                      <a:pt x="154" y="286"/>
                    </a:lnTo>
                    <a:lnTo>
                      <a:pt x="158" y="280"/>
                    </a:lnTo>
                    <a:lnTo>
                      <a:pt x="158" y="278"/>
                    </a:lnTo>
                    <a:lnTo>
                      <a:pt x="154" y="272"/>
                    </a:lnTo>
                    <a:lnTo>
                      <a:pt x="154" y="270"/>
                    </a:lnTo>
                    <a:lnTo>
                      <a:pt x="152" y="266"/>
                    </a:lnTo>
                    <a:lnTo>
                      <a:pt x="150" y="254"/>
                    </a:lnTo>
                    <a:lnTo>
                      <a:pt x="150" y="250"/>
                    </a:lnTo>
                    <a:lnTo>
                      <a:pt x="150" y="248"/>
                    </a:lnTo>
                    <a:lnTo>
                      <a:pt x="150" y="244"/>
                    </a:lnTo>
                    <a:lnTo>
                      <a:pt x="146" y="244"/>
                    </a:lnTo>
                    <a:lnTo>
                      <a:pt x="146" y="242"/>
                    </a:lnTo>
                    <a:lnTo>
                      <a:pt x="146" y="236"/>
                    </a:lnTo>
                    <a:lnTo>
                      <a:pt x="144" y="232"/>
                    </a:lnTo>
                    <a:lnTo>
                      <a:pt x="140" y="232"/>
                    </a:lnTo>
                    <a:lnTo>
                      <a:pt x="134" y="232"/>
                    </a:lnTo>
                    <a:lnTo>
                      <a:pt x="134" y="230"/>
                    </a:lnTo>
                    <a:lnTo>
                      <a:pt x="134" y="226"/>
                    </a:lnTo>
                    <a:lnTo>
                      <a:pt x="132" y="226"/>
                    </a:lnTo>
                    <a:lnTo>
                      <a:pt x="126" y="226"/>
                    </a:lnTo>
                    <a:lnTo>
                      <a:pt x="118" y="226"/>
                    </a:lnTo>
                    <a:lnTo>
                      <a:pt x="116" y="226"/>
                    </a:lnTo>
                    <a:lnTo>
                      <a:pt x="116" y="234"/>
                    </a:lnTo>
                    <a:lnTo>
                      <a:pt x="116" y="240"/>
                    </a:lnTo>
                    <a:lnTo>
                      <a:pt x="116" y="242"/>
                    </a:lnTo>
                    <a:lnTo>
                      <a:pt x="112" y="242"/>
                    </a:lnTo>
                    <a:lnTo>
                      <a:pt x="112" y="240"/>
                    </a:lnTo>
                    <a:lnTo>
                      <a:pt x="108" y="242"/>
                    </a:lnTo>
                    <a:lnTo>
                      <a:pt x="104" y="244"/>
                    </a:lnTo>
                    <a:lnTo>
                      <a:pt x="98" y="244"/>
                    </a:lnTo>
                    <a:lnTo>
                      <a:pt x="94" y="242"/>
                    </a:lnTo>
                    <a:lnTo>
                      <a:pt x="90" y="240"/>
                    </a:lnTo>
                    <a:lnTo>
                      <a:pt x="90" y="234"/>
                    </a:lnTo>
                    <a:lnTo>
                      <a:pt x="88" y="230"/>
                    </a:lnTo>
                    <a:lnTo>
                      <a:pt x="88" y="224"/>
                    </a:lnTo>
                    <a:lnTo>
                      <a:pt x="88" y="218"/>
                    </a:lnTo>
                    <a:lnTo>
                      <a:pt x="88" y="214"/>
                    </a:lnTo>
                    <a:lnTo>
                      <a:pt x="82" y="204"/>
                    </a:lnTo>
                    <a:lnTo>
                      <a:pt x="54" y="206"/>
                    </a:lnTo>
                    <a:lnTo>
                      <a:pt x="36" y="204"/>
                    </a:lnTo>
                    <a:lnTo>
                      <a:pt x="26" y="204"/>
                    </a:lnTo>
                    <a:lnTo>
                      <a:pt x="22" y="208"/>
                    </a:lnTo>
                    <a:lnTo>
                      <a:pt x="8" y="214"/>
                    </a:lnTo>
                    <a:lnTo>
                      <a:pt x="8" y="216"/>
                    </a:lnTo>
                    <a:lnTo>
                      <a:pt x="6" y="206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4" y="198"/>
                    </a:lnTo>
                    <a:lnTo>
                      <a:pt x="14" y="190"/>
                    </a:lnTo>
                    <a:lnTo>
                      <a:pt x="16" y="186"/>
                    </a:lnTo>
                    <a:lnTo>
                      <a:pt x="18" y="180"/>
                    </a:lnTo>
                    <a:lnTo>
                      <a:pt x="22" y="180"/>
                    </a:lnTo>
                    <a:lnTo>
                      <a:pt x="24" y="178"/>
                    </a:lnTo>
                    <a:lnTo>
                      <a:pt x="26" y="178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4" y="172"/>
                    </a:lnTo>
                    <a:lnTo>
                      <a:pt x="40" y="172"/>
                    </a:lnTo>
                    <a:lnTo>
                      <a:pt x="44" y="172"/>
                    </a:lnTo>
                    <a:lnTo>
                      <a:pt x="46" y="170"/>
                    </a:lnTo>
                    <a:lnTo>
                      <a:pt x="46" y="180"/>
                    </a:lnTo>
                    <a:lnTo>
                      <a:pt x="54" y="180"/>
                    </a:lnTo>
                    <a:lnTo>
                      <a:pt x="60" y="180"/>
                    </a:lnTo>
                    <a:lnTo>
                      <a:pt x="62" y="178"/>
                    </a:lnTo>
                    <a:lnTo>
                      <a:pt x="68" y="178"/>
                    </a:lnTo>
                    <a:lnTo>
                      <a:pt x="70" y="176"/>
                    </a:lnTo>
                    <a:lnTo>
                      <a:pt x="70" y="170"/>
                    </a:lnTo>
                    <a:lnTo>
                      <a:pt x="70" y="166"/>
                    </a:lnTo>
                    <a:lnTo>
                      <a:pt x="70" y="162"/>
                    </a:lnTo>
                    <a:lnTo>
                      <a:pt x="72" y="162"/>
                    </a:lnTo>
                    <a:lnTo>
                      <a:pt x="72" y="160"/>
                    </a:lnTo>
                    <a:lnTo>
                      <a:pt x="76" y="158"/>
                    </a:lnTo>
                    <a:lnTo>
                      <a:pt x="78" y="150"/>
                    </a:lnTo>
                    <a:lnTo>
                      <a:pt x="76" y="144"/>
                    </a:lnTo>
                    <a:lnTo>
                      <a:pt x="72" y="140"/>
                    </a:lnTo>
                    <a:lnTo>
                      <a:pt x="76" y="132"/>
                    </a:lnTo>
                    <a:lnTo>
                      <a:pt x="78" y="126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82" y="118"/>
                    </a:lnTo>
                    <a:lnTo>
                      <a:pt x="86" y="112"/>
                    </a:lnTo>
                    <a:lnTo>
                      <a:pt x="88" y="104"/>
                    </a:lnTo>
                    <a:lnTo>
                      <a:pt x="90" y="96"/>
                    </a:lnTo>
                    <a:lnTo>
                      <a:pt x="90" y="88"/>
                    </a:lnTo>
                    <a:lnTo>
                      <a:pt x="90" y="76"/>
                    </a:lnTo>
                    <a:lnTo>
                      <a:pt x="94" y="62"/>
                    </a:lnTo>
                    <a:lnTo>
                      <a:pt x="94" y="54"/>
                    </a:lnTo>
                    <a:lnTo>
                      <a:pt x="96" y="52"/>
                    </a:lnTo>
                    <a:lnTo>
                      <a:pt x="98" y="42"/>
                    </a:lnTo>
                    <a:lnTo>
                      <a:pt x="100" y="34"/>
                    </a:lnTo>
                    <a:lnTo>
                      <a:pt x="100" y="34"/>
                    </a:lnTo>
                    <a:lnTo>
                      <a:pt x="100" y="34"/>
                    </a:lnTo>
                    <a:close/>
                    <a:moveTo>
                      <a:pt x="254" y="144"/>
                    </a:moveTo>
                    <a:lnTo>
                      <a:pt x="254" y="144"/>
                    </a:lnTo>
                    <a:lnTo>
                      <a:pt x="252" y="148"/>
                    </a:lnTo>
                    <a:lnTo>
                      <a:pt x="252" y="150"/>
                    </a:lnTo>
                    <a:lnTo>
                      <a:pt x="252" y="148"/>
                    </a:lnTo>
                    <a:lnTo>
                      <a:pt x="254" y="144"/>
                    </a:lnTo>
                    <a:lnTo>
                      <a:pt x="254" y="144"/>
                    </a:lnTo>
                    <a:lnTo>
                      <a:pt x="254" y="14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8" name="Freeform 1480"/>
              <p:cNvSpPr>
                <a:spLocks/>
              </p:cNvSpPr>
              <p:nvPr/>
            </p:nvSpPr>
            <p:spPr bwMode="auto">
              <a:xfrm>
                <a:off x="1085850" y="3076575"/>
                <a:ext cx="120650" cy="133350"/>
              </a:xfrm>
              <a:custGeom>
                <a:avLst/>
                <a:gdLst>
                  <a:gd name="T0" fmla="*/ 0 w 76"/>
                  <a:gd name="T1" fmla="*/ 74 h 84"/>
                  <a:gd name="T2" fmla="*/ 14 w 76"/>
                  <a:gd name="T3" fmla="*/ 76 h 84"/>
                  <a:gd name="T4" fmla="*/ 24 w 76"/>
                  <a:gd name="T5" fmla="*/ 76 h 84"/>
                  <a:gd name="T6" fmla="*/ 34 w 76"/>
                  <a:gd name="T7" fmla="*/ 78 h 84"/>
                  <a:gd name="T8" fmla="*/ 44 w 76"/>
                  <a:gd name="T9" fmla="*/ 78 h 84"/>
                  <a:gd name="T10" fmla="*/ 54 w 76"/>
                  <a:gd name="T11" fmla="*/ 74 h 84"/>
                  <a:gd name="T12" fmla="*/ 68 w 76"/>
                  <a:gd name="T13" fmla="*/ 64 h 84"/>
                  <a:gd name="T14" fmla="*/ 74 w 76"/>
                  <a:gd name="T15" fmla="*/ 54 h 84"/>
                  <a:gd name="T16" fmla="*/ 66 w 76"/>
                  <a:gd name="T17" fmla="*/ 48 h 84"/>
                  <a:gd name="T18" fmla="*/ 66 w 76"/>
                  <a:gd name="T19" fmla="*/ 42 h 84"/>
                  <a:gd name="T20" fmla="*/ 68 w 76"/>
                  <a:gd name="T21" fmla="*/ 38 h 84"/>
                  <a:gd name="T22" fmla="*/ 76 w 76"/>
                  <a:gd name="T23" fmla="*/ 30 h 84"/>
                  <a:gd name="T24" fmla="*/ 68 w 76"/>
                  <a:gd name="T25" fmla="*/ 26 h 84"/>
                  <a:gd name="T26" fmla="*/ 68 w 76"/>
                  <a:gd name="T27" fmla="*/ 20 h 84"/>
                  <a:gd name="T28" fmla="*/ 72 w 76"/>
                  <a:gd name="T29" fmla="*/ 18 h 84"/>
                  <a:gd name="T30" fmla="*/ 64 w 76"/>
                  <a:gd name="T31" fmla="*/ 14 h 84"/>
                  <a:gd name="T32" fmla="*/ 58 w 76"/>
                  <a:gd name="T33" fmla="*/ 20 h 84"/>
                  <a:gd name="T34" fmla="*/ 54 w 76"/>
                  <a:gd name="T35" fmla="*/ 14 h 84"/>
                  <a:gd name="T36" fmla="*/ 48 w 76"/>
                  <a:gd name="T37" fmla="*/ 12 h 84"/>
                  <a:gd name="T38" fmla="*/ 48 w 76"/>
                  <a:gd name="T39" fmla="*/ 8 h 84"/>
                  <a:gd name="T40" fmla="*/ 42 w 76"/>
                  <a:gd name="T41" fmla="*/ 0 h 84"/>
                  <a:gd name="T42" fmla="*/ 28 w 76"/>
                  <a:gd name="T43" fmla="*/ 0 h 84"/>
                  <a:gd name="T44" fmla="*/ 20 w 76"/>
                  <a:gd name="T45" fmla="*/ 4 h 84"/>
                  <a:gd name="T46" fmla="*/ 16 w 76"/>
                  <a:gd name="T47" fmla="*/ 10 h 84"/>
                  <a:gd name="T48" fmla="*/ 16 w 76"/>
                  <a:gd name="T49" fmla="*/ 14 h 84"/>
                  <a:gd name="T50" fmla="*/ 18 w 76"/>
                  <a:gd name="T51" fmla="*/ 20 h 84"/>
                  <a:gd name="T52" fmla="*/ 16 w 76"/>
                  <a:gd name="T53" fmla="*/ 28 h 84"/>
                  <a:gd name="T54" fmla="*/ 18 w 76"/>
                  <a:gd name="T55" fmla="*/ 36 h 84"/>
                  <a:gd name="T56" fmla="*/ 14 w 76"/>
                  <a:gd name="T57" fmla="*/ 38 h 84"/>
                  <a:gd name="T58" fmla="*/ 16 w 76"/>
                  <a:gd name="T59" fmla="*/ 40 h 84"/>
                  <a:gd name="T60" fmla="*/ 20 w 76"/>
                  <a:gd name="T61" fmla="*/ 46 h 84"/>
                  <a:gd name="T62" fmla="*/ 14 w 76"/>
                  <a:gd name="T63" fmla="*/ 48 h 84"/>
                  <a:gd name="T64" fmla="*/ 4 w 76"/>
                  <a:gd name="T65" fmla="*/ 56 h 84"/>
                  <a:gd name="T66" fmla="*/ 4 w 76"/>
                  <a:gd name="T67" fmla="*/ 64 h 84"/>
                  <a:gd name="T68" fmla="*/ 4 w 76"/>
                  <a:gd name="T69" fmla="*/ 72 h 84"/>
                  <a:gd name="T70" fmla="*/ 0 w 76"/>
                  <a:gd name="T71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4">
                    <a:moveTo>
                      <a:pt x="0" y="74"/>
                    </a:moveTo>
                    <a:lnTo>
                      <a:pt x="0" y="74"/>
                    </a:lnTo>
                    <a:lnTo>
                      <a:pt x="14" y="78"/>
                    </a:lnTo>
                    <a:lnTo>
                      <a:pt x="14" y="76"/>
                    </a:lnTo>
                    <a:lnTo>
                      <a:pt x="20" y="72"/>
                    </a:lnTo>
                    <a:lnTo>
                      <a:pt x="24" y="76"/>
                    </a:lnTo>
                    <a:lnTo>
                      <a:pt x="28" y="72"/>
                    </a:lnTo>
                    <a:lnTo>
                      <a:pt x="34" y="78"/>
                    </a:lnTo>
                    <a:lnTo>
                      <a:pt x="36" y="84"/>
                    </a:lnTo>
                    <a:lnTo>
                      <a:pt x="44" y="78"/>
                    </a:lnTo>
                    <a:lnTo>
                      <a:pt x="48" y="78"/>
                    </a:lnTo>
                    <a:lnTo>
                      <a:pt x="54" y="74"/>
                    </a:lnTo>
                    <a:lnTo>
                      <a:pt x="68" y="68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4" y="54"/>
                    </a:lnTo>
                    <a:lnTo>
                      <a:pt x="74" y="50"/>
                    </a:lnTo>
                    <a:lnTo>
                      <a:pt x="66" y="48"/>
                    </a:lnTo>
                    <a:lnTo>
                      <a:pt x="66" y="46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8" y="38"/>
                    </a:lnTo>
                    <a:lnTo>
                      <a:pt x="74" y="32"/>
                    </a:lnTo>
                    <a:lnTo>
                      <a:pt x="76" y="30"/>
                    </a:lnTo>
                    <a:lnTo>
                      <a:pt x="74" y="30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8" y="20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2" y="14"/>
                    </a:lnTo>
                    <a:lnTo>
                      <a:pt x="58" y="20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48" y="12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46" y="2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4" y="2"/>
                    </a:lnTo>
                    <a:lnTo>
                      <a:pt x="20" y="4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6" y="22"/>
                    </a:lnTo>
                    <a:lnTo>
                      <a:pt x="16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6" y="40"/>
                    </a:lnTo>
                    <a:lnTo>
                      <a:pt x="18" y="42"/>
                    </a:lnTo>
                    <a:lnTo>
                      <a:pt x="20" y="46"/>
                    </a:lnTo>
                    <a:lnTo>
                      <a:pt x="18" y="48"/>
                    </a:lnTo>
                    <a:lnTo>
                      <a:pt x="14" y="48"/>
                    </a:lnTo>
                    <a:lnTo>
                      <a:pt x="10" y="54"/>
                    </a:lnTo>
                    <a:lnTo>
                      <a:pt x="4" y="56"/>
                    </a:lnTo>
                    <a:lnTo>
                      <a:pt x="4" y="58"/>
                    </a:lnTo>
                    <a:lnTo>
                      <a:pt x="4" y="64"/>
                    </a:lnTo>
                    <a:lnTo>
                      <a:pt x="4" y="66"/>
                    </a:lnTo>
                    <a:lnTo>
                      <a:pt x="4" y="72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9" name="Freeform 1481"/>
              <p:cNvSpPr>
                <a:spLocks noEditPoints="1"/>
              </p:cNvSpPr>
              <p:nvPr/>
            </p:nvSpPr>
            <p:spPr bwMode="auto">
              <a:xfrm>
                <a:off x="1644650" y="3905250"/>
                <a:ext cx="269875" cy="177800"/>
              </a:xfrm>
              <a:custGeom>
                <a:avLst/>
                <a:gdLst>
                  <a:gd name="T0" fmla="*/ 2 w 170"/>
                  <a:gd name="T1" fmla="*/ 38 h 112"/>
                  <a:gd name="T2" fmla="*/ 6 w 170"/>
                  <a:gd name="T3" fmla="*/ 34 h 112"/>
                  <a:gd name="T4" fmla="*/ 10 w 170"/>
                  <a:gd name="T5" fmla="*/ 28 h 112"/>
                  <a:gd name="T6" fmla="*/ 12 w 170"/>
                  <a:gd name="T7" fmla="*/ 24 h 112"/>
                  <a:gd name="T8" fmla="*/ 16 w 170"/>
                  <a:gd name="T9" fmla="*/ 22 h 112"/>
                  <a:gd name="T10" fmla="*/ 20 w 170"/>
                  <a:gd name="T11" fmla="*/ 26 h 112"/>
                  <a:gd name="T12" fmla="*/ 28 w 170"/>
                  <a:gd name="T13" fmla="*/ 26 h 112"/>
                  <a:gd name="T14" fmla="*/ 52 w 170"/>
                  <a:gd name="T15" fmla="*/ 34 h 112"/>
                  <a:gd name="T16" fmla="*/ 62 w 170"/>
                  <a:gd name="T17" fmla="*/ 42 h 112"/>
                  <a:gd name="T18" fmla="*/ 134 w 170"/>
                  <a:gd name="T19" fmla="*/ 0 h 112"/>
                  <a:gd name="T20" fmla="*/ 146 w 170"/>
                  <a:gd name="T21" fmla="*/ 32 h 112"/>
                  <a:gd name="T22" fmla="*/ 154 w 170"/>
                  <a:gd name="T23" fmla="*/ 38 h 112"/>
                  <a:gd name="T24" fmla="*/ 136 w 170"/>
                  <a:gd name="T25" fmla="*/ 44 h 112"/>
                  <a:gd name="T26" fmla="*/ 136 w 170"/>
                  <a:gd name="T27" fmla="*/ 52 h 112"/>
                  <a:gd name="T28" fmla="*/ 134 w 170"/>
                  <a:gd name="T29" fmla="*/ 56 h 112"/>
                  <a:gd name="T30" fmla="*/ 130 w 170"/>
                  <a:gd name="T31" fmla="*/ 62 h 112"/>
                  <a:gd name="T32" fmla="*/ 118 w 170"/>
                  <a:gd name="T33" fmla="*/ 70 h 112"/>
                  <a:gd name="T34" fmla="*/ 102 w 170"/>
                  <a:gd name="T35" fmla="*/ 78 h 112"/>
                  <a:gd name="T36" fmla="*/ 88 w 170"/>
                  <a:gd name="T37" fmla="*/ 84 h 112"/>
                  <a:gd name="T38" fmla="*/ 78 w 170"/>
                  <a:gd name="T39" fmla="*/ 90 h 112"/>
                  <a:gd name="T40" fmla="*/ 68 w 170"/>
                  <a:gd name="T41" fmla="*/ 88 h 112"/>
                  <a:gd name="T42" fmla="*/ 56 w 170"/>
                  <a:gd name="T43" fmla="*/ 92 h 112"/>
                  <a:gd name="T44" fmla="*/ 42 w 170"/>
                  <a:gd name="T45" fmla="*/ 96 h 112"/>
                  <a:gd name="T46" fmla="*/ 32 w 170"/>
                  <a:gd name="T47" fmla="*/ 102 h 112"/>
                  <a:gd name="T48" fmla="*/ 16 w 170"/>
                  <a:gd name="T49" fmla="*/ 106 h 112"/>
                  <a:gd name="T50" fmla="*/ 10 w 170"/>
                  <a:gd name="T51" fmla="*/ 84 h 112"/>
                  <a:gd name="T52" fmla="*/ 2 w 170"/>
                  <a:gd name="T53" fmla="*/ 78 h 112"/>
                  <a:gd name="T54" fmla="*/ 4 w 170"/>
                  <a:gd name="T55" fmla="*/ 74 h 112"/>
                  <a:gd name="T56" fmla="*/ 0 w 170"/>
                  <a:gd name="T57" fmla="*/ 50 h 112"/>
                  <a:gd name="T58" fmla="*/ 2 w 170"/>
                  <a:gd name="T59" fmla="*/ 42 h 112"/>
                  <a:gd name="T60" fmla="*/ 2 w 170"/>
                  <a:gd name="T61" fmla="*/ 38 h 112"/>
                  <a:gd name="T62" fmla="*/ 162 w 170"/>
                  <a:gd name="T63" fmla="*/ 110 h 112"/>
                  <a:gd name="T64" fmla="*/ 160 w 170"/>
                  <a:gd name="T65" fmla="*/ 110 h 112"/>
                  <a:gd name="T66" fmla="*/ 170 w 170"/>
                  <a:gd name="T67" fmla="*/ 112 h 112"/>
                  <a:gd name="T68" fmla="*/ 168 w 170"/>
                  <a:gd name="T69" fmla="*/ 110 h 112"/>
                  <a:gd name="T70" fmla="*/ 162 w 170"/>
                  <a:gd name="T71" fmla="*/ 1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0" h="112">
                    <a:moveTo>
                      <a:pt x="2" y="38"/>
                    </a:moveTo>
                    <a:lnTo>
                      <a:pt x="2" y="38"/>
                    </a:lnTo>
                    <a:lnTo>
                      <a:pt x="4" y="36"/>
                    </a:lnTo>
                    <a:lnTo>
                      <a:pt x="6" y="34"/>
                    </a:lnTo>
                    <a:lnTo>
                      <a:pt x="6" y="32"/>
                    </a:lnTo>
                    <a:lnTo>
                      <a:pt x="10" y="28"/>
                    </a:lnTo>
                    <a:lnTo>
                      <a:pt x="10" y="26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8" y="26"/>
                    </a:lnTo>
                    <a:lnTo>
                      <a:pt x="42" y="28"/>
                    </a:lnTo>
                    <a:lnTo>
                      <a:pt x="52" y="34"/>
                    </a:lnTo>
                    <a:lnTo>
                      <a:pt x="56" y="52"/>
                    </a:lnTo>
                    <a:lnTo>
                      <a:pt x="62" y="42"/>
                    </a:lnTo>
                    <a:lnTo>
                      <a:pt x="84" y="18"/>
                    </a:lnTo>
                    <a:lnTo>
                      <a:pt x="134" y="0"/>
                    </a:lnTo>
                    <a:lnTo>
                      <a:pt x="134" y="4"/>
                    </a:lnTo>
                    <a:lnTo>
                      <a:pt x="146" y="32"/>
                    </a:lnTo>
                    <a:lnTo>
                      <a:pt x="158" y="38"/>
                    </a:lnTo>
                    <a:lnTo>
                      <a:pt x="154" y="38"/>
                    </a:lnTo>
                    <a:lnTo>
                      <a:pt x="144" y="42"/>
                    </a:lnTo>
                    <a:lnTo>
                      <a:pt x="136" y="44"/>
                    </a:lnTo>
                    <a:lnTo>
                      <a:pt x="136" y="46"/>
                    </a:lnTo>
                    <a:lnTo>
                      <a:pt x="136" y="52"/>
                    </a:lnTo>
                    <a:lnTo>
                      <a:pt x="136" y="56"/>
                    </a:lnTo>
                    <a:lnTo>
                      <a:pt x="134" y="56"/>
                    </a:lnTo>
                    <a:lnTo>
                      <a:pt x="132" y="62"/>
                    </a:lnTo>
                    <a:lnTo>
                      <a:pt x="130" y="62"/>
                    </a:lnTo>
                    <a:lnTo>
                      <a:pt x="130" y="64"/>
                    </a:lnTo>
                    <a:lnTo>
                      <a:pt x="118" y="70"/>
                    </a:lnTo>
                    <a:lnTo>
                      <a:pt x="112" y="72"/>
                    </a:lnTo>
                    <a:lnTo>
                      <a:pt x="102" y="78"/>
                    </a:lnTo>
                    <a:lnTo>
                      <a:pt x="90" y="80"/>
                    </a:lnTo>
                    <a:lnTo>
                      <a:pt x="88" y="84"/>
                    </a:lnTo>
                    <a:lnTo>
                      <a:pt x="86" y="90"/>
                    </a:lnTo>
                    <a:lnTo>
                      <a:pt x="78" y="90"/>
                    </a:lnTo>
                    <a:lnTo>
                      <a:pt x="76" y="90"/>
                    </a:lnTo>
                    <a:lnTo>
                      <a:pt x="68" y="88"/>
                    </a:lnTo>
                    <a:lnTo>
                      <a:pt x="62" y="92"/>
                    </a:lnTo>
                    <a:lnTo>
                      <a:pt x="56" y="92"/>
                    </a:lnTo>
                    <a:lnTo>
                      <a:pt x="50" y="92"/>
                    </a:lnTo>
                    <a:lnTo>
                      <a:pt x="42" y="96"/>
                    </a:lnTo>
                    <a:lnTo>
                      <a:pt x="40" y="98"/>
                    </a:lnTo>
                    <a:lnTo>
                      <a:pt x="32" y="102"/>
                    </a:lnTo>
                    <a:lnTo>
                      <a:pt x="28" y="106"/>
                    </a:lnTo>
                    <a:lnTo>
                      <a:pt x="16" y="106"/>
                    </a:lnTo>
                    <a:lnTo>
                      <a:pt x="12" y="100"/>
                    </a:lnTo>
                    <a:lnTo>
                      <a:pt x="10" y="84"/>
                    </a:lnTo>
                    <a:lnTo>
                      <a:pt x="6" y="82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4" y="74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close/>
                    <a:moveTo>
                      <a:pt x="162" y="110"/>
                    </a:moveTo>
                    <a:lnTo>
                      <a:pt x="162" y="110"/>
                    </a:lnTo>
                    <a:lnTo>
                      <a:pt x="160" y="110"/>
                    </a:lnTo>
                    <a:lnTo>
                      <a:pt x="164" y="112"/>
                    </a:lnTo>
                    <a:lnTo>
                      <a:pt x="170" y="112"/>
                    </a:lnTo>
                    <a:lnTo>
                      <a:pt x="170" y="110"/>
                    </a:lnTo>
                    <a:lnTo>
                      <a:pt x="168" y="110"/>
                    </a:lnTo>
                    <a:lnTo>
                      <a:pt x="162" y="110"/>
                    </a:lnTo>
                    <a:lnTo>
                      <a:pt x="162" y="110"/>
                    </a:lnTo>
                    <a:lnTo>
                      <a:pt x="162" y="1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0" name="Freeform 1482"/>
              <p:cNvSpPr>
                <a:spLocks/>
              </p:cNvSpPr>
              <p:nvPr/>
            </p:nvSpPr>
            <p:spPr bwMode="auto">
              <a:xfrm>
                <a:off x="269875" y="3644900"/>
                <a:ext cx="206375" cy="196850"/>
              </a:xfrm>
              <a:custGeom>
                <a:avLst/>
                <a:gdLst>
                  <a:gd name="T0" fmla="*/ 68 w 130"/>
                  <a:gd name="T1" fmla="*/ 0 h 124"/>
                  <a:gd name="T2" fmla="*/ 68 w 130"/>
                  <a:gd name="T3" fmla="*/ 0 h 124"/>
                  <a:gd name="T4" fmla="*/ 66 w 130"/>
                  <a:gd name="T5" fmla="*/ 8 h 124"/>
                  <a:gd name="T6" fmla="*/ 60 w 130"/>
                  <a:gd name="T7" fmla="*/ 8 h 124"/>
                  <a:gd name="T8" fmla="*/ 58 w 130"/>
                  <a:gd name="T9" fmla="*/ 8 h 124"/>
                  <a:gd name="T10" fmla="*/ 56 w 130"/>
                  <a:gd name="T11" fmla="*/ 10 h 124"/>
                  <a:gd name="T12" fmla="*/ 52 w 130"/>
                  <a:gd name="T13" fmla="*/ 16 h 124"/>
                  <a:gd name="T14" fmla="*/ 50 w 130"/>
                  <a:gd name="T15" fmla="*/ 22 h 124"/>
                  <a:gd name="T16" fmla="*/ 46 w 130"/>
                  <a:gd name="T17" fmla="*/ 28 h 124"/>
                  <a:gd name="T18" fmla="*/ 40 w 130"/>
                  <a:gd name="T19" fmla="*/ 30 h 124"/>
                  <a:gd name="T20" fmla="*/ 38 w 130"/>
                  <a:gd name="T21" fmla="*/ 38 h 124"/>
                  <a:gd name="T22" fmla="*/ 34 w 130"/>
                  <a:gd name="T23" fmla="*/ 48 h 124"/>
                  <a:gd name="T24" fmla="*/ 32 w 130"/>
                  <a:gd name="T25" fmla="*/ 56 h 124"/>
                  <a:gd name="T26" fmla="*/ 28 w 130"/>
                  <a:gd name="T27" fmla="*/ 64 h 124"/>
                  <a:gd name="T28" fmla="*/ 22 w 130"/>
                  <a:gd name="T29" fmla="*/ 72 h 124"/>
                  <a:gd name="T30" fmla="*/ 18 w 130"/>
                  <a:gd name="T31" fmla="*/ 78 h 124"/>
                  <a:gd name="T32" fmla="*/ 12 w 130"/>
                  <a:gd name="T33" fmla="*/ 90 h 124"/>
                  <a:gd name="T34" fmla="*/ 12 w 130"/>
                  <a:gd name="T35" fmla="*/ 98 h 124"/>
                  <a:gd name="T36" fmla="*/ 10 w 130"/>
                  <a:gd name="T37" fmla="*/ 104 h 124"/>
                  <a:gd name="T38" fmla="*/ 2 w 130"/>
                  <a:gd name="T39" fmla="*/ 108 h 124"/>
                  <a:gd name="T40" fmla="*/ 0 w 130"/>
                  <a:gd name="T41" fmla="*/ 116 h 124"/>
                  <a:gd name="T42" fmla="*/ 0 w 130"/>
                  <a:gd name="T43" fmla="*/ 124 h 124"/>
                  <a:gd name="T44" fmla="*/ 4 w 130"/>
                  <a:gd name="T45" fmla="*/ 120 h 124"/>
                  <a:gd name="T46" fmla="*/ 58 w 130"/>
                  <a:gd name="T47" fmla="*/ 120 h 124"/>
                  <a:gd name="T48" fmla="*/ 58 w 130"/>
                  <a:gd name="T49" fmla="*/ 90 h 124"/>
                  <a:gd name="T50" fmla="*/ 58 w 130"/>
                  <a:gd name="T51" fmla="*/ 86 h 124"/>
                  <a:gd name="T52" fmla="*/ 60 w 130"/>
                  <a:gd name="T53" fmla="*/ 82 h 124"/>
                  <a:gd name="T54" fmla="*/ 66 w 130"/>
                  <a:gd name="T55" fmla="*/ 80 h 124"/>
                  <a:gd name="T56" fmla="*/ 74 w 130"/>
                  <a:gd name="T57" fmla="*/ 78 h 124"/>
                  <a:gd name="T58" fmla="*/ 76 w 130"/>
                  <a:gd name="T59" fmla="*/ 38 h 124"/>
                  <a:gd name="T60" fmla="*/ 130 w 130"/>
                  <a:gd name="T61" fmla="*/ 38 h 124"/>
                  <a:gd name="T62" fmla="*/ 130 w 130"/>
                  <a:gd name="T63" fmla="*/ 10 h 124"/>
                  <a:gd name="T64" fmla="*/ 130 w 130"/>
                  <a:gd name="T65" fmla="*/ 0 h 124"/>
                  <a:gd name="T66" fmla="*/ 68 w 130"/>
                  <a:gd name="T67" fmla="*/ 0 h 124"/>
                  <a:gd name="T68" fmla="*/ 68 w 130"/>
                  <a:gd name="T69" fmla="*/ 0 h 124"/>
                  <a:gd name="T70" fmla="*/ 68 w 130"/>
                  <a:gd name="T7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0" h="124">
                    <a:moveTo>
                      <a:pt x="68" y="0"/>
                    </a:moveTo>
                    <a:lnTo>
                      <a:pt x="68" y="0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6" y="10"/>
                    </a:lnTo>
                    <a:lnTo>
                      <a:pt x="52" y="16"/>
                    </a:lnTo>
                    <a:lnTo>
                      <a:pt x="50" y="22"/>
                    </a:lnTo>
                    <a:lnTo>
                      <a:pt x="46" y="28"/>
                    </a:lnTo>
                    <a:lnTo>
                      <a:pt x="40" y="30"/>
                    </a:lnTo>
                    <a:lnTo>
                      <a:pt x="38" y="38"/>
                    </a:lnTo>
                    <a:lnTo>
                      <a:pt x="34" y="48"/>
                    </a:lnTo>
                    <a:lnTo>
                      <a:pt x="32" y="56"/>
                    </a:lnTo>
                    <a:lnTo>
                      <a:pt x="28" y="64"/>
                    </a:lnTo>
                    <a:lnTo>
                      <a:pt x="22" y="72"/>
                    </a:lnTo>
                    <a:lnTo>
                      <a:pt x="18" y="78"/>
                    </a:lnTo>
                    <a:lnTo>
                      <a:pt x="12" y="90"/>
                    </a:lnTo>
                    <a:lnTo>
                      <a:pt x="12" y="98"/>
                    </a:lnTo>
                    <a:lnTo>
                      <a:pt x="10" y="104"/>
                    </a:lnTo>
                    <a:lnTo>
                      <a:pt x="2" y="108"/>
                    </a:lnTo>
                    <a:lnTo>
                      <a:pt x="0" y="116"/>
                    </a:lnTo>
                    <a:lnTo>
                      <a:pt x="0" y="124"/>
                    </a:lnTo>
                    <a:lnTo>
                      <a:pt x="4" y="120"/>
                    </a:lnTo>
                    <a:lnTo>
                      <a:pt x="58" y="120"/>
                    </a:lnTo>
                    <a:lnTo>
                      <a:pt x="58" y="90"/>
                    </a:lnTo>
                    <a:lnTo>
                      <a:pt x="58" y="86"/>
                    </a:lnTo>
                    <a:lnTo>
                      <a:pt x="60" y="82"/>
                    </a:lnTo>
                    <a:lnTo>
                      <a:pt x="66" y="80"/>
                    </a:lnTo>
                    <a:lnTo>
                      <a:pt x="74" y="78"/>
                    </a:lnTo>
                    <a:lnTo>
                      <a:pt x="76" y="38"/>
                    </a:lnTo>
                    <a:lnTo>
                      <a:pt x="130" y="38"/>
                    </a:lnTo>
                    <a:lnTo>
                      <a:pt x="130" y="10"/>
                    </a:lnTo>
                    <a:lnTo>
                      <a:pt x="13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1" name="Freeform 1483"/>
              <p:cNvSpPr>
                <a:spLocks noEditPoints="1"/>
              </p:cNvSpPr>
              <p:nvPr/>
            </p:nvSpPr>
            <p:spPr bwMode="auto">
              <a:xfrm>
                <a:off x="3028950" y="3790950"/>
                <a:ext cx="152400" cy="415925"/>
              </a:xfrm>
              <a:custGeom>
                <a:avLst/>
                <a:gdLst>
                  <a:gd name="T0" fmla="*/ 62 w 96"/>
                  <a:gd name="T1" fmla="*/ 26 h 262"/>
                  <a:gd name="T2" fmla="*/ 52 w 96"/>
                  <a:gd name="T3" fmla="*/ 14 h 262"/>
                  <a:gd name="T4" fmla="*/ 40 w 96"/>
                  <a:gd name="T5" fmla="*/ 4 h 262"/>
                  <a:gd name="T6" fmla="*/ 20 w 96"/>
                  <a:gd name="T7" fmla="*/ 6 h 262"/>
                  <a:gd name="T8" fmla="*/ 2 w 96"/>
                  <a:gd name="T9" fmla="*/ 6 h 262"/>
                  <a:gd name="T10" fmla="*/ 10 w 96"/>
                  <a:gd name="T11" fmla="*/ 22 h 262"/>
                  <a:gd name="T12" fmla="*/ 22 w 96"/>
                  <a:gd name="T13" fmla="*/ 22 h 262"/>
                  <a:gd name="T14" fmla="*/ 36 w 96"/>
                  <a:gd name="T15" fmla="*/ 40 h 262"/>
                  <a:gd name="T16" fmla="*/ 28 w 96"/>
                  <a:gd name="T17" fmla="*/ 56 h 262"/>
                  <a:gd name="T18" fmla="*/ 18 w 96"/>
                  <a:gd name="T19" fmla="*/ 68 h 262"/>
                  <a:gd name="T20" fmla="*/ 38 w 96"/>
                  <a:gd name="T21" fmla="*/ 92 h 262"/>
                  <a:gd name="T22" fmla="*/ 48 w 96"/>
                  <a:gd name="T23" fmla="*/ 108 h 262"/>
                  <a:gd name="T24" fmla="*/ 60 w 96"/>
                  <a:gd name="T25" fmla="*/ 126 h 262"/>
                  <a:gd name="T26" fmla="*/ 66 w 96"/>
                  <a:gd name="T27" fmla="*/ 146 h 262"/>
                  <a:gd name="T28" fmla="*/ 68 w 96"/>
                  <a:gd name="T29" fmla="*/ 168 h 262"/>
                  <a:gd name="T30" fmla="*/ 72 w 96"/>
                  <a:gd name="T31" fmla="*/ 184 h 262"/>
                  <a:gd name="T32" fmla="*/ 58 w 96"/>
                  <a:gd name="T33" fmla="*/ 210 h 262"/>
                  <a:gd name="T34" fmla="*/ 40 w 96"/>
                  <a:gd name="T35" fmla="*/ 218 h 262"/>
                  <a:gd name="T36" fmla="*/ 24 w 96"/>
                  <a:gd name="T37" fmla="*/ 226 h 262"/>
                  <a:gd name="T38" fmla="*/ 24 w 96"/>
                  <a:gd name="T39" fmla="*/ 246 h 262"/>
                  <a:gd name="T40" fmla="*/ 32 w 96"/>
                  <a:gd name="T41" fmla="*/ 260 h 262"/>
                  <a:gd name="T42" fmla="*/ 38 w 96"/>
                  <a:gd name="T43" fmla="*/ 256 h 262"/>
                  <a:gd name="T44" fmla="*/ 46 w 96"/>
                  <a:gd name="T45" fmla="*/ 252 h 262"/>
                  <a:gd name="T46" fmla="*/ 42 w 96"/>
                  <a:gd name="T47" fmla="*/ 242 h 262"/>
                  <a:gd name="T48" fmla="*/ 52 w 96"/>
                  <a:gd name="T49" fmla="*/ 238 h 262"/>
                  <a:gd name="T50" fmla="*/ 42 w 96"/>
                  <a:gd name="T51" fmla="*/ 228 h 262"/>
                  <a:gd name="T52" fmla="*/ 62 w 96"/>
                  <a:gd name="T53" fmla="*/ 234 h 262"/>
                  <a:gd name="T54" fmla="*/ 66 w 96"/>
                  <a:gd name="T55" fmla="*/ 228 h 262"/>
                  <a:gd name="T56" fmla="*/ 88 w 96"/>
                  <a:gd name="T57" fmla="*/ 214 h 262"/>
                  <a:gd name="T58" fmla="*/ 96 w 96"/>
                  <a:gd name="T59" fmla="*/ 182 h 262"/>
                  <a:gd name="T60" fmla="*/ 84 w 96"/>
                  <a:gd name="T61" fmla="*/ 142 h 262"/>
                  <a:gd name="T62" fmla="*/ 78 w 96"/>
                  <a:gd name="T63" fmla="*/ 128 h 262"/>
                  <a:gd name="T64" fmla="*/ 66 w 96"/>
                  <a:gd name="T65" fmla="*/ 110 h 262"/>
                  <a:gd name="T66" fmla="*/ 52 w 96"/>
                  <a:gd name="T67" fmla="*/ 104 h 262"/>
                  <a:gd name="T68" fmla="*/ 46 w 96"/>
                  <a:gd name="T69" fmla="*/ 90 h 262"/>
                  <a:gd name="T70" fmla="*/ 42 w 96"/>
                  <a:gd name="T71" fmla="*/ 68 h 262"/>
                  <a:gd name="T72" fmla="*/ 52 w 96"/>
                  <a:gd name="T73" fmla="*/ 56 h 262"/>
                  <a:gd name="T74" fmla="*/ 68 w 96"/>
                  <a:gd name="T75" fmla="*/ 34 h 262"/>
                  <a:gd name="T76" fmla="*/ 76 w 96"/>
                  <a:gd name="T77" fmla="*/ 28 h 262"/>
                  <a:gd name="T78" fmla="*/ 42 w 96"/>
                  <a:gd name="T79" fmla="*/ 238 h 262"/>
                  <a:gd name="T80" fmla="*/ 40 w 96"/>
                  <a:gd name="T81" fmla="*/ 236 h 262"/>
                  <a:gd name="T82" fmla="*/ 42 w 96"/>
                  <a:gd name="T83" fmla="*/ 236 h 262"/>
                  <a:gd name="T84" fmla="*/ 42 w 96"/>
                  <a:gd name="T85" fmla="*/ 234 h 262"/>
                  <a:gd name="T86" fmla="*/ 38 w 96"/>
                  <a:gd name="T87" fmla="*/ 234 h 262"/>
                  <a:gd name="T88" fmla="*/ 40 w 96"/>
                  <a:gd name="T89" fmla="*/ 234 h 262"/>
                  <a:gd name="T90" fmla="*/ 38 w 96"/>
                  <a:gd name="T91" fmla="*/ 226 h 262"/>
                  <a:gd name="T92" fmla="*/ 36 w 96"/>
                  <a:gd name="T93" fmla="*/ 2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262">
                    <a:moveTo>
                      <a:pt x="76" y="28"/>
                    </a:moveTo>
                    <a:lnTo>
                      <a:pt x="70" y="26"/>
                    </a:lnTo>
                    <a:lnTo>
                      <a:pt x="62" y="26"/>
                    </a:lnTo>
                    <a:lnTo>
                      <a:pt x="56" y="28"/>
                    </a:lnTo>
                    <a:lnTo>
                      <a:pt x="48" y="22"/>
                    </a:lnTo>
                    <a:lnTo>
                      <a:pt x="52" y="14"/>
                    </a:lnTo>
                    <a:lnTo>
                      <a:pt x="52" y="10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6" y="0"/>
                    </a:lnTo>
                    <a:lnTo>
                      <a:pt x="30" y="4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8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4" y="16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8" y="26"/>
                    </a:lnTo>
                    <a:lnTo>
                      <a:pt x="22" y="22"/>
                    </a:lnTo>
                    <a:lnTo>
                      <a:pt x="30" y="24"/>
                    </a:lnTo>
                    <a:lnTo>
                      <a:pt x="36" y="28"/>
                    </a:lnTo>
                    <a:lnTo>
                      <a:pt x="36" y="4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28" y="56"/>
                    </a:lnTo>
                    <a:lnTo>
                      <a:pt x="20" y="56"/>
                    </a:lnTo>
                    <a:lnTo>
                      <a:pt x="14" y="60"/>
                    </a:lnTo>
                    <a:lnTo>
                      <a:pt x="18" y="68"/>
                    </a:lnTo>
                    <a:lnTo>
                      <a:pt x="28" y="72"/>
                    </a:lnTo>
                    <a:lnTo>
                      <a:pt x="30" y="82"/>
                    </a:lnTo>
                    <a:lnTo>
                      <a:pt x="38" y="92"/>
                    </a:lnTo>
                    <a:lnTo>
                      <a:pt x="42" y="96"/>
                    </a:lnTo>
                    <a:lnTo>
                      <a:pt x="42" y="100"/>
                    </a:lnTo>
                    <a:lnTo>
                      <a:pt x="48" y="108"/>
                    </a:lnTo>
                    <a:lnTo>
                      <a:pt x="52" y="114"/>
                    </a:lnTo>
                    <a:lnTo>
                      <a:pt x="56" y="118"/>
                    </a:lnTo>
                    <a:lnTo>
                      <a:pt x="60" y="126"/>
                    </a:lnTo>
                    <a:lnTo>
                      <a:pt x="66" y="128"/>
                    </a:lnTo>
                    <a:lnTo>
                      <a:pt x="66" y="136"/>
                    </a:lnTo>
                    <a:lnTo>
                      <a:pt x="66" y="146"/>
                    </a:lnTo>
                    <a:lnTo>
                      <a:pt x="66" y="152"/>
                    </a:lnTo>
                    <a:lnTo>
                      <a:pt x="66" y="160"/>
                    </a:lnTo>
                    <a:lnTo>
                      <a:pt x="68" y="168"/>
                    </a:lnTo>
                    <a:lnTo>
                      <a:pt x="68" y="172"/>
                    </a:lnTo>
                    <a:lnTo>
                      <a:pt x="70" y="178"/>
                    </a:lnTo>
                    <a:lnTo>
                      <a:pt x="72" y="184"/>
                    </a:lnTo>
                    <a:lnTo>
                      <a:pt x="70" y="196"/>
                    </a:lnTo>
                    <a:lnTo>
                      <a:pt x="68" y="206"/>
                    </a:lnTo>
                    <a:lnTo>
                      <a:pt x="58" y="210"/>
                    </a:lnTo>
                    <a:lnTo>
                      <a:pt x="52" y="216"/>
                    </a:lnTo>
                    <a:lnTo>
                      <a:pt x="50" y="220"/>
                    </a:lnTo>
                    <a:lnTo>
                      <a:pt x="40" y="218"/>
                    </a:lnTo>
                    <a:lnTo>
                      <a:pt x="36" y="220"/>
                    </a:lnTo>
                    <a:lnTo>
                      <a:pt x="30" y="224"/>
                    </a:lnTo>
                    <a:lnTo>
                      <a:pt x="24" y="226"/>
                    </a:lnTo>
                    <a:lnTo>
                      <a:pt x="22" y="232"/>
                    </a:lnTo>
                    <a:lnTo>
                      <a:pt x="28" y="234"/>
                    </a:lnTo>
                    <a:lnTo>
                      <a:pt x="24" y="246"/>
                    </a:lnTo>
                    <a:lnTo>
                      <a:pt x="28" y="254"/>
                    </a:lnTo>
                    <a:lnTo>
                      <a:pt x="32" y="256"/>
                    </a:lnTo>
                    <a:lnTo>
                      <a:pt x="32" y="260"/>
                    </a:lnTo>
                    <a:lnTo>
                      <a:pt x="30" y="260"/>
                    </a:lnTo>
                    <a:lnTo>
                      <a:pt x="30" y="262"/>
                    </a:lnTo>
                    <a:lnTo>
                      <a:pt x="38" y="256"/>
                    </a:lnTo>
                    <a:lnTo>
                      <a:pt x="38" y="252"/>
                    </a:lnTo>
                    <a:lnTo>
                      <a:pt x="42" y="254"/>
                    </a:lnTo>
                    <a:lnTo>
                      <a:pt x="46" y="252"/>
                    </a:lnTo>
                    <a:lnTo>
                      <a:pt x="42" y="248"/>
                    </a:lnTo>
                    <a:lnTo>
                      <a:pt x="42" y="244"/>
                    </a:lnTo>
                    <a:lnTo>
                      <a:pt x="42" y="242"/>
                    </a:lnTo>
                    <a:lnTo>
                      <a:pt x="46" y="244"/>
                    </a:lnTo>
                    <a:lnTo>
                      <a:pt x="50" y="246"/>
                    </a:lnTo>
                    <a:lnTo>
                      <a:pt x="52" y="238"/>
                    </a:lnTo>
                    <a:lnTo>
                      <a:pt x="48" y="238"/>
                    </a:lnTo>
                    <a:lnTo>
                      <a:pt x="46" y="236"/>
                    </a:lnTo>
                    <a:lnTo>
                      <a:pt x="42" y="228"/>
                    </a:lnTo>
                    <a:lnTo>
                      <a:pt x="48" y="232"/>
                    </a:lnTo>
                    <a:lnTo>
                      <a:pt x="48" y="234"/>
                    </a:lnTo>
                    <a:lnTo>
                      <a:pt x="62" y="234"/>
                    </a:lnTo>
                    <a:lnTo>
                      <a:pt x="60" y="228"/>
                    </a:lnTo>
                    <a:lnTo>
                      <a:pt x="62" y="228"/>
                    </a:lnTo>
                    <a:lnTo>
                      <a:pt x="66" y="228"/>
                    </a:lnTo>
                    <a:lnTo>
                      <a:pt x="70" y="226"/>
                    </a:lnTo>
                    <a:lnTo>
                      <a:pt x="80" y="220"/>
                    </a:lnTo>
                    <a:lnTo>
                      <a:pt x="88" y="214"/>
                    </a:lnTo>
                    <a:lnTo>
                      <a:pt x="90" y="208"/>
                    </a:lnTo>
                    <a:lnTo>
                      <a:pt x="94" y="200"/>
                    </a:lnTo>
                    <a:lnTo>
                      <a:pt x="96" y="182"/>
                    </a:lnTo>
                    <a:lnTo>
                      <a:pt x="90" y="162"/>
                    </a:lnTo>
                    <a:lnTo>
                      <a:pt x="86" y="144"/>
                    </a:lnTo>
                    <a:lnTo>
                      <a:pt x="84" y="142"/>
                    </a:lnTo>
                    <a:lnTo>
                      <a:pt x="78" y="136"/>
                    </a:lnTo>
                    <a:lnTo>
                      <a:pt x="78" y="132"/>
                    </a:lnTo>
                    <a:lnTo>
                      <a:pt x="78" y="128"/>
                    </a:lnTo>
                    <a:lnTo>
                      <a:pt x="70" y="120"/>
                    </a:lnTo>
                    <a:lnTo>
                      <a:pt x="66" y="114"/>
                    </a:lnTo>
                    <a:lnTo>
                      <a:pt x="66" y="110"/>
                    </a:lnTo>
                    <a:lnTo>
                      <a:pt x="66" y="108"/>
                    </a:lnTo>
                    <a:lnTo>
                      <a:pt x="60" y="106"/>
                    </a:lnTo>
                    <a:lnTo>
                      <a:pt x="52" y="104"/>
                    </a:lnTo>
                    <a:lnTo>
                      <a:pt x="52" y="98"/>
                    </a:lnTo>
                    <a:lnTo>
                      <a:pt x="52" y="96"/>
                    </a:lnTo>
                    <a:lnTo>
                      <a:pt x="46" y="90"/>
                    </a:lnTo>
                    <a:lnTo>
                      <a:pt x="42" y="82"/>
                    </a:lnTo>
                    <a:lnTo>
                      <a:pt x="40" y="74"/>
                    </a:lnTo>
                    <a:lnTo>
                      <a:pt x="42" y="68"/>
                    </a:lnTo>
                    <a:lnTo>
                      <a:pt x="46" y="60"/>
                    </a:lnTo>
                    <a:lnTo>
                      <a:pt x="48" y="56"/>
                    </a:lnTo>
                    <a:lnTo>
                      <a:pt x="52" y="56"/>
                    </a:lnTo>
                    <a:lnTo>
                      <a:pt x="56" y="50"/>
                    </a:lnTo>
                    <a:lnTo>
                      <a:pt x="60" y="42"/>
                    </a:lnTo>
                    <a:lnTo>
                      <a:pt x="68" y="34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close/>
                    <a:moveTo>
                      <a:pt x="42" y="236"/>
                    </a:moveTo>
                    <a:lnTo>
                      <a:pt x="42" y="236"/>
                    </a:lnTo>
                    <a:lnTo>
                      <a:pt x="42" y="238"/>
                    </a:lnTo>
                    <a:lnTo>
                      <a:pt x="40" y="242"/>
                    </a:lnTo>
                    <a:lnTo>
                      <a:pt x="40" y="238"/>
                    </a:lnTo>
                    <a:lnTo>
                      <a:pt x="40" y="236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2" y="236"/>
                    </a:lnTo>
                    <a:close/>
                    <a:moveTo>
                      <a:pt x="40" y="234"/>
                    </a:moveTo>
                    <a:lnTo>
                      <a:pt x="40" y="234"/>
                    </a:lnTo>
                    <a:lnTo>
                      <a:pt x="42" y="234"/>
                    </a:lnTo>
                    <a:lnTo>
                      <a:pt x="40" y="236"/>
                    </a:lnTo>
                    <a:lnTo>
                      <a:pt x="38" y="236"/>
                    </a:lnTo>
                    <a:lnTo>
                      <a:pt x="38" y="234"/>
                    </a:lnTo>
                    <a:lnTo>
                      <a:pt x="40" y="234"/>
                    </a:lnTo>
                    <a:lnTo>
                      <a:pt x="40" y="234"/>
                    </a:lnTo>
                    <a:lnTo>
                      <a:pt x="40" y="234"/>
                    </a:lnTo>
                    <a:close/>
                    <a:moveTo>
                      <a:pt x="36" y="224"/>
                    </a:moveTo>
                    <a:lnTo>
                      <a:pt x="36" y="224"/>
                    </a:lnTo>
                    <a:lnTo>
                      <a:pt x="38" y="226"/>
                    </a:lnTo>
                    <a:lnTo>
                      <a:pt x="36" y="228"/>
                    </a:lnTo>
                    <a:lnTo>
                      <a:pt x="32" y="226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2" name="Freeform 1484"/>
              <p:cNvSpPr>
                <a:spLocks noEditPoints="1"/>
              </p:cNvSpPr>
              <p:nvPr/>
            </p:nvSpPr>
            <p:spPr bwMode="auto">
              <a:xfrm>
                <a:off x="4508500" y="4918075"/>
                <a:ext cx="25400" cy="53975"/>
              </a:xfrm>
              <a:custGeom>
                <a:avLst/>
                <a:gdLst>
                  <a:gd name="T0" fmla="*/ 8 w 16"/>
                  <a:gd name="T1" fmla="*/ 24 h 34"/>
                  <a:gd name="T2" fmla="*/ 8 w 16"/>
                  <a:gd name="T3" fmla="*/ 24 h 34"/>
                  <a:gd name="T4" fmla="*/ 8 w 16"/>
                  <a:gd name="T5" fmla="*/ 30 h 34"/>
                  <a:gd name="T6" fmla="*/ 10 w 16"/>
                  <a:gd name="T7" fmla="*/ 34 h 34"/>
                  <a:gd name="T8" fmla="*/ 12 w 16"/>
                  <a:gd name="T9" fmla="*/ 34 h 34"/>
                  <a:gd name="T10" fmla="*/ 16 w 16"/>
                  <a:gd name="T11" fmla="*/ 34 h 34"/>
                  <a:gd name="T12" fmla="*/ 12 w 16"/>
                  <a:gd name="T13" fmla="*/ 32 h 34"/>
                  <a:gd name="T14" fmla="*/ 8 w 16"/>
                  <a:gd name="T15" fmla="*/ 24 h 34"/>
                  <a:gd name="T16" fmla="*/ 8 w 16"/>
                  <a:gd name="T17" fmla="*/ 24 h 34"/>
                  <a:gd name="T18" fmla="*/ 8 w 16"/>
                  <a:gd name="T19" fmla="*/ 24 h 34"/>
                  <a:gd name="T20" fmla="*/ 0 w 16"/>
                  <a:gd name="T21" fmla="*/ 0 h 34"/>
                  <a:gd name="T22" fmla="*/ 0 w 16"/>
                  <a:gd name="T23" fmla="*/ 0 h 34"/>
                  <a:gd name="T24" fmla="*/ 0 w 16"/>
                  <a:gd name="T25" fmla="*/ 8 h 34"/>
                  <a:gd name="T26" fmla="*/ 0 w 16"/>
                  <a:gd name="T27" fmla="*/ 16 h 34"/>
                  <a:gd name="T28" fmla="*/ 10 w 16"/>
                  <a:gd name="T29" fmla="*/ 16 h 34"/>
                  <a:gd name="T30" fmla="*/ 10 w 16"/>
                  <a:gd name="T31" fmla="*/ 8 h 34"/>
                  <a:gd name="T32" fmla="*/ 8 w 16"/>
                  <a:gd name="T33" fmla="*/ 8 h 34"/>
                  <a:gd name="T34" fmla="*/ 6 w 16"/>
                  <a:gd name="T35" fmla="*/ 2 h 34"/>
                  <a:gd name="T36" fmla="*/ 0 w 16"/>
                  <a:gd name="T37" fmla="*/ 0 h 34"/>
                  <a:gd name="T38" fmla="*/ 0 w 16"/>
                  <a:gd name="T39" fmla="*/ 0 h 34"/>
                  <a:gd name="T40" fmla="*/ 0 w 16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4">
                    <a:moveTo>
                      <a:pt x="8" y="24"/>
                    </a:moveTo>
                    <a:lnTo>
                      <a:pt x="8" y="24"/>
                    </a:lnTo>
                    <a:lnTo>
                      <a:pt x="8" y="30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2" y="3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3" name="Freeform 1485"/>
              <p:cNvSpPr>
                <a:spLocks/>
              </p:cNvSpPr>
              <p:nvPr/>
            </p:nvSpPr>
            <p:spPr bwMode="auto">
              <a:xfrm>
                <a:off x="1952625" y="3082925"/>
                <a:ext cx="377825" cy="273050"/>
              </a:xfrm>
              <a:custGeom>
                <a:avLst/>
                <a:gdLst>
                  <a:gd name="T0" fmla="*/ 172 w 238"/>
                  <a:gd name="T1" fmla="*/ 160 h 172"/>
                  <a:gd name="T2" fmla="*/ 180 w 238"/>
                  <a:gd name="T3" fmla="*/ 154 h 172"/>
                  <a:gd name="T4" fmla="*/ 174 w 238"/>
                  <a:gd name="T5" fmla="*/ 146 h 172"/>
                  <a:gd name="T6" fmla="*/ 170 w 238"/>
                  <a:gd name="T7" fmla="*/ 138 h 172"/>
                  <a:gd name="T8" fmla="*/ 162 w 238"/>
                  <a:gd name="T9" fmla="*/ 130 h 172"/>
                  <a:gd name="T10" fmla="*/ 170 w 238"/>
                  <a:gd name="T11" fmla="*/ 126 h 172"/>
                  <a:gd name="T12" fmla="*/ 174 w 238"/>
                  <a:gd name="T13" fmla="*/ 126 h 172"/>
                  <a:gd name="T14" fmla="*/ 182 w 238"/>
                  <a:gd name="T15" fmla="*/ 118 h 172"/>
                  <a:gd name="T16" fmla="*/ 188 w 238"/>
                  <a:gd name="T17" fmla="*/ 110 h 172"/>
                  <a:gd name="T18" fmla="*/ 190 w 238"/>
                  <a:gd name="T19" fmla="*/ 104 h 172"/>
                  <a:gd name="T20" fmla="*/ 188 w 238"/>
                  <a:gd name="T21" fmla="*/ 94 h 172"/>
                  <a:gd name="T22" fmla="*/ 200 w 238"/>
                  <a:gd name="T23" fmla="*/ 98 h 172"/>
                  <a:gd name="T24" fmla="*/ 208 w 238"/>
                  <a:gd name="T25" fmla="*/ 86 h 172"/>
                  <a:gd name="T26" fmla="*/ 204 w 238"/>
                  <a:gd name="T27" fmla="*/ 104 h 172"/>
                  <a:gd name="T28" fmla="*/ 210 w 238"/>
                  <a:gd name="T29" fmla="*/ 110 h 172"/>
                  <a:gd name="T30" fmla="*/ 216 w 238"/>
                  <a:gd name="T31" fmla="*/ 108 h 172"/>
                  <a:gd name="T32" fmla="*/ 232 w 238"/>
                  <a:gd name="T33" fmla="*/ 104 h 172"/>
                  <a:gd name="T34" fmla="*/ 238 w 238"/>
                  <a:gd name="T35" fmla="*/ 92 h 172"/>
                  <a:gd name="T36" fmla="*/ 224 w 238"/>
                  <a:gd name="T37" fmla="*/ 86 h 172"/>
                  <a:gd name="T38" fmla="*/ 222 w 238"/>
                  <a:gd name="T39" fmla="*/ 80 h 172"/>
                  <a:gd name="T40" fmla="*/ 210 w 238"/>
                  <a:gd name="T41" fmla="*/ 82 h 172"/>
                  <a:gd name="T42" fmla="*/ 206 w 238"/>
                  <a:gd name="T43" fmla="*/ 76 h 172"/>
                  <a:gd name="T44" fmla="*/ 218 w 238"/>
                  <a:gd name="T45" fmla="*/ 66 h 172"/>
                  <a:gd name="T46" fmla="*/ 210 w 238"/>
                  <a:gd name="T47" fmla="*/ 64 h 172"/>
                  <a:gd name="T48" fmla="*/ 196 w 238"/>
                  <a:gd name="T49" fmla="*/ 70 h 172"/>
                  <a:gd name="T50" fmla="*/ 186 w 238"/>
                  <a:gd name="T51" fmla="*/ 74 h 172"/>
                  <a:gd name="T52" fmla="*/ 172 w 238"/>
                  <a:gd name="T53" fmla="*/ 84 h 172"/>
                  <a:gd name="T54" fmla="*/ 164 w 238"/>
                  <a:gd name="T55" fmla="*/ 92 h 172"/>
                  <a:gd name="T56" fmla="*/ 160 w 238"/>
                  <a:gd name="T57" fmla="*/ 82 h 172"/>
                  <a:gd name="T58" fmla="*/ 142 w 238"/>
                  <a:gd name="T59" fmla="*/ 80 h 172"/>
                  <a:gd name="T60" fmla="*/ 140 w 238"/>
                  <a:gd name="T61" fmla="*/ 72 h 172"/>
                  <a:gd name="T62" fmla="*/ 134 w 238"/>
                  <a:gd name="T63" fmla="*/ 66 h 172"/>
                  <a:gd name="T64" fmla="*/ 122 w 238"/>
                  <a:gd name="T65" fmla="*/ 56 h 172"/>
                  <a:gd name="T66" fmla="*/ 90 w 238"/>
                  <a:gd name="T67" fmla="*/ 54 h 172"/>
                  <a:gd name="T68" fmla="*/ 80 w 238"/>
                  <a:gd name="T69" fmla="*/ 30 h 172"/>
                  <a:gd name="T70" fmla="*/ 78 w 238"/>
                  <a:gd name="T71" fmla="*/ 34 h 172"/>
                  <a:gd name="T72" fmla="*/ 70 w 238"/>
                  <a:gd name="T73" fmla="*/ 44 h 172"/>
                  <a:gd name="T74" fmla="*/ 52 w 238"/>
                  <a:gd name="T75" fmla="*/ 38 h 172"/>
                  <a:gd name="T76" fmla="*/ 46 w 238"/>
                  <a:gd name="T77" fmla="*/ 52 h 172"/>
                  <a:gd name="T78" fmla="*/ 32 w 238"/>
                  <a:gd name="T79" fmla="*/ 42 h 172"/>
                  <a:gd name="T80" fmla="*/ 36 w 238"/>
                  <a:gd name="T81" fmla="*/ 0 h 172"/>
                  <a:gd name="T82" fmla="*/ 18 w 238"/>
                  <a:gd name="T83" fmla="*/ 2 h 172"/>
                  <a:gd name="T84" fmla="*/ 0 w 238"/>
                  <a:gd name="T85" fmla="*/ 76 h 172"/>
                  <a:gd name="T86" fmla="*/ 14 w 238"/>
                  <a:gd name="T87" fmla="*/ 72 h 172"/>
                  <a:gd name="T88" fmla="*/ 24 w 238"/>
                  <a:gd name="T89" fmla="*/ 64 h 172"/>
                  <a:gd name="T90" fmla="*/ 36 w 238"/>
                  <a:gd name="T91" fmla="*/ 56 h 172"/>
                  <a:gd name="T92" fmla="*/ 44 w 238"/>
                  <a:gd name="T93" fmla="*/ 76 h 172"/>
                  <a:gd name="T94" fmla="*/ 52 w 238"/>
                  <a:gd name="T95" fmla="*/ 90 h 172"/>
                  <a:gd name="T96" fmla="*/ 64 w 238"/>
                  <a:gd name="T97" fmla="*/ 92 h 172"/>
                  <a:gd name="T98" fmla="*/ 86 w 238"/>
                  <a:gd name="T99" fmla="*/ 86 h 172"/>
                  <a:gd name="T100" fmla="*/ 96 w 238"/>
                  <a:gd name="T101" fmla="*/ 108 h 172"/>
                  <a:gd name="T102" fmla="*/ 106 w 238"/>
                  <a:gd name="T103" fmla="*/ 122 h 172"/>
                  <a:gd name="T104" fmla="*/ 122 w 238"/>
                  <a:gd name="T105" fmla="*/ 138 h 172"/>
                  <a:gd name="T106" fmla="*/ 142 w 238"/>
                  <a:gd name="T107" fmla="*/ 144 h 172"/>
                  <a:gd name="T108" fmla="*/ 154 w 238"/>
                  <a:gd name="T109" fmla="*/ 148 h 172"/>
                  <a:gd name="T110" fmla="*/ 146 w 238"/>
                  <a:gd name="T111" fmla="*/ 164 h 172"/>
                  <a:gd name="T112" fmla="*/ 164 w 238"/>
                  <a:gd name="T113" fmla="*/ 172 h 172"/>
                  <a:gd name="T114" fmla="*/ 170 w 238"/>
                  <a:gd name="T11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" h="172">
                    <a:moveTo>
                      <a:pt x="170" y="168"/>
                    </a:moveTo>
                    <a:lnTo>
                      <a:pt x="170" y="168"/>
                    </a:lnTo>
                    <a:lnTo>
                      <a:pt x="172" y="160"/>
                    </a:lnTo>
                    <a:lnTo>
                      <a:pt x="174" y="158"/>
                    </a:lnTo>
                    <a:lnTo>
                      <a:pt x="178" y="156"/>
                    </a:lnTo>
                    <a:lnTo>
                      <a:pt x="180" y="154"/>
                    </a:lnTo>
                    <a:lnTo>
                      <a:pt x="178" y="148"/>
                    </a:lnTo>
                    <a:lnTo>
                      <a:pt x="174" y="148"/>
                    </a:lnTo>
                    <a:lnTo>
                      <a:pt x="174" y="146"/>
                    </a:lnTo>
                    <a:lnTo>
                      <a:pt x="178" y="140"/>
                    </a:lnTo>
                    <a:lnTo>
                      <a:pt x="178" y="138"/>
                    </a:lnTo>
                    <a:lnTo>
                      <a:pt x="170" y="138"/>
                    </a:lnTo>
                    <a:lnTo>
                      <a:pt x="168" y="138"/>
                    </a:lnTo>
                    <a:lnTo>
                      <a:pt x="164" y="132"/>
                    </a:lnTo>
                    <a:lnTo>
                      <a:pt x="162" y="130"/>
                    </a:lnTo>
                    <a:lnTo>
                      <a:pt x="162" y="128"/>
                    </a:lnTo>
                    <a:lnTo>
                      <a:pt x="164" y="126"/>
                    </a:lnTo>
                    <a:lnTo>
                      <a:pt x="170" y="126"/>
                    </a:lnTo>
                    <a:lnTo>
                      <a:pt x="172" y="126"/>
                    </a:lnTo>
                    <a:lnTo>
                      <a:pt x="172" y="128"/>
                    </a:lnTo>
                    <a:lnTo>
                      <a:pt x="174" y="126"/>
                    </a:lnTo>
                    <a:lnTo>
                      <a:pt x="182" y="120"/>
                    </a:lnTo>
                    <a:lnTo>
                      <a:pt x="186" y="118"/>
                    </a:lnTo>
                    <a:lnTo>
                      <a:pt x="182" y="118"/>
                    </a:lnTo>
                    <a:lnTo>
                      <a:pt x="182" y="116"/>
                    </a:lnTo>
                    <a:lnTo>
                      <a:pt x="186" y="110"/>
                    </a:lnTo>
                    <a:lnTo>
                      <a:pt x="188" y="110"/>
                    </a:lnTo>
                    <a:lnTo>
                      <a:pt x="188" y="108"/>
                    </a:lnTo>
                    <a:lnTo>
                      <a:pt x="190" y="108"/>
                    </a:lnTo>
                    <a:lnTo>
                      <a:pt x="190" y="104"/>
                    </a:lnTo>
                    <a:lnTo>
                      <a:pt x="188" y="102"/>
                    </a:lnTo>
                    <a:lnTo>
                      <a:pt x="186" y="98"/>
                    </a:lnTo>
                    <a:lnTo>
                      <a:pt x="188" y="94"/>
                    </a:lnTo>
                    <a:lnTo>
                      <a:pt x="192" y="94"/>
                    </a:lnTo>
                    <a:lnTo>
                      <a:pt x="198" y="98"/>
                    </a:lnTo>
                    <a:lnTo>
                      <a:pt x="200" y="98"/>
                    </a:lnTo>
                    <a:lnTo>
                      <a:pt x="204" y="94"/>
                    </a:lnTo>
                    <a:lnTo>
                      <a:pt x="206" y="90"/>
                    </a:lnTo>
                    <a:lnTo>
                      <a:pt x="208" y="86"/>
                    </a:lnTo>
                    <a:lnTo>
                      <a:pt x="210" y="98"/>
                    </a:lnTo>
                    <a:lnTo>
                      <a:pt x="204" y="100"/>
                    </a:lnTo>
                    <a:lnTo>
                      <a:pt x="204" y="104"/>
                    </a:lnTo>
                    <a:lnTo>
                      <a:pt x="208" y="108"/>
                    </a:lnTo>
                    <a:lnTo>
                      <a:pt x="210" y="108"/>
                    </a:lnTo>
                    <a:lnTo>
                      <a:pt x="210" y="110"/>
                    </a:lnTo>
                    <a:lnTo>
                      <a:pt x="214" y="112"/>
                    </a:lnTo>
                    <a:lnTo>
                      <a:pt x="216" y="110"/>
                    </a:lnTo>
                    <a:lnTo>
                      <a:pt x="216" y="108"/>
                    </a:lnTo>
                    <a:lnTo>
                      <a:pt x="218" y="104"/>
                    </a:lnTo>
                    <a:lnTo>
                      <a:pt x="226" y="108"/>
                    </a:lnTo>
                    <a:lnTo>
                      <a:pt x="232" y="104"/>
                    </a:lnTo>
                    <a:lnTo>
                      <a:pt x="234" y="102"/>
                    </a:lnTo>
                    <a:lnTo>
                      <a:pt x="238" y="94"/>
                    </a:lnTo>
                    <a:lnTo>
                      <a:pt x="238" y="92"/>
                    </a:lnTo>
                    <a:lnTo>
                      <a:pt x="234" y="90"/>
                    </a:lnTo>
                    <a:lnTo>
                      <a:pt x="228" y="86"/>
                    </a:lnTo>
                    <a:lnTo>
                      <a:pt x="224" y="86"/>
                    </a:lnTo>
                    <a:lnTo>
                      <a:pt x="222" y="86"/>
                    </a:lnTo>
                    <a:lnTo>
                      <a:pt x="222" y="82"/>
                    </a:lnTo>
                    <a:lnTo>
                      <a:pt x="222" y="80"/>
                    </a:lnTo>
                    <a:lnTo>
                      <a:pt x="216" y="82"/>
                    </a:lnTo>
                    <a:lnTo>
                      <a:pt x="214" y="82"/>
                    </a:lnTo>
                    <a:lnTo>
                      <a:pt x="210" y="82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6" y="76"/>
                    </a:lnTo>
                    <a:lnTo>
                      <a:pt x="210" y="74"/>
                    </a:lnTo>
                    <a:lnTo>
                      <a:pt x="218" y="70"/>
                    </a:lnTo>
                    <a:lnTo>
                      <a:pt x="218" y="66"/>
                    </a:lnTo>
                    <a:lnTo>
                      <a:pt x="218" y="64"/>
                    </a:lnTo>
                    <a:lnTo>
                      <a:pt x="216" y="62"/>
                    </a:lnTo>
                    <a:lnTo>
                      <a:pt x="210" y="64"/>
                    </a:lnTo>
                    <a:lnTo>
                      <a:pt x="206" y="66"/>
                    </a:lnTo>
                    <a:lnTo>
                      <a:pt x="204" y="66"/>
                    </a:lnTo>
                    <a:lnTo>
                      <a:pt x="196" y="70"/>
                    </a:lnTo>
                    <a:lnTo>
                      <a:pt x="192" y="72"/>
                    </a:lnTo>
                    <a:lnTo>
                      <a:pt x="190" y="74"/>
                    </a:lnTo>
                    <a:lnTo>
                      <a:pt x="186" y="74"/>
                    </a:lnTo>
                    <a:lnTo>
                      <a:pt x="182" y="80"/>
                    </a:lnTo>
                    <a:lnTo>
                      <a:pt x="180" y="84"/>
                    </a:lnTo>
                    <a:lnTo>
                      <a:pt x="172" y="84"/>
                    </a:lnTo>
                    <a:lnTo>
                      <a:pt x="172" y="92"/>
                    </a:lnTo>
                    <a:lnTo>
                      <a:pt x="168" y="92"/>
                    </a:lnTo>
                    <a:lnTo>
                      <a:pt x="164" y="92"/>
                    </a:lnTo>
                    <a:lnTo>
                      <a:pt x="164" y="90"/>
                    </a:lnTo>
                    <a:lnTo>
                      <a:pt x="164" y="84"/>
                    </a:lnTo>
                    <a:lnTo>
                      <a:pt x="160" y="82"/>
                    </a:lnTo>
                    <a:lnTo>
                      <a:pt x="154" y="82"/>
                    </a:lnTo>
                    <a:lnTo>
                      <a:pt x="146" y="82"/>
                    </a:lnTo>
                    <a:lnTo>
                      <a:pt x="142" y="80"/>
                    </a:lnTo>
                    <a:lnTo>
                      <a:pt x="140" y="76"/>
                    </a:lnTo>
                    <a:lnTo>
                      <a:pt x="142" y="72"/>
                    </a:lnTo>
                    <a:lnTo>
                      <a:pt x="140" y="72"/>
                    </a:lnTo>
                    <a:lnTo>
                      <a:pt x="140" y="70"/>
                    </a:lnTo>
                    <a:lnTo>
                      <a:pt x="136" y="66"/>
                    </a:lnTo>
                    <a:lnTo>
                      <a:pt x="134" y="66"/>
                    </a:lnTo>
                    <a:lnTo>
                      <a:pt x="128" y="66"/>
                    </a:lnTo>
                    <a:lnTo>
                      <a:pt x="126" y="64"/>
                    </a:lnTo>
                    <a:lnTo>
                      <a:pt x="122" y="56"/>
                    </a:lnTo>
                    <a:lnTo>
                      <a:pt x="118" y="58"/>
                    </a:lnTo>
                    <a:lnTo>
                      <a:pt x="100" y="56"/>
                    </a:lnTo>
                    <a:lnTo>
                      <a:pt x="90" y="54"/>
                    </a:lnTo>
                    <a:lnTo>
                      <a:pt x="86" y="54"/>
                    </a:lnTo>
                    <a:lnTo>
                      <a:pt x="82" y="38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78" y="34"/>
                    </a:lnTo>
                    <a:lnTo>
                      <a:pt x="72" y="36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58" y="46"/>
                    </a:lnTo>
                    <a:lnTo>
                      <a:pt x="58" y="42"/>
                    </a:lnTo>
                    <a:lnTo>
                      <a:pt x="52" y="38"/>
                    </a:lnTo>
                    <a:lnTo>
                      <a:pt x="52" y="46"/>
                    </a:lnTo>
                    <a:lnTo>
                      <a:pt x="50" y="52"/>
                    </a:lnTo>
                    <a:lnTo>
                      <a:pt x="46" y="52"/>
                    </a:lnTo>
                    <a:lnTo>
                      <a:pt x="46" y="48"/>
                    </a:lnTo>
                    <a:lnTo>
                      <a:pt x="50" y="36"/>
                    </a:lnTo>
                    <a:lnTo>
                      <a:pt x="32" y="42"/>
                    </a:lnTo>
                    <a:lnTo>
                      <a:pt x="32" y="20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8"/>
                    </a:lnTo>
                    <a:lnTo>
                      <a:pt x="0" y="76"/>
                    </a:lnTo>
                    <a:lnTo>
                      <a:pt x="16" y="80"/>
                    </a:lnTo>
                    <a:lnTo>
                      <a:pt x="16" y="76"/>
                    </a:lnTo>
                    <a:lnTo>
                      <a:pt x="14" y="72"/>
                    </a:lnTo>
                    <a:lnTo>
                      <a:pt x="14" y="66"/>
                    </a:lnTo>
                    <a:lnTo>
                      <a:pt x="16" y="64"/>
                    </a:lnTo>
                    <a:lnTo>
                      <a:pt x="24" y="64"/>
                    </a:lnTo>
                    <a:lnTo>
                      <a:pt x="26" y="58"/>
                    </a:lnTo>
                    <a:lnTo>
                      <a:pt x="32" y="54"/>
                    </a:lnTo>
                    <a:lnTo>
                      <a:pt x="36" y="56"/>
                    </a:lnTo>
                    <a:lnTo>
                      <a:pt x="40" y="56"/>
                    </a:lnTo>
                    <a:lnTo>
                      <a:pt x="42" y="66"/>
                    </a:lnTo>
                    <a:lnTo>
                      <a:pt x="44" y="76"/>
                    </a:lnTo>
                    <a:lnTo>
                      <a:pt x="52" y="80"/>
                    </a:lnTo>
                    <a:lnTo>
                      <a:pt x="54" y="86"/>
                    </a:lnTo>
                    <a:lnTo>
                      <a:pt x="52" y="90"/>
                    </a:lnTo>
                    <a:lnTo>
                      <a:pt x="54" y="92"/>
                    </a:lnTo>
                    <a:lnTo>
                      <a:pt x="60" y="94"/>
                    </a:lnTo>
                    <a:lnTo>
                      <a:pt x="64" y="92"/>
                    </a:lnTo>
                    <a:lnTo>
                      <a:pt x="70" y="86"/>
                    </a:lnTo>
                    <a:lnTo>
                      <a:pt x="78" y="90"/>
                    </a:lnTo>
                    <a:lnTo>
                      <a:pt x="86" y="86"/>
                    </a:lnTo>
                    <a:lnTo>
                      <a:pt x="90" y="94"/>
                    </a:lnTo>
                    <a:lnTo>
                      <a:pt x="90" y="102"/>
                    </a:lnTo>
                    <a:lnTo>
                      <a:pt x="96" y="108"/>
                    </a:lnTo>
                    <a:lnTo>
                      <a:pt x="98" y="112"/>
                    </a:lnTo>
                    <a:lnTo>
                      <a:pt x="100" y="120"/>
                    </a:lnTo>
                    <a:lnTo>
                      <a:pt x="106" y="122"/>
                    </a:lnTo>
                    <a:lnTo>
                      <a:pt x="110" y="128"/>
                    </a:lnTo>
                    <a:lnTo>
                      <a:pt x="118" y="132"/>
                    </a:lnTo>
                    <a:lnTo>
                      <a:pt x="122" y="138"/>
                    </a:lnTo>
                    <a:lnTo>
                      <a:pt x="132" y="138"/>
                    </a:lnTo>
                    <a:lnTo>
                      <a:pt x="136" y="144"/>
                    </a:lnTo>
                    <a:lnTo>
                      <a:pt x="142" y="144"/>
                    </a:lnTo>
                    <a:lnTo>
                      <a:pt x="146" y="146"/>
                    </a:lnTo>
                    <a:lnTo>
                      <a:pt x="152" y="146"/>
                    </a:lnTo>
                    <a:lnTo>
                      <a:pt x="154" y="148"/>
                    </a:lnTo>
                    <a:lnTo>
                      <a:pt x="146" y="154"/>
                    </a:lnTo>
                    <a:lnTo>
                      <a:pt x="146" y="158"/>
                    </a:lnTo>
                    <a:lnTo>
                      <a:pt x="146" y="164"/>
                    </a:lnTo>
                    <a:lnTo>
                      <a:pt x="152" y="166"/>
                    </a:lnTo>
                    <a:lnTo>
                      <a:pt x="158" y="172"/>
                    </a:lnTo>
                    <a:lnTo>
                      <a:pt x="164" y="172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170" y="1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4" name="Freeform 1486"/>
              <p:cNvSpPr>
                <a:spLocks noEditPoints="1"/>
              </p:cNvSpPr>
              <p:nvPr/>
            </p:nvSpPr>
            <p:spPr bwMode="auto">
              <a:xfrm>
                <a:off x="482600" y="2533650"/>
                <a:ext cx="225425" cy="390525"/>
              </a:xfrm>
              <a:custGeom>
                <a:avLst/>
                <a:gdLst>
                  <a:gd name="T0" fmla="*/ 8 w 142"/>
                  <a:gd name="T1" fmla="*/ 138 h 246"/>
                  <a:gd name="T2" fmla="*/ 0 w 142"/>
                  <a:gd name="T3" fmla="*/ 146 h 246"/>
                  <a:gd name="T4" fmla="*/ 6 w 142"/>
                  <a:gd name="T5" fmla="*/ 154 h 246"/>
                  <a:gd name="T6" fmla="*/ 24 w 142"/>
                  <a:gd name="T7" fmla="*/ 156 h 246"/>
                  <a:gd name="T8" fmla="*/ 32 w 142"/>
                  <a:gd name="T9" fmla="*/ 142 h 246"/>
                  <a:gd name="T10" fmla="*/ 20 w 142"/>
                  <a:gd name="T11" fmla="*/ 134 h 246"/>
                  <a:gd name="T12" fmla="*/ 14 w 142"/>
                  <a:gd name="T13" fmla="*/ 134 h 246"/>
                  <a:gd name="T14" fmla="*/ 26 w 142"/>
                  <a:gd name="T15" fmla="*/ 114 h 246"/>
                  <a:gd name="T16" fmla="*/ 28 w 142"/>
                  <a:gd name="T17" fmla="*/ 108 h 246"/>
                  <a:gd name="T18" fmla="*/ 20 w 142"/>
                  <a:gd name="T19" fmla="*/ 100 h 246"/>
                  <a:gd name="T20" fmla="*/ 28 w 142"/>
                  <a:gd name="T21" fmla="*/ 106 h 246"/>
                  <a:gd name="T22" fmla="*/ 20 w 142"/>
                  <a:gd name="T23" fmla="*/ 100 h 246"/>
                  <a:gd name="T24" fmla="*/ 6 w 142"/>
                  <a:gd name="T25" fmla="*/ 82 h 246"/>
                  <a:gd name="T26" fmla="*/ 4 w 142"/>
                  <a:gd name="T27" fmla="*/ 78 h 246"/>
                  <a:gd name="T28" fmla="*/ 16 w 142"/>
                  <a:gd name="T29" fmla="*/ 80 h 246"/>
                  <a:gd name="T30" fmla="*/ 28 w 142"/>
                  <a:gd name="T31" fmla="*/ 88 h 246"/>
                  <a:gd name="T32" fmla="*/ 20 w 142"/>
                  <a:gd name="T33" fmla="*/ 72 h 246"/>
                  <a:gd name="T34" fmla="*/ 18 w 142"/>
                  <a:gd name="T35" fmla="*/ 52 h 246"/>
                  <a:gd name="T36" fmla="*/ 16 w 142"/>
                  <a:gd name="T37" fmla="*/ 70 h 246"/>
                  <a:gd name="T38" fmla="*/ 24 w 142"/>
                  <a:gd name="T39" fmla="*/ 46 h 246"/>
                  <a:gd name="T40" fmla="*/ 56 w 142"/>
                  <a:gd name="T41" fmla="*/ 44 h 246"/>
                  <a:gd name="T42" fmla="*/ 44 w 142"/>
                  <a:gd name="T43" fmla="*/ 50 h 246"/>
                  <a:gd name="T44" fmla="*/ 38 w 142"/>
                  <a:gd name="T45" fmla="*/ 62 h 246"/>
                  <a:gd name="T46" fmla="*/ 34 w 142"/>
                  <a:gd name="T47" fmla="*/ 74 h 246"/>
                  <a:gd name="T48" fmla="*/ 36 w 142"/>
                  <a:gd name="T49" fmla="*/ 82 h 246"/>
                  <a:gd name="T50" fmla="*/ 34 w 142"/>
                  <a:gd name="T51" fmla="*/ 90 h 246"/>
                  <a:gd name="T52" fmla="*/ 38 w 142"/>
                  <a:gd name="T53" fmla="*/ 100 h 246"/>
                  <a:gd name="T54" fmla="*/ 34 w 142"/>
                  <a:gd name="T55" fmla="*/ 118 h 246"/>
                  <a:gd name="T56" fmla="*/ 44 w 142"/>
                  <a:gd name="T57" fmla="*/ 110 h 246"/>
                  <a:gd name="T58" fmla="*/ 62 w 142"/>
                  <a:gd name="T59" fmla="*/ 150 h 246"/>
                  <a:gd name="T60" fmla="*/ 62 w 142"/>
                  <a:gd name="T61" fmla="*/ 170 h 246"/>
                  <a:gd name="T62" fmla="*/ 52 w 142"/>
                  <a:gd name="T63" fmla="*/ 174 h 246"/>
                  <a:gd name="T64" fmla="*/ 36 w 142"/>
                  <a:gd name="T65" fmla="*/ 202 h 246"/>
                  <a:gd name="T66" fmla="*/ 50 w 142"/>
                  <a:gd name="T67" fmla="*/ 206 h 246"/>
                  <a:gd name="T68" fmla="*/ 68 w 142"/>
                  <a:gd name="T69" fmla="*/ 210 h 246"/>
                  <a:gd name="T70" fmla="*/ 50 w 142"/>
                  <a:gd name="T71" fmla="*/ 218 h 246"/>
                  <a:gd name="T72" fmla="*/ 28 w 142"/>
                  <a:gd name="T73" fmla="*/ 244 h 246"/>
                  <a:gd name="T74" fmla="*/ 38 w 142"/>
                  <a:gd name="T75" fmla="*/ 242 h 246"/>
                  <a:gd name="T76" fmla="*/ 60 w 142"/>
                  <a:gd name="T77" fmla="*/ 238 h 246"/>
                  <a:gd name="T78" fmla="*/ 86 w 142"/>
                  <a:gd name="T79" fmla="*/ 234 h 246"/>
                  <a:gd name="T80" fmla="*/ 122 w 142"/>
                  <a:gd name="T81" fmla="*/ 228 h 246"/>
                  <a:gd name="T82" fmla="*/ 122 w 142"/>
                  <a:gd name="T83" fmla="*/ 218 h 246"/>
                  <a:gd name="T84" fmla="*/ 136 w 142"/>
                  <a:gd name="T85" fmla="*/ 206 h 246"/>
                  <a:gd name="T86" fmla="*/ 136 w 142"/>
                  <a:gd name="T87" fmla="*/ 182 h 246"/>
                  <a:gd name="T88" fmla="*/ 122 w 142"/>
                  <a:gd name="T89" fmla="*/ 184 h 246"/>
                  <a:gd name="T90" fmla="*/ 116 w 142"/>
                  <a:gd name="T91" fmla="*/ 168 h 246"/>
                  <a:gd name="T92" fmla="*/ 116 w 142"/>
                  <a:gd name="T93" fmla="*/ 162 h 246"/>
                  <a:gd name="T94" fmla="*/ 92 w 142"/>
                  <a:gd name="T95" fmla="*/ 136 h 246"/>
                  <a:gd name="T96" fmla="*/ 82 w 142"/>
                  <a:gd name="T97" fmla="*/ 118 h 246"/>
                  <a:gd name="T98" fmla="*/ 74 w 142"/>
                  <a:gd name="T99" fmla="*/ 114 h 246"/>
                  <a:gd name="T100" fmla="*/ 74 w 142"/>
                  <a:gd name="T101" fmla="*/ 98 h 246"/>
                  <a:gd name="T102" fmla="*/ 86 w 142"/>
                  <a:gd name="T103" fmla="*/ 74 h 246"/>
                  <a:gd name="T104" fmla="*/ 56 w 142"/>
                  <a:gd name="T105" fmla="*/ 74 h 246"/>
                  <a:gd name="T106" fmla="*/ 54 w 142"/>
                  <a:gd name="T107" fmla="*/ 68 h 246"/>
                  <a:gd name="T108" fmla="*/ 68 w 142"/>
                  <a:gd name="T109" fmla="*/ 54 h 246"/>
                  <a:gd name="T110" fmla="*/ 56 w 142"/>
                  <a:gd name="T111" fmla="*/ 44 h 246"/>
                  <a:gd name="T112" fmla="*/ 96 w 142"/>
                  <a:gd name="T113" fmla="*/ 6 h 246"/>
                  <a:gd name="T114" fmla="*/ 100 w 142"/>
                  <a:gd name="T115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2" h="246">
                    <a:moveTo>
                      <a:pt x="14" y="134"/>
                    </a:moveTo>
                    <a:lnTo>
                      <a:pt x="14" y="134"/>
                    </a:lnTo>
                    <a:lnTo>
                      <a:pt x="10" y="136"/>
                    </a:lnTo>
                    <a:lnTo>
                      <a:pt x="8" y="138"/>
                    </a:lnTo>
                    <a:lnTo>
                      <a:pt x="6" y="142"/>
                    </a:lnTo>
                    <a:lnTo>
                      <a:pt x="6" y="144"/>
                    </a:lnTo>
                    <a:lnTo>
                      <a:pt x="4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4" y="152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8" y="156"/>
                    </a:lnTo>
                    <a:lnTo>
                      <a:pt x="14" y="154"/>
                    </a:lnTo>
                    <a:lnTo>
                      <a:pt x="16" y="156"/>
                    </a:lnTo>
                    <a:lnTo>
                      <a:pt x="24" y="156"/>
                    </a:lnTo>
                    <a:lnTo>
                      <a:pt x="26" y="152"/>
                    </a:lnTo>
                    <a:lnTo>
                      <a:pt x="34" y="152"/>
                    </a:lnTo>
                    <a:lnTo>
                      <a:pt x="32" y="152"/>
                    </a:lnTo>
                    <a:lnTo>
                      <a:pt x="32" y="142"/>
                    </a:lnTo>
                    <a:lnTo>
                      <a:pt x="26" y="142"/>
                    </a:lnTo>
                    <a:lnTo>
                      <a:pt x="28" y="136"/>
                    </a:lnTo>
                    <a:lnTo>
                      <a:pt x="28" y="134"/>
                    </a:lnTo>
                    <a:lnTo>
                      <a:pt x="20" y="134"/>
                    </a:lnTo>
                    <a:lnTo>
                      <a:pt x="10" y="138"/>
                    </a:lnTo>
                    <a:lnTo>
                      <a:pt x="14" y="136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4" y="134"/>
                    </a:lnTo>
                    <a:close/>
                    <a:moveTo>
                      <a:pt x="28" y="108"/>
                    </a:moveTo>
                    <a:lnTo>
                      <a:pt x="28" y="108"/>
                    </a:lnTo>
                    <a:lnTo>
                      <a:pt x="26" y="114"/>
                    </a:lnTo>
                    <a:lnTo>
                      <a:pt x="26" y="116"/>
                    </a:lnTo>
                    <a:lnTo>
                      <a:pt x="28" y="116"/>
                    </a:lnTo>
                    <a:lnTo>
                      <a:pt x="28" y="110"/>
                    </a:lnTo>
                    <a:lnTo>
                      <a:pt x="28" y="108"/>
                    </a:lnTo>
                    <a:lnTo>
                      <a:pt x="28" y="108"/>
                    </a:lnTo>
                    <a:lnTo>
                      <a:pt x="28" y="108"/>
                    </a:lnTo>
                    <a:close/>
                    <a:moveTo>
                      <a:pt x="20" y="100"/>
                    </a:moveTo>
                    <a:lnTo>
                      <a:pt x="20" y="100"/>
                    </a:lnTo>
                    <a:lnTo>
                      <a:pt x="20" y="104"/>
                    </a:lnTo>
                    <a:lnTo>
                      <a:pt x="24" y="108"/>
                    </a:lnTo>
                    <a:lnTo>
                      <a:pt x="26" y="108"/>
                    </a:lnTo>
                    <a:lnTo>
                      <a:pt x="28" y="106"/>
                    </a:lnTo>
                    <a:lnTo>
                      <a:pt x="26" y="104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100"/>
                    </a:lnTo>
                    <a:close/>
                    <a:moveTo>
                      <a:pt x="4" y="78"/>
                    </a:moveTo>
                    <a:lnTo>
                      <a:pt x="4" y="78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8" y="78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4" y="78"/>
                    </a:lnTo>
                    <a:close/>
                    <a:moveTo>
                      <a:pt x="20" y="72"/>
                    </a:moveTo>
                    <a:lnTo>
                      <a:pt x="20" y="72"/>
                    </a:lnTo>
                    <a:lnTo>
                      <a:pt x="18" y="74"/>
                    </a:lnTo>
                    <a:lnTo>
                      <a:pt x="16" y="80"/>
                    </a:lnTo>
                    <a:lnTo>
                      <a:pt x="20" y="82"/>
                    </a:lnTo>
                    <a:lnTo>
                      <a:pt x="20" y="88"/>
                    </a:lnTo>
                    <a:lnTo>
                      <a:pt x="26" y="90"/>
                    </a:lnTo>
                    <a:lnTo>
                      <a:pt x="28" y="88"/>
                    </a:lnTo>
                    <a:lnTo>
                      <a:pt x="28" y="86"/>
                    </a:lnTo>
                    <a:lnTo>
                      <a:pt x="24" y="86"/>
                    </a:lnTo>
                    <a:lnTo>
                      <a:pt x="20" y="72"/>
                    </a:lnTo>
                    <a:lnTo>
                      <a:pt x="20" y="72"/>
                    </a:lnTo>
                    <a:lnTo>
                      <a:pt x="20" y="72"/>
                    </a:lnTo>
                    <a:close/>
                    <a:moveTo>
                      <a:pt x="20" y="50"/>
                    </a:moveTo>
                    <a:lnTo>
                      <a:pt x="20" y="50"/>
                    </a:lnTo>
                    <a:lnTo>
                      <a:pt x="18" y="52"/>
                    </a:lnTo>
                    <a:lnTo>
                      <a:pt x="14" y="60"/>
                    </a:lnTo>
                    <a:lnTo>
                      <a:pt x="14" y="68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4" y="56"/>
                    </a:lnTo>
                    <a:lnTo>
                      <a:pt x="26" y="50"/>
                    </a:lnTo>
                    <a:lnTo>
                      <a:pt x="24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50"/>
                    </a:lnTo>
                    <a:close/>
                    <a:moveTo>
                      <a:pt x="56" y="44"/>
                    </a:moveTo>
                    <a:lnTo>
                      <a:pt x="56" y="44"/>
                    </a:lnTo>
                    <a:lnTo>
                      <a:pt x="50" y="50"/>
                    </a:lnTo>
                    <a:lnTo>
                      <a:pt x="44" y="46"/>
                    </a:lnTo>
                    <a:lnTo>
                      <a:pt x="44" y="50"/>
                    </a:lnTo>
                    <a:lnTo>
                      <a:pt x="44" y="54"/>
                    </a:lnTo>
                    <a:lnTo>
                      <a:pt x="38" y="56"/>
                    </a:lnTo>
                    <a:lnTo>
                      <a:pt x="38" y="60"/>
                    </a:lnTo>
                    <a:lnTo>
                      <a:pt x="38" y="62"/>
                    </a:lnTo>
                    <a:lnTo>
                      <a:pt x="38" y="64"/>
                    </a:lnTo>
                    <a:lnTo>
                      <a:pt x="38" y="68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2" y="74"/>
                    </a:lnTo>
                    <a:lnTo>
                      <a:pt x="32" y="78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2" y="86"/>
                    </a:lnTo>
                    <a:lnTo>
                      <a:pt x="32" y="88"/>
                    </a:lnTo>
                    <a:lnTo>
                      <a:pt x="34" y="90"/>
                    </a:lnTo>
                    <a:lnTo>
                      <a:pt x="32" y="92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8" y="100"/>
                    </a:lnTo>
                    <a:lnTo>
                      <a:pt x="38" y="104"/>
                    </a:lnTo>
                    <a:lnTo>
                      <a:pt x="34" y="106"/>
                    </a:lnTo>
                    <a:lnTo>
                      <a:pt x="34" y="110"/>
                    </a:lnTo>
                    <a:lnTo>
                      <a:pt x="34" y="118"/>
                    </a:lnTo>
                    <a:lnTo>
                      <a:pt x="36" y="114"/>
                    </a:lnTo>
                    <a:lnTo>
                      <a:pt x="36" y="110"/>
                    </a:lnTo>
                    <a:lnTo>
                      <a:pt x="42" y="110"/>
                    </a:lnTo>
                    <a:lnTo>
                      <a:pt x="44" y="110"/>
                    </a:lnTo>
                    <a:lnTo>
                      <a:pt x="44" y="116"/>
                    </a:lnTo>
                    <a:lnTo>
                      <a:pt x="38" y="138"/>
                    </a:lnTo>
                    <a:lnTo>
                      <a:pt x="68" y="136"/>
                    </a:lnTo>
                    <a:lnTo>
                      <a:pt x="62" y="150"/>
                    </a:lnTo>
                    <a:lnTo>
                      <a:pt x="74" y="152"/>
                    </a:lnTo>
                    <a:lnTo>
                      <a:pt x="72" y="162"/>
                    </a:lnTo>
                    <a:lnTo>
                      <a:pt x="70" y="168"/>
                    </a:lnTo>
                    <a:lnTo>
                      <a:pt x="62" y="170"/>
                    </a:lnTo>
                    <a:lnTo>
                      <a:pt x="50" y="168"/>
                    </a:lnTo>
                    <a:lnTo>
                      <a:pt x="50" y="172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44" y="188"/>
                    </a:lnTo>
                    <a:lnTo>
                      <a:pt x="52" y="184"/>
                    </a:lnTo>
                    <a:lnTo>
                      <a:pt x="52" y="192"/>
                    </a:lnTo>
                    <a:lnTo>
                      <a:pt x="36" y="202"/>
                    </a:lnTo>
                    <a:lnTo>
                      <a:pt x="38" y="208"/>
                    </a:lnTo>
                    <a:lnTo>
                      <a:pt x="42" y="210"/>
                    </a:lnTo>
                    <a:lnTo>
                      <a:pt x="44" y="210"/>
                    </a:lnTo>
                    <a:lnTo>
                      <a:pt x="50" y="206"/>
                    </a:lnTo>
                    <a:lnTo>
                      <a:pt x="50" y="214"/>
                    </a:lnTo>
                    <a:lnTo>
                      <a:pt x="60" y="210"/>
                    </a:lnTo>
                    <a:lnTo>
                      <a:pt x="64" y="210"/>
                    </a:lnTo>
                    <a:lnTo>
                      <a:pt x="68" y="210"/>
                    </a:lnTo>
                    <a:lnTo>
                      <a:pt x="78" y="210"/>
                    </a:lnTo>
                    <a:lnTo>
                      <a:pt x="74" y="214"/>
                    </a:lnTo>
                    <a:lnTo>
                      <a:pt x="72" y="218"/>
                    </a:lnTo>
                    <a:lnTo>
                      <a:pt x="50" y="218"/>
                    </a:lnTo>
                    <a:lnTo>
                      <a:pt x="38" y="234"/>
                    </a:lnTo>
                    <a:lnTo>
                      <a:pt x="34" y="238"/>
                    </a:lnTo>
                    <a:lnTo>
                      <a:pt x="26" y="244"/>
                    </a:lnTo>
                    <a:lnTo>
                      <a:pt x="28" y="244"/>
                    </a:lnTo>
                    <a:lnTo>
                      <a:pt x="34" y="246"/>
                    </a:lnTo>
                    <a:lnTo>
                      <a:pt x="36" y="246"/>
                    </a:lnTo>
                    <a:lnTo>
                      <a:pt x="38" y="246"/>
                    </a:lnTo>
                    <a:lnTo>
                      <a:pt x="38" y="242"/>
                    </a:lnTo>
                    <a:lnTo>
                      <a:pt x="50" y="236"/>
                    </a:lnTo>
                    <a:lnTo>
                      <a:pt x="52" y="236"/>
                    </a:lnTo>
                    <a:lnTo>
                      <a:pt x="56" y="236"/>
                    </a:lnTo>
                    <a:lnTo>
                      <a:pt x="60" y="238"/>
                    </a:lnTo>
                    <a:lnTo>
                      <a:pt x="62" y="238"/>
                    </a:lnTo>
                    <a:lnTo>
                      <a:pt x="68" y="232"/>
                    </a:lnTo>
                    <a:lnTo>
                      <a:pt x="74" y="232"/>
                    </a:lnTo>
                    <a:lnTo>
                      <a:pt x="86" y="234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104" y="228"/>
                    </a:lnTo>
                    <a:lnTo>
                      <a:pt x="122" y="228"/>
                    </a:lnTo>
                    <a:lnTo>
                      <a:pt x="134" y="224"/>
                    </a:lnTo>
                    <a:lnTo>
                      <a:pt x="134" y="218"/>
                    </a:lnTo>
                    <a:lnTo>
                      <a:pt x="128" y="218"/>
                    </a:lnTo>
                    <a:lnTo>
                      <a:pt x="122" y="218"/>
                    </a:lnTo>
                    <a:lnTo>
                      <a:pt x="124" y="214"/>
                    </a:lnTo>
                    <a:lnTo>
                      <a:pt x="126" y="206"/>
                    </a:lnTo>
                    <a:lnTo>
                      <a:pt x="134" y="206"/>
                    </a:lnTo>
                    <a:lnTo>
                      <a:pt x="136" y="206"/>
                    </a:lnTo>
                    <a:lnTo>
                      <a:pt x="142" y="198"/>
                    </a:lnTo>
                    <a:lnTo>
                      <a:pt x="142" y="188"/>
                    </a:lnTo>
                    <a:lnTo>
                      <a:pt x="140" y="184"/>
                    </a:lnTo>
                    <a:lnTo>
                      <a:pt x="136" y="182"/>
                    </a:lnTo>
                    <a:lnTo>
                      <a:pt x="132" y="180"/>
                    </a:lnTo>
                    <a:lnTo>
                      <a:pt x="126" y="180"/>
                    </a:lnTo>
                    <a:lnTo>
                      <a:pt x="124" y="188"/>
                    </a:lnTo>
                    <a:lnTo>
                      <a:pt x="122" y="184"/>
                    </a:lnTo>
                    <a:lnTo>
                      <a:pt x="118" y="184"/>
                    </a:lnTo>
                    <a:lnTo>
                      <a:pt x="122" y="170"/>
                    </a:lnTo>
                    <a:lnTo>
                      <a:pt x="116" y="170"/>
                    </a:lnTo>
                    <a:lnTo>
                      <a:pt x="116" y="168"/>
                    </a:lnTo>
                    <a:lnTo>
                      <a:pt x="118" y="164"/>
                    </a:lnTo>
                    <a:lnTo>
                      <a:pt x="122" y="164"/>
                    </a:lnTo>
                    <a:lnTo>
                      <a:pt x="122" y="162"/>
                    </a:lnTo>
                    <a:lnTo>
                      <a:pt x="116" y="162"/>
                    </a:lnTo>
                    <a:lnTo>
                      <a:pt x="104" y="144"/>
                    </a:lnTo>
                    <a:lnTo>
                      <a:pt x="98" y="144"/>
                    </a:lnTo>
                    <a:lnTo>
                      <a:pt x="96" y="142"/>
                    </a:lnTo>
                    <a:lnTo>
                      <a:pt x="92" y="136"/>
                    </a:lnTo>
                    <a:lnTo>
                      <a:pt x="90" y="132"/>
                    </a:lnTo>
                    <a:lnTo>
                      <a:pt x="90" y="124"/>
                    </a:lnTo>
                    <a:lnTo>
                      <a:pt x="86" y="118"/>
                    </a:lnTo>
                    <a:lnTo>
                      <a:pt x="82" y="118"/>
                    </a:lnTo>
                    <a:lnTo>
                      <a:pt x="80" y="118"/>
                    </a:lnTo>
                    <a:lnTo>
                      <a:pt x="80" y="114"/>
                    </a:lnTo>
                    <a:lnTo>
                      <a:pt x="78" y="114"/>
                    </a:lnTo>
                    <a:lnTo>
                      <a:pt x="74" y="114"/>
                    </a:lnTo>
                    <a:lnTo>
                      <a:pt x="70" y="114"/>
                    </a:lnTo>
                    <a:lnTo>
                      <a:pt x="78" y="106"/>
                    </a:lnTo>
                    <a:lnTo>
                      <a:pt x="78" y="100"/>
                    </a:lnTo>
                    <a:lnTo>
                      <a:pt x="74" y="98"/>
                    </a:lnTo>
                    <a:lnTo>
                      <a:pt x="72" y="98"/>
                    </a:lnTo>
                    <a:lnTo>
                      <a:pt x="86" y="88"/>
                    </a:lnTo>
                    <a:lnTo>
                      <a:pt x="88" y="80"/>
                    </a:lnTo>
                    <a:lnTo>
                      <a:pt x="86" y="74"/>
                    </a:lnTo>
                    <a:lnTo>
                      <a:pt x="82" y="70"/>
                    </a:lnTo>
                    <a:lnTo>
                      <a:pt x="78" y="70"/>
                    </a:lnTo>
                    <a:lnTo>
                      <a:pt x="68" y="72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54" y="72"/>
                    </a:lnTo>
                    <a:lnTo>
                      <a:pt x="52" y="72"/>
                    </a:lnTo>
                    <a:lnTo>
                      <a:pt x="54" y="68"/>
                    </a:lnTo>
                    <a:lnTo>
                      <a:pt x="54" y="64"/>
                    </a:lnTo>
                    <a:lnTo>
                      <a:pt x="60" y="62"/>
                    </a:lnTo>
                    <a:lnTo>
                      <a:pt x="64" y="54"/>
                    </a:lnTo>
                    <a:lnTo>
                      <a:pt x="68" y="54"/>
                    </a:lnTo>
                    <a:lnTo>
                      <a:pt x="68" y="50"/>
                    </a:lnTo>
                    <a:lnTo>
                      <a:pt x="68" y="46"/>
                    </a:lnTo>
                    <a:lnTo>
                      <a:pt x="56" y="44"/>
                    </a:lnTo>
                    <a:lnTo>
                      <a:pt x="56" y="44"/>
                    </a:lnTo>
                    <a:lnTo>
                      <a:pt x="56" y="44"/>
                    </a:lnTo>
                    <a:close/>
                    <a:moveTo>
                      <a:pt x="100" y="0"/>
                    </a:moveTo>
                    <a:lnTo>
                      <a:pt x="100" y="0"/>
                    </a:lnTo>
                    <a:lnTo>
                      <a:pt x="96" y="6"/>
                    </a:lnTo>
                    <a:lnTo>
                      <a:pt x="96" y="8"/>
                    </a:lnTo>
                    <a:lnTo>
                      <a:pt x="96" y="14"/>
                    </a:lnTo>
                    <a:lnTo>
                      <a:pt x="100" y="16"/>
                    </a:lnTo>
                    <a:lnTo>
                      <a:pt x="100" y="6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5" name="Freeform 1487"/>
              <p:cNvSpPr>
                <a:spLocks/>
              </p:cNvSpPr>
              <p:nvPr/>
            </p:nvSpPr>
            <p:spPr bwMode="auto">
              <a:xfrm>
                <a:off x="1835150" y="3702050"/>
                <a:ext cx="127000" cy="85725"/>
              </a:xfrm>
              <a:custGeom>
                <a:avLst/>
                <a:gdLst>
                  <a:gd name="T0" fmla="*/ 2 w 80"/>
                  <a:gd name="T1" fmla="*/ 12 h 54"/>
                  <a:gd name="T2" fmla="*/ 0 w 80"/>
                  <a:gd name="T3" fmla="*/ 20 h 54"/>
                  <a:gd name="T4" fmla="*/ 8 w 80"/>
                  <a:gd name="T5" fmla="*/ 28 h 54"/>
                  <a:gd name="T6" fmla="*/ 10 w 80"/>
                  <a:gd name="T7" fmla="*/ 44 h 54"/>
                  <a:gd name="T8" fmla="*/ 56 w 80"/>
                  <a:gd name="T9" fmla="*/ 54 h 54"/>
                  <a:gd name="T10" fmla="*/ 62 w 80"/>
                  <a:gd name="T11" fmla="*/ 52 h 54"/>
                  <a:gd name="T12" fmla="*/ 64 w 80"/>
                  <a:gd name="T13" fmla="*/ 48 h 54"/>
                  <a:gd name="T14" fmla="*/ 66 w 80"/>
                  <a:gd name="T15" fmla="*/ 40 h 54"/>
                  <a:gd name="T16" fmla="*/ 70 w 80"/>
                  <a:gd name="T17" fmla="*/ 34 h 54"/>
                  <a:gd name="T18" fmla="*/ 66 w 80"/>
                  <a:gd name="T19" fmla="*/ 28 h 54"/>
                  <a:gd name="T20" fmla="*/ 64 w 80"/>
                  <a:gd name="T21" fmla="*/ 28 h 54"/>
                  <a:gd name="T22" fmla="*/ 66 w 80"/>
                  <a:gd name="T23" fmla="*/ 26 h 54"/>
                  <a:gd name="T24" fmla="*/ 72 w 80"/>
                  <a:gd name="T25" fmla="*/ 20 h 54"/>
                  <a:gd name="T26" fmla="*/ 70 w 80"/>
                  <a:gd name="T27" fmla="*/ 20 h 54"/>
                  <a:gd name="T28" fmla="*/ 70 w 80"/>
                  <a:gd name="T29" fmla="*/ 16 h 54"/>
                  <a:gd name="T30" fmla="*/ 72 w 80"/>
                  <a:gd name="T31" fmla="*/ 16 h 54"/>
                  <a:gd name="T32" fmla="*/ 74 w 80"/>
                  <a:gd name="T33" fmla="*/ 18 h 54"/>
                  <a:gd name="T34" fmla="*/ 74 w 80"/>
                  <a:gd name="T35" fmla="*/ 16 h 54"/>
                  <a:gd name="T36" fmla="*/ 78 w 80"/>
                  <a:gd name="T37" fmla="*/ 12 h 54"/>
                  <a:gd name="T38" fmla="*/ 80 w 80"/>
                  <a:gd name="T39" fmla="*/ 12 h 54"/>
                  <a:gd name="T40" fmla="*/ 80 w 80"/>
                  <a:gd name="T41" fmla="*/ 10 h 54"/>
                  <a:gd name="T42" fmla="*/ 72 w 80"/>
                  <a:gd name="T43" fmla="*/ 6 h 54"/>
                  <a:gd name="T44" fmla="*/ 74 w 80"/>
                  <a:gd name="T45" fmla="*/ 0 h 54"/>
                  <a:gd name="T46" fmla="*/ 70 w 80"/>
                  <a:gd name="T47" fmla="*/ 0 h 54"/>
                  <a:gd name="T48" fmla="*/ 60 w 80"/>
                  <a:gd name="T49" fmla="*/ 12 h 54"/>
                  <a:gd name="T50" fmla="*/ 54 w 80"/>
                  <a:gd name="T51" fmla="*/ 18 h 54"/>
                  <a:gd name="T52" fmla="*/ 44 w 80"/>
                  <a:gd name="T53" fmla="*/ 24 h 54"/>
                  <a:gd name="T54" fmla="*/ 42 w 80"/>
                  <a:gd name="T55" fmla="*/ 28 h 54"/>
                  <a:gd name="T56" fmla="*/ 38 w 80"/>
                  <a:gd name="T57" fmla="*/ 26 h 54"/>
                  <a:gd name="T58" fmla="*/ 34 w 80"/>
                  <a:gd name="T59" fmla="*/ 26 h 54"/>
                  <a:gd name="T60" fmla="*/ 30 w 80"/>
                  <a:gd name="T61" fmla="*/ 24 h 54"/>
                  <a:gd name="T62" fmla="*/ 24 w 80"/>
                  <a:gd name="T63" fmla="*/ 24 h 54"/>
                  <a:gd name="T64" fmla="*/ 18 w 80"/>
                  <a:gd name="T65" fmla="*/ 24 h 54"/>
                  <a:gd name="T66" fmla="*/ 16 w 80"/>
                  <a:gd name="T67" fmla="*/ 26 h 54"/>
                  <a:gd name="T68" fmla="*/ 6 w 80"/>
                  <a:gd name="T69" fmla="*/ 24 h 54"/>
                  <a:gd name="T70" fmla="*/ 8 w 80"/>
                  <a:gd name="T71" fmla="*/ 16 h 54"/>
                  <a:gd name="T72" fmla="*/ 2 w 80"/>
                  <a:gd name="T73" fmla="*/ 12 h 54"/>
                  <a:gd name="T74" fmla="*/ 2 w 80"/>
                  <a:gd name="T75" fmla="*/ 12 h 54"/>
                  <a:gd name="T76" fmla="*/ 2 w 80"/>
                  <a:gd name="T77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54">
                    <a:moveTo>
                      <a:pt x="2" y="12"/>
                    </a:moveTo>
                    <a:lnTo>
                      <a:pt x="0" y="20"/>
                    </a:lnTo>
                    <a:lnTo>
                      <a:pt x="8" y="28"/>
                    </a:lnTo>
                    <a:lnTo>
                      <a:pt x="10" y="44"/>
                    </a:lnTo>
                    <a:lnTo>
                      <a:pt x="56" y="54"/>
                    </a:lnTo>
                    <a:lnTo>
                      <a:pt x="62" y="52"/>
                    </a:lnTo>
                    <a:lnTo>
                      <a:pt x="64" y="48"/>
                    </a:lnTo>
                    <a:lnTo>
                      <a:pt x="66" y="40"/>
                    </a:lnTo>
                    <a:lnTo>
                      <a:pt x="70" y="34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6" y="26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2" y="16"/>
                    </a:lnTo>
                    <a:lnTo>
                      <a:pt x="74" y="18"/>
                    </a:lnTo>
                    <a:lnTo>
                      <a:pt x="74" y="16"/>
                    </a:lnTo>
                    <a:lnTo>
                      <a:pt x="78" y="12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2" y="6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0" y="12"/>
                    </a:lnTo>
                    <a:lnTo>
                      <a:pt x="54" y="18"/>
                    </a:lnTo>
                    <a:lnTo>
                      <a:pt x="44" y="24"/>
                    </a:lnTo>
                    <a:lnTo>
                      <a:pt x="42" y="28"/>
                    </a:lnTo>
                    <a:lnTo>
                      <a:pt x="38" y="26"/>
                    </a:lnTo>
                    <a:lnTo>
                      <a:pt x="34" y="26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6" y="26"/>
                    </a:lnTo>
                    <a:lnTo>
                      <a:pt x="6" y="24"/>
                    </a:lnTo>
                    <a:lnTo>
                      <a:pt x="8" y="1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6" name="Freeform 1488"/>
              <p:cNvSpPr>
                <a:spLocks noEditPoints="1"/>
              </p:cNvSpPr>
              <p:nvPr/>
            </p:nvSpPr>
            <p:spPr bwMode="auto">
              <a:xfrm>
                <a:off x="1203325" y="2841625"/>
                <a:ext cx="368300" cy="282575"/>
              </a:xfrm>
              <a:custGeom>
                <a:avLst/>
                <a:gdLst>
                  <a:gd name="T0" fmla="*/ 90 w 232"/>
                  <a:gd name="T1" fmla="*/ 134 h 178"/>
                  <a:gd name="T2" fmla="*/ 84 w 232"/>
                  <a:gd name="T3" fmla="*/ 140 h 178"/>
                  <a:gd name="T4" fmla="*/ 80 w 232"/>
                  <a:gd name="T5" fmla="*/ 154 h 178"/>
                  <a:gd name="T6" fmla="*/ 90 w 232"/>
                  <a:gd name="T7" fmla="*/ 154 h 178"/>
                  <a:gd name="T8" fmla="*/ 102 w 232"/>
                  <a:gd name="T9" fmla="*/ 140 h 178"/>
                  <a:gd name="T10" fmla="*/ 220 w 232"/>
                  <a:gd name="T11" fmla="*/ 106 h 178"/>
                  <a:gd name="T12" fmla="*/ 232 w 232"/>
                  <a:gd name="T13" fmla="*/ 100 h 178"/>
                  <a:gd name="T14" fmla="*/ 230 w 232"/>
                  <a:gd name="T15" fmla="*/ 82 h 178"/>
                  <a:gd name="T16" fmla="*/ 226 w 232"/>
                  <a:gd name="T17" fmla="*/ 72 h 178"/>
                  <a:gd name="T18" fmla="*/ 226 w 232"/>
                  <a:gd name="T19" fmla="*/ 62 h 178"/>
                  <a:gd name="T20" fmla="*/ 218 w 232"/>
                  <a:gd name="T21" fmla="*/ 50 h 178"/>
                  <a:gd name="T22" fmla="*/ 208 w 232"/>
                  <a:gd name="T23" fmla="*/ 42 h 178"/>
                  <a:gd name="T24" fmla="*/ 184 w 232"/>
                  <a:gd name="T25" fmla="*/ 46 h 178"/>
                  <a:gd name="T26" fmla="*/ 180 w 232"/>
                  <a:gd name="T27" fmla="*/ 36 h 178"/>
                  <a:gd name="T28" fmla="*/ 164 w 232"/>
                  <a:gd name="T29" fmla="*/ 28 h 178"/>
                  <a:gd name="T30" fmla="*/ 148 w 232"/>
                  <a:gd name="T31" fmla="*/ 24 h 178"/>
                  <a:gd name="T32" fmla="*/ 144 w 232"/>
                  <a:gd name="T33" fmla="*/ 10 h 178"/>
                  <a:gd name="T34" fmla="*/ 138 w 232"/>
                  <a:gd name="T35" fmla="*/ 4 h 178"/>
                  <a:gd name="T36" fmla="*/ 128 w 232"/>
                  <a:gd name="T37" fmla="*/ 4 h 178"/>
                  <a:gd name="T38" fmla="*/ 112 w 232"/>
                  <a:gd name="T39" fmla="*/ 0 h 178"/>
                  <a:gd name="T40" fmla="*/ 104 w 232"/>
                  <a:gd name="T41" fmla="*/ 14 h 178"/>
                  <a:gd name="T42" fmla="*/ 82 w 232"/>
                  <a:gd name="T43" fmla="*/ 10 h 178"/>
                  <a:gd name="T44" fmla="*/ 68 w 232"/>
                  <a:gd name="T45" fmla="*/ 10 h 178"/>
                  <a:gd name="T46" fmla="*/ 28 w 232"/>
                  <a:gd name="T47" fmla="*/ 10 h 178"/>
                  <a:gd name="T48" fmla="*/ 20 w 232"/>
                  <a:gd name="T49" fmla="*/ 8 h 178"/>
                  <a:gd name="T50" fmla="*/ 18 w 232"/>
                  <a:gd name="T51" fmla="*/ 22 h 178"/>
                  <a:gd name="T52" fmla="*/ 14 w 232"/>
                  <a:gd name="T53" fmla="*/ 36 h 178"/>
                  <a:gd name="T54" fmla="*/ 14 w 232"/>
                  <a:gd name="T55" fmla="*/ 58 h 178"/>
                  <a:gd name="T56" fmla="*/ 12 w 232"/>
                  <a:gd name="T57" fmla="*/ 78 h 178"/>
                  <a:gd name="T58" fmla="*/ 0 w 232"/>
                  <a:gd name="T59" fmla="*/ 90 h 178"/>
                  <a:gd name="T60" fmla="*/ 18 w 232"/>
                  <a:gd name="T61" fmla="*/ 98 h 178"/>
                  <a:gd name="T62" fmla="*/ 32 w 232"/>
                  <a:gd name="T63" fmla="*/ 98 h 178"/>
                  <a:gd name="T64" fmla="*/ 46 w 232"/>
                  <a:gd name="T65" fmla="*/ 88 h 178"/>
                  <a:gd name="T66" fmla="*/ 56 w 232"/>
                  <a:gd name="T67" fmla="*/ 82 h 178"/>
                  <a:gd name="T68" fmla="*/ 80 w 232"/>
                  <a:gd name="T69" fmla="*/ 94 h 178"/>
                  <a:gd name="T70" fmla="*/ 86 w 232"/>
                  <a:gd name="T71" fmla="*/ 112 h 178"/>
                  <a:gd name="T72" fmla="*/ 92 w 232"/>
                  <a:gd name="T73" fmla="*/ 126 h 178"/>
                  <a:gd name="T74" fmla="*/ 120 w 232"/>
                  <a:gd name="T75" fmla="*/ 132 h 178"/>
                  <a:gd name="T76" fmla="*/ 120 w 232"/>
                  <a:gd name="T77" fmla="*/ 134 h 178"/>
                  <a:gd name="T78" fmla="*/ 144 w 232"/>
                  <a:gd name="T79" fmla="*/ 140 h 178"/>
                  <a:gd name="T80" fmla="*/ 148 w 232"/>
                  <a:gd name="T81" fmla="*/ 150 h 178"/>
                  <a:gd name="T82" fmla="*/ 140 w 232"/>
                  <a:gd name="T83" fmla="*/ 160 h 178"/>
                  <a:gd name="T84" fmla="*/ 148 w 232"/>
                  <a:gd name="T85" fmla="*/ 170 h 178"/>
                  <a:gd name="T86" fmla="*/ 190 w 232"/>
                  <a:gd name="T87" fmla="*/ 160 h 178"/>
                  <a:gd name="T88" fmla="*/ 164 w 232"/>
                  <a:gd name="T89" fmla="*/ 150 h 178"/>
                  <a:gd name="T90" fmla="*/ 154 w 232"/>
                  <a:gd name="T91" fmla="*/ 136 h 178"/>
                  <a:gd name="T92" fmla="*/ 176 w 232"/>
                  <a:gd name="T93" fmla="*/ 134 h 178"/>
                  <a:gd name="T94" fmla="*/ 212 w 232"/>
                  <a:gd name="T95" fmla="*/ 12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8">
                    <a:moveTo>
                      <a:pt x="102" y="140"/>
                    </a:moveTo>
                    <a:lnTo>
                      <a:pt x="102" y="140"/>
                    </a:lnTo>
                    <a:lnTo>
                      <a:pt x="94" y="134"/>
                    </a:lnTo>
                    <a:lnTo>
                      <a:pt x="90" y="134"/>
                    </a:lnTo>
                    <a:lnTo>
                      <a:pt x="86" y="132"/>
                    </a:lnTo>
                    <a:lnTo>
                      <a:pt x="86" y="134"/>
                    </a:lnTo>
                    <a:lnTo>
                      <a:pt x="86" y="136"/>
                    </a:lnTo>
                    <a:lnTo>
                      <a:pt x="84" y="140"/>
                    </a:lnTo>
                    <a:lnTo>
                      <a:pt x="80" y="142"/>
                    </a:lnTo>
                    <a:lnTo>
                      <a:pt x="80" y="148"/>
                    </a:lnTo>
                    <a:lnTo>
                      <a:pt x="76" y="152"/>
                    </a:lnTo>
                    <a:lnTo>
                      <a:pt x="80" y="154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6" y="152"/>
                    </a:lnTo>
                    <a:lnTo>
                      <a:pt x="90" y="154"/>
                    </a:lnTo>
                    <a:lnTo>
                      <a:pt x="90" y="152"/>
                    </a:lnTo>
                    <a:lnTo>
                      <a:pt x="96" y="148"/>
                    </a:lnTo>
                    <a:lnTo>
                      <a:pt x="102" y="140"/>
                    </a:lnTo>
                    <a:lnTo>
                      <a:pt x="102" y="140"/>
                    </a:lnTo>
                    <a:lnTo>
                      <a:pt x="102" y="140"/>
                    </a:lnTo>
                    <a:close/>
                    <a:moveTo>
                      <a:pt x="212" y="122"/>
                    </a:moveTo>
                    <a:lnTo>
                      <a:pt x="214" y="112"/>
                    </a:lnTo>
                    <a:lnTo>
                      <a:pt x="220" y="106"/>
                    </a:lnTo>
                    <a:lnTo>
                      <a:pt x="228" y="106"/>
                    </a:lnTo>
                    <a:lnTo>
                      <a:pt x="230" y="106"/>
                    </a:lnTo>
                    <a:lnTo>
                      <a:pt x="232" y="104"/>
                    </a:lnTo>
                    <a:lnTo>
                      <a:pt x="232" y="100"/>
                    </a:lnTo>
                    <a:lnTo>
                      <a:pt x="230" y="96"/>
                    </a:lnTo>
                    <a:lnTo>
                      <a:pt x="228" y="90"/>
                    </a:lnTo>
                    <a:lnTo>
                      <a:pt x="230" y="86"/>
                    </a:lnTo>
                    <a:lnTo>
                      <a:pt x="230" y="82"/>
                    </a:lnTo>
                    <a:lnTo>
                      <a:pt x="228" y="80"/>
                    </a:lnTo>
                    <a:lnTo>
                      <a:pt x="228" y="78"/>
                    </a:lnTo>
                    <a:lnTo>
                      <a:pt x="228" y="76"/>
                    </a:lnTo>
                    <a:lnTo>
                      <a:pt x="226" y="72"/>
                    </a:lnTo>
                    <a:lnTo>
                      <a:pt x="226" y="70"/>
                    </a:lnTo>
                    <a:lnTo>
                      <a:pt x="230" y="68"/>
                    </a:lnTo>
                    <a:lnTo>
                      <a:pt x="230" y="64"/>
                    </a:lnTo>
                    <a:lnTo>
                      <a:pt x="226" y="62"/>
                    </a:lnTo>
                    <a:lnTo>
                      <a:pt x="228" y="60"/>
                    </a:lnTo>
                    <a:lnTo>
                      <a:pt x="228" y="58"/>
                    </a:lnTo>
                    <a:lnTo>
                      <a:pt x="226" y="54"/>
                    </a:lnTo>
                    <a:lnTo>
                      <a:pt x="218" y="50"/>
                    </a:lnTo>
                    <a:lnTo>
                      <a:pt x="214" y="46"/>
                    </a:lnTo>
                    <a:lnTo>
                      <a:pt x="210" y="46"/>
                    </a:lnTo>
                    <a:lnTo>
                      <a:pt x="208" y="44"/>
                    </a:lnTo>
                    <a:lnTo>
                      <a:pt x="208" y="42"/>
                    </a:lnTo>
                    <a:lnTo>
                      <a:pt x="202" y="42"/>
                    </a:lnTo>
                    <a:lnTo>
                      <a:pt x="200" y="42"/>
                    </a:lnTo>
                    <a:lnTo>
                      <a:pt x="192" y="44"/>
                    </a:lnTo>
                    <a:lnTo>
                      <a:pt x="184" y="46"/>
                    </a:lnTo>
                    <a:lnTo>
                      <a:pt x="184" y="42"/>
                    </a:lnTo>
                    <a:lnTo>
                      <a:pt x="182" y="40"/>
                    </a:lnTo>
                    <a:lnTo>
                      <a:pt x="182" y="36"/>
                    </a:lnTo>
                    <a:lnTo>
                      <a:pt x="180" y="36"/>
                    </a:lnTo>
                    <a:lnTo>
                      <a:pt x="174" y="34"/>
                    </a:lnTo>
                    <a:lnTo>
                      <a:pt x="172" y="28"/>
                    </a:lnTo>
                    <a:lnTo>
                      <a:pt x="168" y="26"/>
                    </a:lnTo>
                    <a:lnTo>
                      <a:pt x="164" y="28"/>
                    </a:lnTo>
                    <a:lnTo>
                      <a:pt x="158" y="26"/>
                    </a:lnTo>
                    <a:lnTo>
                      <a:pt x="156" y="24"/>
                    </a:lnTo>
                    <a:lnTo>
                      <a:pt x="148" y="26"/>
                    </a:lnTo>
                    <a:lnTo>
                      <a:pt x="148" y="24"/>
                    </a:lnTo>
                    <a:lnTo>
                      <a:pt x="146" y="22"/>
                    </a:lnTo>
                    <a:lnTo>
                      <a:pt x="146" y="18"/>
                    </a:lnTo>
                    <a:lnTo>
                      <a:pt x="144" y="16"/>
                    </a:lnTo>
                    <a:lnTo>
                      <a:pt x="144" y="10"/>
                    </a:lnTo>
                    <a:lnTo>
                      <a:pt x="140" y="8"/>
                    </a:lnTo>
                    <a:lnTo>
                      <a:pt x="140" y="6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2" y="4"/>
                    </a:lnTo>
                    <a:lnTo>
                      <a:pt x="130" y="0"/>
                    </a:lnTo>
                    <a:lnTo>
                      <a:pt x="128" y="0"/>
                    </a:lnTo>
                    <a:lnTo>
                      <a:pt x="128" y="4"/>
                    </a:lnTo>
                    <a:lnTo>
                      <a:pt x="122" y="6"/>
                    </a:lnTo>
                    <a:lnTo>
                      <a:pt x="120" y="6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10" y="4"/>
                    </a:lnTo>
                    <a:lnTo>
                      <a:pt x="108" y="6"/>
                    </a:lnTo>
                    <a:lnTo>
                      <a:pt x="108" y="10"/>
                    </a:lnTo>
                    <a:lnTo>
                      <a:pt x="104" y="14"/>
                    </a:lnTo>
                    <a:lnTo>
                      <a:pt x="92" y="10"/>
                    </a:lnTo>
                    <a:lnTo>
                      <a:pt x="90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6" y="14"/>
                    </a:lnTo>
                    <a:lnTo>
                      <a:pt x="74" y="10"/>
                    </a:lnTo>
                    <a:lnTo>
                      <a:pt x="68" y="10"/>
                    </a:lnTo>
                    <a:lnTo>
                      <a:pt x="58" y="10"/>
                    </a:lnTo>
                    <a:lnTo>
                      <a:pt x="40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8" y="14"/>
                    </a:lnTo>
                    <a:lnTo>
                      <a:pt x="26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32"/>
                    </a:lnTo>
                    <a:lnTo>
                      <a:pt x="14" y="36"/>
                    </a:lnTo>
                    <a:lnTo>
                      <a:pt x="14" y="40"/>
                    </a:lnTo>
                    <a:lnTo>
                      <a:pt x="18" y="42"/>
                    </a:lnTo>
                    <a:lnTo>
                      <a:pt x="20" y="46"/>
                    </a:lnTo>
                    <a:lnTo>
                      <a:pt x="14" y="58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4" y="76"/>
                    </a:lnTo>
                    <a:lnTo>
                      <a:pt x="12" y="78"/>
                    </a:lnTo>
                    <a:lnTo>
                      <a:pt x="10" y="80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8" y="96"/>
                    </a:lnTo>
                    <a:lnTo>
                      <a:pt x="12" y="96"/>
                    </a:lnTo>
                    <a:lnTo>
                      <a:pt x="18" y="98"/>
                    </a:lnTo>
                    <a:lnTo>
                      <a:pt x="22" y="100"/>
                    </a:lnTo>
                    <a:lnTo>
                      <a:pt x="26" y="104"/>
                    </a:lnTo>
                    <a:lnTo>
                      <a:pt x="28" y="100"/>
                    </a:lnTo>
                    <a:lnTo>
                      <a:pt x="32" y="98"/>
                    </a:lnTo>
                    <a:lnTo>
                      <a:pt x="36" y="96"/>
                    </a:lnTo>
                    <a:lnTo>
                      <a:pt x="40" y="96"/>
                    </a:lnTo>
                    <a:lnTo>
                      <a:pt x="44" y="94"/>
                    </a:lnTo>
                    <a:lnTo>
                      <a:pt x="46" y="88"/>
                    </a:lnTo>
                    <a:lnTo>
                      <a:pt x="48" y="88"/>
                    </a:lnTo>
                    <a:lnTo>
                      <a:pt x="48" y="86"/>
                    </a:lnTo>
                    <a:lnTo>
                      <a:pt x="50" y="82"/>
                    </a:lnTo>
                    <a:lnTo>
                      <a:pt x="56" y="82"/>
                    </a:lnTo>
                    <a:lnTo>
                      <a:pt x="62" y="82"/>
                    </a:lnTo>
                    <a:lnTo>
                      <a:pt x="66" y="82"/>
                    </a:lnTo>
                    <a:lnTo>
                      <a:pt x="72" y="88"/>
                    </a:lnTo>
                    <a:lnTo>
                      <a:pt x="80" y="94"/>
                    </a:lnTo>
                    <a:lnTo>
                      <a:pt x="84" y="96"/>
                    </a:lnTo>
                    <a:lnTo>
                      <a:pt x="84" y="104"/>
                    </a:lnTo>
                    <a:lnTo>
                      <a:pt x="84" y="106"/>
                    </a:lnTo>
                    <a:lnTo>
                      <a:pt x="86" y="112"/>
                    </a:lnTo>
                    <a:lnTo>
                      <a:pt x="90" y="114"/>
                    </a:lnTo>
                    <a:lnTo>
                      <a:pt x="90" y="118"/>
                    </a:lnTo>
                    <a:lnTo>
                      <a:pt x="90" y="122"/>
                    </a:lnTo>
                    <a:lnTo>
                      <a:pt x="92" y="126"/>
                    </a:lnTo>
                    <a:lnTo>
                      <a:pt x="94" y="130"/>
                    </a:lnTo>
                    <a:lnTo>
                      <a:pt x="102" y="136"/>
                    </a:lnTo>
                    <a:lnTo>
                      <a:pt x="104" y="134"/>
                    </a:lnTo>
                    <a:lnTo>
                      <a:pt x="120" y="132"/>
                    </a:lnTo>
                    <a:lnTo>
                      <a:pt x="126" y="132"/>
                    </a:lnTo>
                    <a:lnTo>
                      <a:pt x="128" y="134"/>
                    </a:lnTo>
                    <a:lnTo>
                      <a:pt x="126" y="134"/>
                    </a:lnTo>
                    <a:lnTo>
                      <a:pt x="120" y="134"/>
                    </a:lnTo>
                    <a:lnTo>
                      <a:pt x="126" y="140"/>
                    </a:lnTo>
                    <a:lnTo>
                      <a:pt x="130" y="142"/>
                    </a:lnTo>
                    <a:lnTo>
                      <a:pt x="136" y="144"/>
                    </a:lnTo>
                    <a:lnTo>
                      <a:pt x="144" y="140"/>
                    </a:lnTo>
                    <a:lnTo>
                      <a:pt x="150" y="142"/>
                    </a:lnTo>
                    <a:lnTo>
                      <a:pt x="150" y="152"/>
                    </a:lnTo>
                    <a:lnTo>
                      <a:pt x="148" y="152"/>
                    </a:lnTo>
                    <a:lnTo>
                      <a:pt x="148" y="150"/>
                    </a:lnTo>
                    <a:lnTo>
                      <a:pt x="146" y="150"/>
                    </a:lnTo>
                    <a:lnTo>
                      <a:pt x="132" y="154"/>
                    </a:lnTo>
                    <a:lnTo>
                      <a:pt x="132" y="160"/>
                    </a:lnTo>
                    <a:lnTo>
                      <a:pt x="140" y="160"/>
                    </a:lnTo>
                    <a:lnTo>
                      <a:pt x="144" y="162"/>
                    </a:lnTo>
                    <a:lnTo>
                      <a:pt x="146" y="162"/>
                    </a:lnTo>
                    <a:lnTo>
                      <a:pt x="148" y="166"/>
                    </a:lnTo>
                    <a:lnTo>
                      <a:pt x="148" y="170"/>
                    </a:lnTo>
                    <a:lnTo>
                      <a:pt x="144" y="178"/>
                    </a:lnTo>
                    <a:lnTo>
                      <a:pt x="166" y="170"/>
                    </a:lnTo>
                    <a:lnTo>
                      <a:pt x="190" y="166"/>
                    </a:lnTo>
                    <a:lnTo>
                      <a:pt x="190" y="160"/>
                    </a:lnTo>
                    <a:lnTo>
                      <a:pt x="174" y="158"/>
                    </a:lnTo>
                    <a:lnTo>
                      <a:pt x="164" y="154"/>
                    </a:lnTo>
                    <a:lnTo>
                      <a:pt x="166" y="150"/>
                    </a:lnTo>
                    <a:lnTo>
                      <a:pt x="164" y="150"/>
                    </a:lnTo>
                    <a:lnTo>
                      <a:pt x="158" y="150"/>
                    </a:lnTo>
                    <a:lnTo>
                      <a:pt x="156" y="148"/>
                    </a:lnTo>
                    <a:lnTo>
                      <a:pt x="156" y="144"/>
                    </a:lnTo>
                    <a:lnTo>
                      <a:pt x="154" y="136"/>
                    </a:lnTo>
                    <a:lnTo>
                      <a:pt x="162" y="140"/>
                    </a:lnTo>
                    <a:lnTo>
                      <a:pt x="166" y="140"/>
                    </a:lnTo>
                    <a:lnTo>
                      <a:pt x="172" y="140"/>
                    </a:lnTo>
                    <a:lnTo>
                      <a:pt x="176" y="134"/>
                    </a:lnTo>
                    <a:lnTo>
                      <a:pt x="182" y="132"/>
                    </a:lnTo>
                    <a:lnTo>
                      <a:pt x="196" y="132"/>
                    </a:lnTo>
                    <a:lnTo>
                      <a:pt x="200" y="126"/>
                    </a:lnTo>
                    <a:lnTo>
                      <a:pt x="212" y="122"/>
                    </a:lnTo>
                    <a:lnTo>
                      <a:pt x="212" y="122"/>
                    </a:lnTo>
                    <a:lnTo>
                      <a:pt x="212" y="1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7" name="Freeform 1489"/>
              <p:cNvSpPr>
                <a:spLocks noEditPoints="1"/>
              </p:cNvSpPr>
              <p:nvPr/>
            </p:nvSpPr>
            <p:spPr bwMode="auto">
              <a:xfrm>
                <a:off x="1330325" y="4324350"/>
                <a:ext cx="127000" cy="187325"/>
              </a:xfrm>
              <a:custGeom>
                <a:avLst/>
                <a:gdLst>
                  <a:gd name="T0" fmla="*/ 20 w 80"/>
                  <a:gd name="T1" fmla="*/ 64 h 118"/>
                  <a:gd name="T2" fmla="*/ 12 w 80"/>
                  <a:gd name="T3" fmla="*/ 70 h 118"/>
                  <a:gd name="T4" fmla="*/ 6 w 80"/>
                  <a:gd name="T5" fmla="*/ 82 h 118"/>
                  <a:gd name="T6" fmla="*/ 2 w 80"/>
                  <a:gd name="T7" fmla="*/ 96 h 118"/>
                  <a:gd name="T8" fmla="*/ 0 w 80"/>
                  <a:gd name="T9" fmla="*/ 106 h 118"/>
                  <a:gd name="T10" fmla="*/ 2 w 80"/>
                  <a:gd name="T11" fmla="*/ 112 h 118"/>
                  <a:gd name="T12" fmla="*/ 14 w 80"/>
                  <a:gd name="T13" fmla="*/ 118 h 118"/>
                  <a:gd name="T14" fmla="*/ 24 w 80"/>
                  <a:gd name="T15" fmla="*/ 114 h 118"/>
                  <a:gd name="T16" fmla="*/ 40 w 80"/>
                  <a:gd name="T17" fmla="*/ 108 h 118"/>
                  <a:gd name="T18" fmla="*/ 34 w 80"/>
                  <a:gd name="T19" fmla="*/ 112 h 118"/>
                  <a:gd name="T20" fmla="*/ 40 w 80"/>
                  <a:gd name="T21" fmla="*/ 96 h 118"/>
                  <a:gd name="T22" fmla="*/ 38 w 80"/>
                  <a:gd name="T23" fmla="*/ 88 h 118"/>
                  <a:gd name="T24" fmla="*/ 50 w 80"/>
                  <a:gd name="T25" fmla="*/ 80 h 118"/>
                  <a:gd name="T26" fmla="*/ 58 w 80"/>
                  <a:gd name="T27" fmla="*/ 80 h 118"/>
                  <a:gd name="T28" fmla="*/ 68 w 80"/>
                  <a:gd name="T29" fmla="*/ 80 h 118"/>
                  <a:gd name="T30" fmla="*/ 70 w 80"/>
                  <a:gd name="T31" fmla="*/ 94 h 118"/>
                  <a:gd name="T32" fmla="*/ 74 w 80"/>
                  <a:gd name="T33" fmla="*/ 86 h 118"/>
                  <a:gd name="T34" fmla="*/ 74 w 80"/>
                  <a:gd name="T35" fmla="*/ 76 h 118"/>
                  <a:gd name="T36" fmla="*/ 74 w 80"/>
                  <a:gd name="T37" fmla="*/ 68 h 118"/>
                  <a:gd name="T38" fmla="*/ 74 w 80"/>
                  <a:gd name="T39" fmla="*/ 58 h 118"/>
                  <a:gd name="T40" fmla="*/ 78 w 80"/>
                  <a:gd name="T41" fmla="*/ 50 h 118"/>
                  <a:gd name="T42" fmla="*/ 80 w 80"/>
                  <a:gd name="T43" fmla="*/ 36 h 118"/>
                  <a:gd name="T44" fmla="*/ 76 w 80"/>
                  <a:gd name="T45" fmla="*/ 28 h 118"/>
                  <a:gd name="T46" fmla="*/ 78 w 80"/>
                  <a:gd name="T47" fmla="*/ 16 h 118"/>
                  <a:gd name="T48" fmla="*/ 76 w 80"/>
                  <a:gd name="T49" fmla="*/ 10 h 118"/>
                  <a:gd name="T50" fmla="*/ 70 w 80"/>
                  <a:gd name="T51" fmla="*/ 6 h 118"/>
                  <a:gd name="T52" fmla="*/ 64 w 80"/>
                  <a:gd name="T53" fmla="*/ 6 h 118"/>
                  <a:gd name="T54" fmla="*/ 58 w 80"/>
                  <a:gd name="T55" fmla="*/ 4 h 118"/>
                  <a:gd name="T56" fmla="*/ 50 w 80"/>
                  <a:gd name="T57" fmla="*/ 4 h 118"/>
                  <a:gd name="T58" fmla="*/ 46 w 80"/>
                  <a:gd name="T59" fmla="*/ 6 h 118"/>
                  <a:gd name="T60" fmla="*/ 38 w 80"/>
                  <a:gd name="T61" fmla="*/ 10 h 118"/>
                  <a:gd name="T62" fmla="*/ 38 w 80"/>
                  <a:gd name="T63" fmla="*/ 18 h 118"/>
                  <a:gd name="T64" fmla="*/ 32 w 80"/>
                  <a:gd name="T65" fmla="*/ 26 h 118"/>
                  <a:gd name="T66" fmla="*/ 30 w 80"/>
                  <a:gd name="T67" fmla="*/ 34 h 118"/>
                  <a:gd name="T68" fmla="*/ 30 w 80"/>
                  <a:gd name="T69" fmla="*/ 42 h 118"/>
                  <a:gd name="T70" fmla="*/ 32 w 80"/>
                  <a:gd name="T71" fmla="*/ 44 h 118"/>
                  <a:gd name="T72" fmla="*/ 28 w 80"/>
                  <a:gd name="T73" fmla="*/ 54 h 118"/>
                  <a:gd name="T74" fmla="*/ 20 w 80"/>
                  <a:gd name="T75" fmla="*/ 64 h 118"/>
                  <a:gd name="T76" fmla="*/ 20 w 80"/>
                  <a:gd name="T77" fmla="*/ 64 h 118"/>
                  <a:gd name="T78" fmla="*/ 46 w 80"/>
                  <a:gd name="T79" fmla="*/ 54 h 118"/>
                  <a:gd name="T80" fmla="*/ 50 w 80"/>
                  <a:gd name="T81" fmla="*/ 58 h 118"/>
                  <a:gd name="T82" fmla="*/ 46 w 80"/>
                  <a:gd name="T83" fmla="*/ 60 h 118"/>
                  <a:gd name="T84" fmla="*/ 42 w 80"/>
                  <a:gd name="T85" fmla="*/ 58 h 118"/>
                  <a:gd name="T86" fmla="*/ 46 w 80"/>
                  <a:gd name="T87" fmla="*/ 54 h 118"/>
                  <a:gd name="T88" fmla="*/ 46 w 80"/>
                  <a:gd name="T89" fmla="*/ 5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0" h="118">
                    <a:moveTo>
                      <a:pt x="20" y="64"/>
                    </a:moveTo>
                    <a:lnTo>
                      <a:pt x="20" y="64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6" y="82"/>
                    </a:lnTo>
                    <a:lnTo>
                      <a:pt x="4" y="90"/>
                    </a:lnTo>
                    <a:lnTo>
                      <a:pt x="2" y="96"/>
                    </a:lnTo>
                    <a:lnTo>
                      <a:pt x="2" y="100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10" y="116"/>
                    </a:lnTo>
                    <a:lnTo>
                      <a:pt x="14" y="118"/>
                    </a:lnTo>
                    <a:lnTo>
                      <a:pt x="18" y="116"/>
                    </a:lnTo>
                    <a:lnTo>
                      <a:pt x="24" y="114"/>
                    </a:lnTo>
                    <a:lnTo>
                      <a:pt x="38" y="112"/>
                    </a:lnTo>
                    <a:lnTo>
                      <a:pt x="40" y="108"/>
                    </a:lnTo>
                    <a:lnTo>
                      <a:pt x="38" y="112"/>
                    </a:lnTo>
                    <a:lnTo>
                      <a:pt x="34" y="112"/>
                    </a:lnTo>
                    <a:lnTo>
                      <a:pt x="34" y="106"/>
                    </a:lnTo>
                    <a:lnTo>
                      <a:pt x="40" y="96"/>
                    </a:lnTo>
                    <a:lnTo>
                      <a:pt x="38" y="94"/>
                    </a:lnTo>
                    <a:lnTo>
                      <a:pt x="38" y="88"/>
                    </a:lnTo>
                    <a:lnTo>
                      <a:pt x="42" y="80"/>
                    </a:lnTo>
                    <a:lnTo>
                      <a:pt x="50" y="80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8" y="80"/>
                    </a:lnTo>
                    <a:lnTo>
                      <a:pt x="68" y="90"/>
                    </a:lnTo>
                    <a:lnTo>
                      <a:pt x="70" y="9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0"/>
                    </a:lnTo>
                    <a:lnTo>
                      <a:pt x="74" y="76"/>
                    </a:lnTo>
                    <a:lnTo>
                      <a:pt x="70" y="70"/>
                    </a:lnTo>
                    <a:lnTo>
                      <a:pt x="74" y="68"/>
                    </a:lnTo>
                    <a:lnTo>
                      <a:pt x="74" y="62"/>
                    </a:lnTo>
                    <a:lnTo>
                      <a:pt x="74" y="58"/>
                    </a:lnTo>
                    <a:lnTo>
                      <a:pt x="76" y="52"/>
                    </a:lnTo>
                    <a:lnTo>
                      <a:pt x="78" y="50"/>
                    </a:lnTo>
                    <a:lnTo>
                      <a:pt x="80" y="42"/>
                    </a:lnTo>
                    <a:lnTo>
                      <a:pt x="80" y="36"/>
                    </a:lnTo>
                    <a:lnTo>
                      <a:pt x="78" y="32"/>
                    </a:lnTo>
                    <a:lnTo>
                      <a:pt x="76" y="28"/>
                    </a:lnTo>
                    <a:lnTo>
                      <a:pt x="76" y="22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6" y="10"/>
                    </a:lnTo>
                    <a:lnTo>
                      <a:pt x="74" y="8"/>
                    </a:lnTo>
                    <a:lnTo>
                      <a:pt x="70" y="6"/>
                    </a:lnTo>
                    <a:lnTo>
                      <a:pt x="70" y="0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6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4"/>
                    </a:lnTo>
                    <a:lnTo>
                      <a:pt x="38" y="18"/>
                    </a:lnTo>
                    <a:lnTo>
                      <a:pt x="34" y="24"/>
                    </a:lnTo>
                    <a:lnTo>
                      <a:pt x="32" y="26"/>
                    </a:lnTo>
                    <a:lnTo>
                      <a:pt x="34" y="28"/>
                    </a:lnTo>
                    <a:lnTo>
                      <a:pt x="30" y="34"/>
                    </a:lnTo>
                    <a:lnTo>
                      <a:pt x="30" y="40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50"/>
                    </a:lnTo>
                    <a:lnTo>
                      <a:pt x="28" y="54"/>
                    </a:lnTo>
                    <a:lnTo>
                      <a:pt x="22" y="62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20" y="64"/>
                    </a:lnTo>
                    <a:close/>
                    <a:moveTo>
                      <a:pt x="46" y="54"/>
                    </a:moveTo>
                    <a:lnTo>
                      <a:pt x="46" y="54"/>
                    </a:lnTo>
                    <a:lnTo>
                      <a:pt x="48" y="54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46" y="60"/>
                    </a:lnTo>
                    <a:lnTo>
                      <a:pt x="42" y="60"/>
                    </a:lnTo>
                    <a:lnTo>
                      <a:pt x="42" y="58"/>
                    </a:lnTo>
                    <a:lnTo>
                      <a:pt x="42" y="54"/>
                    </a:lnTo>
                    <a:lnTo>
                      <a:pt x="46" y="54"/>
                    </a:lnTo>
                    <a:lnTo>
                      <a:pt x="46" y="54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8" name="Freeform 1490"/>
              <p:cNvSpPr>
                <a:spLocks noEditPoints="1"/>
              </p:cNvSpPr>
              <p:nvPr/>
            </p:nvSpPr>
            <p:spPr bwMode="auto">
              <a:xfrm>
                <a:off x="1876425" y="3168650"/>
                <a:ext cx="320675" cy="234950"/>
              </a:xfrm>
              <a:custGeom>
                <a:avLst/>
                <a:gdLst>
                  <a:gd name="T0" fmla="*/ 0 w 202"/>
                  <a:gd name="T1" fmla="*/ 28 h 148"/>
                  <a:gd name="T2" fmla="*/ 8 w 202"/>
                  <a:gd name="T3" fmla="*/ 18 h 148"/>
                  <a:gd name="T4" fmla="*/ 16 w 202"/>
                  <a:gd name="T5" fmla="*/ 18 h 148"/>
                  <a:gd name="T6" fmla="*/ 26 w 202"/>
                  <a:gd name="T7" fmla="*/ 28 h 148"/>
                  <a:gd name="T8" fmla="*/ 30 w 202"/>
                  <a:gd name="T9" fmla="*/ 38 h 148"/>
                  <a:gd name="T10" fmla="*/ 28 w 202"/>
                  <a:gd name="T11" fmla="*/ 48 h 148"/>
                  <a:gd name="T12" fmla="*/ 10 w 202"/>
                  <a:gd name="T13" fmla="*/ 42 h 148"/>
                  <a:gd name="T14" fmla="*/ 2 w 202"/>
                  <a:gd name="T15" fmla="*/ 48 h 148"/>
                  <a:gd name="T16" fmla="*/ 4 w 202"/>
                  <a:gd name="T17" fmla="*/ 62 h 148"/>
                  <a:gd name="T18" fmla="*/ 20 w 202"/>
                  <a:gd name="T19" fmla="*/ 60 h 148"/>
                  <a:gd name="T20" fmla="*/ 12 w 202"/>
                  <a:gd name="T21" fmla="*/ 66 h 148"/>
                  <a:gd name="T22" fmla="*/ 18 w 202"/>
                  <a:gd name="T23" fmla="*/ 72 h 148"/>
                  <a:gd name="T24" fmla="*/ 22 w 202"/>
                  <a:gd name="T25" fmla="*/ 82 h 148"/>
                  <a:gd name="T26" fmla="*/ 18 w 202"/>
                  <a:gd name="T27" fmla="*/ 90 h 148"/>
                  <a:gd name="T28" fmla="*/ 30 w 202"/>
                  <a:gd name="T29" fmla="*/ 106 h 148"/>
                  <a:gd name="T30" fmla="*/ 38 w 202"/>
                  <a:gd name="T31" fmla="*/ 94 h 148"/>
                  <a:gd name="T32" fmla="*/ 58 w 202"/>
                  <a:gd name="T33" fmla="*/ 90 h 148"/>
                  <a:gd name="T34" fmla="*/ 90 w 202"/>
                  <a:gd name="T35" fmla="*/ 98 h 148"/>
                  <a:gd name="T36" fmla="*/ 118 w 202"/>
                  <a:gd name="T37" fmla="*/ 110 h 148"/>
                  <a:gd name="T38" fmla="*/ 128 w 202"/>
                  <a:gd name="T39" fmla="*/ 126 h 148"/>
                  <a:gd name="T40" fmla="*/ 138 w 202"/>
                  <a:gd name="T41" fmla="*/ 142 h 148"/>
                  <a:gd name="T42" fmla="*/ 146 w 202"/>
                  <a:gd name="T43" fmla="*/ 146 h 148"/>
                  <a:gd name="T44" fmla="*/ 160 w 202"/>
                  <a:gd name="T45" fmla="*/ 136 h 148"/>
                  <a:gd name="T46" fmla="*/ 170 w 202"/>
                  <a:gd name="T47" fmla="*/ 112 h 148"/>
                  <a:gd name="T48" fmla="*/ 182 w 202"/>
                  <a:gd name="T49" fmla="*/ 108 h 148"/>
                  <a:gd name="T50" fmla="*/ 194 w 202"/>
                  <a:gd name="T51" fmla="*/ 106 h 148"/>
                  <a:gd name="T52" fmla="*/ 198 w 202"/>
                  <a:gd name="T53" fmla="*/ 92 h 148"/>
                  <a:gd name="T54" fmla="*/ 184 w 202"/>
                  <a:gd name="T55" fmla="*/ 90 h 148"/>
                  <a:gd name="T56" fmla="*/ 166 w 202"/>
                  <a:gd name="T57" fmla="*/ 80 h 148"/>
                  <a:gd name="T58" fmla="*/ 148 w 202"/>
                  <a:gd name="T59" fmla="*/ 66 h 148"/>
                  <a:gd name="T60" fmla="*/ 138 w 202"/>
                  <a:gd name="T61" fmla="*/ 48 h 148"/>
                  <a:gd name="T62" fmla="*/ 124 w 202"/>
                  <a:gd name="T63" fmla="*/ 36 h 148"/>
                  <a:gd name="T64" fmla="*/ 108 w 202"/>
                  <a:gd name="T65" fmla="*/ 42 h 148"/>
                  <a:gd name="T66" fmla="*/ 102 w 202"/>
                  <a:gd name="T67" fmla="*/ 34 h 148"/>
                  <a:gd name="T68" fmla="*/ 90 w 202"/>
                  <a:gd name="T69" fmla="*/ 12 h 148"/>
                  <a:gd name="T70" fmla="*/ 78 w 202"/>
                  <a:gd name="T71" fmla="*/ 0 h 148"/>
                  <a:gd name="T72" fmla="*/ 64 w 202"/>
                  <a:gd name="T73" fmla="*/ 10 h 148"/>
                  <a:gd name="T74" fmla="*/ 64 w 202"/>
                  <a:gd name="T75" fmla="*/ 24 h 148"/>
                  <a:gd name="T76" fmla="*/ 44 w 202"/>
                  <a:gd name="T77" fmla="*/ 24 h 148"/>
                  <a:gd name="T78" fmla="*/ 26 w 202"/>
                  <a:gd name="T79" fmla="*/ 10 h 148"/>
                  <a:gd name="T80" fmla="*/ 2 w 202"/>
                  <a:gd name="T81" fmla="*/ 16 h 148"/>
                  <a:gd name="T82" fmla="*/ 0 w 202"/>
                  <a:gd name="T83" fmla="*/ 18 h 148"/>
                  <a:gd name="T84" fmla="*/ 4 w 202"/>
                  <a:gd name="T85" fmla="*/ 72 h 148"/>
                  <a:gd name="T86" fmla="*/ 10 w 202"/>
                  <a:gd name="T87" fmla="*/ 70 h 148"/>
                  <a:gd name="T88" fmla="*/ 8 w 202"/>
                  <a:gd name="T89" fmla="*/ 7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2" h="148">
                    <a:moveTo>
                      <a:pt x="0" y="18"/>
                    </a:moveTo>
                    <a:lnTo>
                      <a:pt x="0" y="18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4" y="20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20" y="18"/>
                    </a:lnTo>
                    <a:lnTo>
                      <a:pt x="20" y="24"/>
                    </a:lnTo>
                    <a:lnTo>
                      <a:pt x="26" y="28"/>
                    </a:lnTo>
                    <a:lnTo>
                      <a:pt x="30" y="36"/>
                    </a:lnTo>
                    <a:lnTo>
                      <a:pt x="34" y="36"/>
                    </a:lnTo>
                    <a:lnTo>
                      <a:pt x="30" y="38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8" y="48"/>
                    </a:lnTo>
                    <a:lnTo>
                      <a:pt x="20" y="48"/>
                    </a:lnTo>
                    <a:lnTo>
                      <a:pt x="16" y="46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4" y="42"/>
                    </a:lnTo>
                    <a:lnTo>
                      <a:pt x="2" y="48"/>
                    </a:lnTo>
                    <a:lnTo>
                      <a:pt x="2" y="56"/>
                    </a:lnTo>
                    <a:lnTo>
                      <a:pt x="2" y="64"/>
                    </a:lnTo>
                    <a:lnTo>
                      <a:pt x="4" y="62"/>
                    </a:lnTo>
                    <a:lnTo>
                      <a:pt x="8" y="62"/>
                    </a:lnTo>
                    <a:lnTo>
                      <a:pt x="10" y="62"/>
                    </a:lnTo>
                    <a:lnTo>
                      <a:pt x="20" y="60"/>
                    </a:lnTo>
                    <a:lnTo>
                      <a:pt x="16" y="62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2" y="70"/>
                    </a:lnTo>
                    <a:lnTo>
                      <a:pt x="16" y="66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22" y="82"/>
                    </a:lnTo>
                    <a:lnTo>
                      <a:pt x="26" y="88"/>
                    </a:lnTo>
                    <a:lnTo>
                      <a:pt x="22" y="90"/>
                    </a:lnTo>
                    <a:lnTo>
                      <a:pt x="18" y="90"/>
                    </a:lnTo>
                    <a:lnTo>
                      <a:pt x="18" y="110"/>
                    </a:lnTo>
                    <a:lnTo>
                      <a:pt x="28" y="110"/>
                    </a:lnTo>
                    <a:lnTo>
                      <a:pt x="30" y="106"/>
                    </a:lnTo>
                    <a:lnTo>
                      <a:pt x="30" y="102"/>
                    </a:lnTo>
                    <a:lnTo>
                      <a:pt x="36" y="98"/>
                    </a:lnTo>
                    <a:lnTo>
                      <a:pt x="38" y="94"/>
                    </a:lnTo>
                    <a:lnTo>
                      <a:pt x="46" y="94"/>
                    </a:lnTo>
                    <a:lnTo>
                      <a:pt x="50" y="92"/>
                    </a:lnTo>
                    <a:lnTo>
                      <a:pt x="58" y="90"/>
                    </a:lnTo>
                    <a:lnTo>
                      <a:pt x="76" y="94"/>
                    </a:lnTo>
                    <a:lnTo>
                      <a:pt x="86" y="94"/>
                    </a:lnTo>
                    <a:lnTo>
                      <a:pt x="90" y="98"/>
                    </a:lnTo>
                    <a:lnTo>
                      <a:pt x="100" y="102"/>
                    </a:lnTo>
                    <a:lnTo>
                      <a:pt x="110" y="106"/>
                    </a:lnTo>
                    <a:lnTo>
                      <a:pt x="118" y="110"/>
                    </a:lnTo>
                    <a:lnTo>
                      <a:pt x="122" y="116"/>
                    </a:lnTo>
                    <a:lnTo>
                      <a:pt x="124" y="120"/>
                    </a:lnTo>
                    <a:lnTo>
                      <a:pt x="128" y="126"/>
                    </a:lnTo>
                    <a:lnTo>
                      <a:pt x="136" y="128"/>
                    </a:lnTo>
                    <a:lnTo>
                      <a:pt x="136" y="134"/>
                    </a:lnTo>
                    <a:lnTo>
                      <a:pt x="138" y="142"/>
                    </a:lnTo>
                    <a:lnTo>
                      <a:pt x="136" y="148"/>
                    </a:lnTo>
                    <a:lnTo>
                      <a:pt x="142" y="148"/>
                    </a:lnTo>
                    <a:lnTo>
                      <a:pt x="146" y="146"/>
                    </a:lnTo>
                    <a:lnTo>
                      <a:pt x="150" y="148"/>
                    </a:lnTo>
                    <a:lnTo>
                      <a:pt x="164" y="144"/>
                    </a:lnTo>
                    <a:lnTo>
                      <a:pt x="160" y="136"/>
                    </a:lnTo>
                    <a:lnTo>
                      <a:pt x="168" y="128"/>
                    </a:lnTo>
                    <a:lnTo>
                      <a:pt x="170" y="124"/>
                    </a:lnTo>
                    <a:lnTo>
                      <a:pt x="170" y="112"/>
                    </a:lnTo>
                    <a:lnTo>
                      <a:pt x="174" y="110"/>
                    </a:lnTo>
                    <a:lnTo>
                      <a:pt x="176" y="106"/>
                    </a:lnTo>
                    <a:lnTo>
                      <a:pt x="182" y="108"/>
                    </a:lnTo>
                    <a:lnTo>
                      <a:pt x="186" y="110"/>
                    </a:lnTo>
                    <a:lnTo>
                      <a:pt x="194" y="110"/>
                    </a:lnTo>
                    <a:lnTo>
                      <a:pt x="194" y="106"/>
                    </a:lnTo>
                    <a:lnTo>
                      <a:pt x="194" y="100"/>
                    </a:lnTo>
                    <a:lnTo>
                      <a:pt x="202" y="94"/>
                    </a:lnTo>
                    <a:lnTo>
                      <a:pt x="198" y="92"/>
                    </a:lnTo>
                    <a:lnTo>
                      <a:pt x="194" y="92"/>
                    </a:lnTo>
                    <a:lnTo>
                      <a:pt x="188" y="90"/>
                    </a:lnTo>
                    <a:lnTo>
                      <a:pt x="184" y="90"/>
                    </a:lnTo>
                    <a:lnTo>
                      <a:pt x="178" y="84"/>
                    </a:lnTo>
                    <a:lnTo>
                      <a:pt x="168" y="84"/>
                    </a:lnTo>
                    <a:lnTo>
                      <a:pt x="166" y="80"/>
                    </a:lnTo>
                    <a:lnTo>
                      <a:pt x="158" y="74"/>
                    </a:lnTo>
                    <a:lnTo>
                      <a:pt x="154" y="70"/>
                    </a:lnTo>
                    <a:lnTo>
                      <a:pt x="148" y="66"/>
                    </a:lnTo>
                    <a:lnTo>
                      <a:pt x="146" y="60"/>
                    </a:lnTo>
                    <a:lnTo>
                      <a:pt x="142" y="54"/>
                    </a:lnTo>
                    <a:lnTo>
                      <a:pt x="138" y="48"/>
                    </a:lnTo>
                    <a:lnTo>
                      <a:pt x="138" y="42"/>
                    </a:lnTo>
                    <a:lnTo>
                      <a:pt x="132" y="34"/>
                    </a:lnTo>
                    <a:lnTo>
                      <a:pt x="124" y="36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8" y="42"/>
                    </a:lnTo>
                    <a:lnTo>
                      <a:pt x="102" y="38"/>
                    </a:lnTo>
                    <a:lnTo>
                      <a:pt x="100" y="36"/>
                    </a:lnTo>
                    <a:lnTo>
                      <a:pt x="102" y="34"/>
                    </a:lnTo>
                    <a:lnTo>
                      <a:pt x="100" y="26"/>
                    </a:lnTo>
                    <a:lnTo>
                      <a:pt x="92" y="24"/>
                    </a:lnTo>
                    <a:lnTo>
                      <a:pt x="90" y="12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78" y="0"/>
                    </a:lnTo>
                    <a:lnTo>
                      <a:pt x="74" y="6"/>
                    </a:lnTo>
                    <a:lnTo>
                      <a:pt x="72" y="10"/>
                    </a:lnTo>
                    <a:lnTo>
                      <a:pt x="64" y="10"/>
                    </a:lnTo>
                    <a:lnTo>
                      <a:pt x="62" y="12"/>
                    </a:lnTo>
                    <a:lnTo>
                      <a:pt x="62" y="18"/>
                    </a:lnTo>
                    <a:lnTo>
                      <a:pt x="64" y="24"/>
                    </a:lnTo>
                    <a:lnTo>
                      <a:pt x="64" y="26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36" y="24"/>
                    </a:lnTo>
                    <a:lnTo>
                      <a:pt x="30" y="16"/>
                    </a:lnTo>
                    <a:lnTo>
                      <a:pt x="26" y="10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8" y="70"/>
                    </a:moveTo>
                    <a:lnTo>
                      <a:pt x="8" y="70"/>
                    </a:lnTo>
                    <a:lnTo>
                      <a:pt x="4" y="72"/>
                    </a:lnTo>
                    <a:lnTo>
                      <a:pt x="10" y="74"/>
                    </a:lnTo>
                    <a:lnTo>
                      <a:pt x="10" y="72"/>
                    </a:lnTo>
                    <a:lnTo>
                      <a:pt x="10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7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9" name="Freeform 1491"/>
              <p:cNvSpPr>
                <a:spLocks noEditPoints="1"/>
              </p:cNvSpPr>
              <p:nvPr/>
            </p:nvSpPr>
            <p:spPr bwMode="auto">
              <a:xfrm>
                <a:off x="1269999" y="3197224"/>
                <a:ext cx="434975" cy="203199"/>
              </a:xfrm>
              <a:custGeom>
                <a:avLst/>
                <a:gdLst>
                  <a:gd name="T0" fmla="*/ 146 w 274"/>
                  <a:gd name="T1" fmla="*/ 126 h 128"/>
                  <a:gd name="T2" fmla="*/ 154 w 274"/>
                  <a:gd name="T3" fmla="*/ 118 h 128"/>
                  <a:gd name="T4" fmla="*/ 158 w 274"/>
                  <a:gd name="T5" fmla="*/ 110 h 128"/>
                  <a:gd name="T6" fmla="*/ 172 w 274"/>
                  <a:gd name="T7" fmla="*/ 108 h 128"/>
                  <a:gd name="T8" fmla="*/ 198 w 274"/>
                  <a:gd name="T9" fmla="*/ 100 h 128"/>
                  <a:gd name="T10" fmla="*/ 224 w 274"/>
                  <a:gd name="T11" fmla="*/ 96 h 128"/>
                  <a:gd name="T12" fmla="*/ 236 w 274"/>
                  <a:gd name="T13" fmla="*/ 98 h 128"/>
                  <a:gd name="T14" fmla="*/ 246 w 274"/>
                  <a:gd name="T15" fmla="*/ 98 h 128"/>
                  <a:gd name="T16" fmla="*/ 258 w 274"/>
                  <a:gd name="T17" fmla="*/ 98 h 128"/>
                  <a:gd name="T18" fmla="*/ 264 w 274"/>
                  <a:gd name="T19" fmla="*/ 88 h 128"/>
                  <a:gd name="T20" fmla="*/ 262 w 274"/>
                  <a:gd name="T21" fmla="*/ 70 h 128"/>
                  <a:gd name="T22" fmla="*/ 258 w 274"/>
                  <a:gd name="T23" fmla="*/ 60 h 128"/>
                  <a:gd name="T24" fmla="*/ 270 w 274"/>
                  <a:gd name="T25" fmla="*/ 54 h 128"/>
                  <a:gd name="T26" fmla="*/ 272 w 274"/>
                  <a:gd name="T27" fmla="*/ 44 h 128"/>
                  <a:gd name="T28" fmla="*/ 254 w 274"/>
                  <a:gd name="T29" fmla="*/ 34 h 128"/>
                  <a:gd name="T30" fmla="*/ 258 w 274"/>
                  <a:gd name="T31" fmla="*/ 18 h 128"/>
                  <a:gd name="T32" fmla="*/ 252 w 274"/>
                  <a:gd name="T33" fmla="*/ 10 h 128"/>
                  <a:gd name="T34" fmla="*/ 230 w 274"/>
                  <a:gd name="T35" fmla="*/ 8 h 128"/>
                  <a:gd name="T36" fmla="*/ 216 w 274"/>
                  <a:gd name="T37" fmla="*/ 16 h 128"/>
                  <a:gd name="T38" fmla="*/ 192 w 274"/>
                  <a:gd name="T39" fmla="*/ 18 h 128"/>
                  <a:gd name="T40" fmla="*/ 172 w 274"/>
                  <a:gd name="T41" fmla="*/ 24 h 128"/>
                  <a:gd name="T42" fmla="*/ 152 w 274"/>
                  <a:gd name="T43" fmla="*/ 14 h 128"/>
                  <a:gd name="T44" fmla="*/ 140 w 274"/>
                  <a:gd name="T45" fmla="*/ 14 h 128"/>
                  <a:gd name="T46" fmla="*/ 128 w 274"/>
                  <a:gd name="T47" fmla="*/ 0 h 128"/>
                  <a:gd name="T48" fmla="*/ 82 w 274"/>
                  <a:gd name="T49" fmla="*/ 14 h 128"/>
                  <a:gd name="T50" fmla="*/ 56 w 274"/>
                  <a:gd name="T51" fmla="*/ 18 h 128"/>
                  <a:gd name="T52" fmla="*/ 46 w 274"/>
                  <a:gd name="T53" fmla="*/ 26 h 128"/>
                  <a:gd name="T54" fmla="*/ 22 w 274"/>
                  <a:gd name="T55" fmla="*/ 34 h 128"/>
                  <a:gd name="T56" fmla="*/ 38 w 274"/>
                  <a:gd name="T57" fmla="*/ 20 h 128"/>
                  <a:gd name="T58" fmla="*/ 22 w 274"/>
                  <a:gd name="T59" fmla="*/ 8 h 128"/>
                  <a:gd name="T60" fmla="*/ 16 w 274"/>
                  <a:gd name="T61" fmla="*/ 6 h 128"/>
                  <a:gd name="T62" fmla="*/ 16 w 274"/>
                  <a:gd name="T63" fmla="*/ 14 h 128"/>
                  <a:gd name="T64" fmla="*/ 8 w 274"/>
                  <a:gd name="T65" fmla="*/ 18 h 128"/>
                  <a:gd name="T66" fmla="*/ 0 w 274"/>
                  <a:gd name="T67" fmla="*/ 32 h 128"/>
                  <a:gd name="T68" fmla="*/ 0 w 274"/>
                  <a:gd name="T69" fmla="*/ 44 h 128"/>
                  <a:gd name="T70" fmla="*/ 10 w 274"/>
                  <a:gd name="T71" fmla="*/ 60 h 128"/>
                  <a:gd name="T72" fmla="*/ 10 w 274"/>
                  <a:gd name="T73" fmla="*/ 72 h 128"/>
                  <a:gd name="T74" fmla="*/ 4 w 274"/>
                  <a:gd name="T75" fmla="*/ 86 h 128"/>
                  <a:gd name="T76" fmla="*/ 18 w 274"/>
                  <a:gd name="T77" fmla="*/ 104 h 128"/>
                  <a:gd name="T78" fmla="*/ 34 w 274"/>
                  <a:gd name="T79" fmla="*/ 106 h 128"/>
                  <a:gd name="T80" fmla="*/ 58 w 274"/>
                  <a:gd name="T81" fmla="*/ 122 h 128"/>
                  <a:gd name="T82" fmla="*/ 70 w 274"/>
                  <a:gd name="T83" fmla="*/ 110 h 128"/>
                  <a:gd name="T84" fmla="*/ 110 w 274"/>
                  <a:gd name="T85" fmla="*/ 118 h 128"/>
                  <a:gd name="T86" fmla="*/ 130 w 274"/>
                  <a:gd name="T87" fmla="*/ 114 h 128"/>
                  <a:gd name="T88" fmla="*/ 138 w 274"/>
                  <a:gd name="T89" fmla="*/ 116 h 128"/>
                  <a:gd name="T90" fmla="*/ 138 w 274"/>
                  <a:gd name="T91" fmla="*/ 128 h 128"/>
                  <a:gd name="T92" fmla="*/ 248 w 274"/>
                  <a:gd name="T93" fmla="*/ 80 h 128"/>
                  <a:gd name="T94" fmla="*/ 252 w 274"/>
                  <a:gd name="T95" fmla="*/ 6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4" h="128">
                    <a:moveTo>
                      <a:pt x="138" y="128"/>
                    </a:moveTo>
                    <a:lnTo>
                      <a:pt x="138" y="128"/>
                    </a:lnTo>
                    <a:lnTo>
                      <a:pt x="144" y="128"/>
                    </a:lnTo>
                    <a:lnTo>
                      <a:pt x="146" y="126"/>
                    </a:lnTo>
                    <a:lnTo>
                      <a:pt x="148" y="124"/>
                    </a:lnTo>
                    <a:lnTo>
                      <a:pt x="152" y="122"/>
                    </a:lnTo>
                    <a:lnTo>
                      <a:pt x="154" y="122"/>
                    </a:lnTo>
                    <a:lnTo>
                      <a:pt x="154" y="118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6" y="110"/>
                    </a:lnTo>
                    <a:lnTo>
                      <a:pt x="158" y="110"/>
                    </a:lnTo>
                    <a:lnTo>
                      <a:pt x="162" y="110"/>
                    </a:lnTo>
                    <a:lnTo>
                      <a:pt x="164" y="108"/>
                    </a:lnTo>
                    <a:lnTo>
                      <a:pt x="166" y="108"/>
                    </a:lnTo>
                    <a:lnTo>
                      <a:pt x="172" y="108"/>
                    </a:lnTo>
                    <a:lnTo>
                      <a:pt x="176" y="108"/>
                    </a:lnTo>
                    <a:lnTo>
                      <a:pt x="184" y="106"/>
                    </a:lnTo>
                    <a:lnTo>
                      <a:pt x="190" y="106"/>
                    </a:lnTo>
                    <a:lnTo>
                      <a:pt x="198" y="100"/>
                    </a:lnTo>
                    <a:lnTo>
                      <a:pt x="206" y="100"/>
                    </a:lnTo>
                    <a:lnTo>
                      <a:pt x="210" y="100"/>
                    </a:lnTo>
                    <a:lnTo>
                      <a:pt x="216" y="98"/>
                    </a:lnTo>
                    <a:lnTo>
                      <a:pt x="224" y="96"/>
                    </a:lnTo>
                    <a:lnTo>
                      <a:pt x="228" y="92"/>
                    </a:lnTo>
                    <a:lnTo>
                      <a:pt x="230" y="98"/>
                    </a:lnTo>
                    <a:lnTo>
                      <a:pt x="234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42" y="98"/>
                    </a:lnTo>
                    <a:lnTo>
                      <a:pt x="244" y="100"/>
                    </a:lnTo>
                    <a:lnTo>
                      <a:pt x="246" y="98"/>
                    </a:lnTo>
                    <a:lnTo>
                      <a:pt x="248" y="96"/>
                    </a:lnTo>
                    <a:lnTo>
                      <a:pt x="254" y="96"/>
                    </a:lnTo>
                    <a:lnTo>
                      <a:pt x="254" y="100"/>
                    </a:lnTo>
                    <a:lnTo>
                      <a:pt x="258" y="98"/>
                    </a:lnTo>
                    <a:lnTo>
                      <a:pt x="264" y="98"/>
                    </a:lnTo>
                    <a:lnTo>
                      <a:pt x="266" y="98"/>
                    </a:lnTo>
                    <a:lnTo>
                      <a:pt x="266" y="92"/>
                    </a:lnTo>
                    <a:lnTo>
                      <a:pt x="264" y="88"/>
                    </a:lnTo>
                    <a:lnTo>
                      <a:pt x="262" y="86"/>
                    </a:lnTo>
                    <a:lnTo>
                      <a:pt x="258" y="80"/>
                    </a:lnTo>
                    <a:lnTo>
                      <a:pt x="258" y="72"/>
                    </a:lnTo>
                    <a:lnTo>
                      <a:pt x="262" y="70"/>
                    </a:lnTo>
                    <a:lnTo>
                      <a:pt x="262" y="68"/>
                    </a:lnTo>
                    <a:lnTo>
                      <a:pt x="262" y="64"/>
                    </a:lnTo>
                    <a:lnTo>
                      <a:pt x="262" y="62"/>
                    </a:lnTo>
                    <a:lnTo>
                      <a:pt x="258" y="60"/>
                    </a:lnTo>
                    <a:lnTo>
                      <a:pt x="262" y="54"/>
                    </a:lnTo>
                    <a:lnTo>
                      <a:pt x="264" y="52"/>
                    </a:lnTo>
                    <a:lnTo>
                      <a:pt x="266" y="52"/>
                    </a:lnTo>
                    <a:lnTo>
                      <a:pt x="270" y="54"/>
                    </a:lnTo>
                    <a:lnTo>
                      <a:pt x="272" y="54"/>
                    </a:lnTo>
                    <a:lnTo>
                      <a:pt x="274" y="50"/>
                    </a:lnTo>
                    <a:lnTo>
                      <a:pt x="274" y="46"/>
                    </a:lnTo>
                    <a:lnTo>
                      <a:pt x="272" y="44"/>
                    </a:lnTo>
                    <a:lnTo>
                      <a:pt x="270" y="42"/>
                    </a:lnTo>
                    <a:lnTo>
                      <a:pt x="258" y="38"/>
                    </a:lnTo>
                    <a:lnTo>
                      <a:pt x="254" y="36"/>
                    </a:lnTo>
                    <a:lnTo>
                      <a:pt x="254" y="34"/>
                    </a:lnTo>
                    <a:lnTo>
                      <a:pt x="254" y="28"/>
                    </a:lnTo>
                    <a:lnTo>
                      <a:pt x="256" y="26"/>
                    </a:lnTo>
                    <a:lnTo>
                      <a:pt x="258" y="20"/>
                    </a:lnTo>
                    <a:lnTo>
                      <a:pt x="258" y="18"/>
                    </a:lnTo>
                    <a:lnTo>
                      <a:pt x="256" y="14"/>
                    </a:lnTo>
                    <a:lnTo>
                      <a:pt x="254" y="14"/>
                    </a:lnTo>
                    <a:lnTo>
                      <a:pt x="254" y="10"/>
                    </a:lnTo>
                    <a:lnTo>
                      <a:pt x="252" y="10"/>
                    </a:lnTo>
                    <a:lnTo>
                      <a:pt x="244" y="10"/>
                    </a:lnTo>
                    <a:lnTo>
                      <a:pt x="242" y="10"/>
                    </a:lnTo>
                    <a:lnTo>
                      <a:pt x="236" y="8"/>
                    </a:lnTo>
                    <a:lnTo>
                      <a:pt x="230" y="8"/>
                    </a:lnTo>
                    <a:lnTo>
                      <a:pt x="228" y="8"/>
                    </a:lnTo>
                    <a:lnTo>
                      <a:pt x="224" y="8"/>
                    </a:lnTo>
                    <a:lnTo>
                      <a:pt x="220" y="8"/>
                    </a:lnTo>
                    <a:lnTo>
                      <a:pt x="216" y="16"/>
                    </a:lnTo>
                    <a:lnTo>
                      <a:pt x="208" y="18"/>
                    </a:lnTo>
                    <a:lnTo>
                      <a:pt x="202" y="20"/>
                    </a:lnTo>
                    <a:lnTo>
                      <a:pt x="194" y="20"/>
                    </a:lnTo>
                    <a:lnTo>
                      <a:pt x="192" y="18"/>
                    </a:lnTo>
                    <a:lnTo>
                      <a:pt x="190" y="18"/>
                    </a:lnTo>
                    <a:lnTo>
                      <a:pt x="188" y="16"/>
                    </a:lnTo>
                    <a:lnTo>
                      <a:pt x="184" y="20"/>
                    </a:lnTo>
                    <a:lnTo>
                      <a:pt x="172" y="24"/>
                    </a:lnTo>
                    <a:lnTo>
                      <a:pt x="158" y="18"/>
                    </a:lnTo>
                    <a:lnTo>
                      <a:pt x="156" y="16"/>
                    </a:lnTo>
                    <a:lnTo>
                      <a:pt x="154" y="14"/>
                    </a:lnTo>
                    <a:lnTo>
                      <a:pt x="152" y="14"/>
                    </a:lnTo>
                    <a:lnTo>
                      <a:pt x="148" y="16"/>
                    </a:lnTo>
                    <a:lnTo>
                      <a:pt x="146" y="16"/>
                    </a:lnTo>
                    <a:lnTo>
                      <a:pt x="144" y="16"/>
                    </a:lnTo>
                    <a:lnTo>
                      <a:pt x="140" y="14"/>
                    </a:lnTo>
                    <a:lnTo>
                      <a:pt x="138" y="8"/>
                    </a:lnTo>
                    <a:lnTo>
                      <a:pt x="134" y="6"/>
                    </a:lnTo>
                    <a:lnTo>
                      <a:pt x="130" y="6"/>
                    </a:lnTo>
                    <a:lnTo>
                      <a:pt x="128" y="0"/>
                    </a:lnTo>
                    <a:lnTo>
                      <a:pt x="98" y="0"/>
                    </a:lnTo>
                    <a:lnTo>
                      <a:pt x="94" y="2"/>
                    </a:lnTo>
                    <a:lnTo>
                      <a:pt x="90" y="6"/>
                    </a:lnTo>
                    <a:lnTo>
                      <a:pt x="82" y="14"/>
                    </a:lnTo>
                    <a:lnTo>
                      <a:pt x="76" y="14"/>
                    </a:lnTo>
                    <a:lnTo>
                      <a:pt x="72" y="18"/>
                    </a:lnTo>
                    <a:lnTo>
                      <a:pt x="64" y="20"/>
                    </a:lnTo>
                    <a:lnTo>
                      <a:pt x="56" y="18"/>
                    </a:lnTo>
                    <a:lnTo>
                      <a:pt x="44" y="16"/>
                    </a:lnTo>
                    <a:lnTo>
                      <a:pt x="40" y="24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0" y="26"/>
                    </a:lnTo>
                    <a:lnTo>
                      <a:pt x="44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0" y="32"/>
                    </a:lnTo>
                    <a:lnTo>
                      <a:pt x="22" y="26"/>
                    </a:lnTo>
                    <a:lnTo>
                      <a:pt x="38" y="20"/>
                    </a:lnTo>
                    <a:lnTo>
                      <a:pt x="38" y="16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6"/>
                    </a:lnTo>
                    <a:lnTo>
                      <a:pt x="10" y="32"/>
                    </a:lnTo>
                    <a:lnTo>
                      <a:pt x="2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52"/>
                    </a:lnTo>
                    <a:lnTo>
                      <a:pt x="8" y="54"/>
                    </a:lnTo>
                    <a:lnTo>
                      <a:pt x="10" y="60"/>
                    </a:lnTo>
                    <a:lnTo>
                      <a:pt x="10" y="62"/>
                    </a:lnTo>
                    <a:lnTo>
                      <a:pt x="8" y="68"/>
                    </a:lnTo>
                    <a:lnTo>
                      <a:pt x="8" y="70"/>
                    </a:lnTo>
                    <a:lnTo>
                      <a:pt x="10" y="72"/>
                    </a:lnTo>
                    <a:lnTo>
                      <a:pt x="12" y="74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4" y="86"/>
                    </a:lnTo>
                    <a:lnTo>
                      <a:pt x="10" y="82"/>
                    </a:lnTo>
                    <a:lnTo>
                      <a:pt x="12" y="92"/>
                    </a:lnTo>
                    <a:lnTo>
                      <a:pt x="12" y="104"/>
                    </a:lnTo>
                    <a:lnTo>
                      <a:pt x="18" y="104"/>
                    </a:lnTo>
                    <a:lnTo>
                      <a:pt x="26" y="104"/>
                    </a:lnTo>
                    <a:lnTo>
                      <a:pt x="26" y="108"/>
                    </a:lnTo>
                    <a:lnTo>
                      <a:pt x="28" y="108"/>
                    </a:lnTo>
                    <a:lnTo>
                      <a:pt x="34" y="106"/>
                    </a:lnTo>
                    <a:lnTo>
                      <a:pt x="40" y="116"/>
                    </a:lnTo>
                    <a:lnTo>
                      <a:pt x="48" y="124"/>
                    </a:lnTo>
                    <a:lnTo>
                      <a:pt x="54" y="124"/>
                    </a:lnTo>
                    <a:lnTo>
                      <a:pt x="58" y="122"/>
                    </a:lnTo>
                    <a:lnTo>
                      <a:pt x="62" y="116"/>
                    </a:lnTo>
                    <a:lnTo>
                      <a:pt x="64" y="110"/>
                    </a:lnTo>
                    <a:lnTo>
                      <a:pt x="66" y="110"/>
                    </a:lnTo>
                    <a:lnTo>
                      <a:pt x="70" y="110"/>
                    </a:lnTo>
                    <a:lnTo>
                      <a:pt x="82" y="116"/>
                    </a:lnTo>
                    <a:lnTo>
                      <a:pt x="92" y="124"/>
                    </a:lnTo>
                    <a:lnTo>
                      <a:pt x="102" y="124"/>
                    </a:lnTo>
                    <a:lnTo>
                      <a:pt x="110" y="118"/>
                    </a:lnTo>
                    <a:lnTo>
                      <a:pt x="120" y="110"/>
                    </a:lnTo>
                    <a:lnTo>
                      <a:pt x="122" y="114"/>
                    </a:lnTo>
                    <a:lnTo>
                      <a:pt x="126" y="114"/>
                    </a:lnTo>
                    <a:lnTo>
                      <a:pt x="130" y="114"/>
                    </a:lnTo>
                    <a:lnTo>
                      <a:pt x="134" y="108"/>
                    </a:lnTo>
                    <a:lnTo>
                      <a:pt x="136" y="104"/>
                    </a:lnTo>
                    <a:lnTo>
                      <a:pt x="138" y="108"/>
                    </a:lnTo>
                    <a:lnTo>
                      <a:pt x="138" y="116"/>
                    </a:lnTo>
                    <a:lnTo>
                      <a:pt x="134" y="118"/>
                    </a:lnTo>
                    <a:lnTo>
                      <a:pt x="136" y="128"/>
                    </a:lnTo>
                    <a:lnTo>
                      <a:pt x="138" y="128"/>
                    </a:lnTo>
                    <a:lnTo>
                      <a:pt x="138" y="128"/>
                    </a:lnTo>
                    <a:lnTo>
                      <a:pt x="138" y="128"/>
                    </a:lnTo>
                    <a:close/>
                    <a:moveTo>
                      <a:pt x="252" y="68"/>
                    </a:moveTo>
                    <a:lnTo>
                      <a:pt x="252" y="68"/>
                    </a:lnTo>
                    <a:lnTo>
                      <a:pt x="248" y="80"/>
                    </a:lnTo>
                    <a:lnTo>
                      <a:pt x="234" y="80"/>
                    </a:lnTo>
                    <a:lnTo>
                      <a:pt x="230" y="78"/>
                    </a:lnTo>
                    <a:lnTo>
                      <a:pt x="236" y="72"/>
                    </a:lnTo>
                    <a:lnTo>
                      <a:pt x="252" y="68"/>
                    </a:lnTo>
                    <a:lnTo>
                      <a:pt x="252" y="68"/>
                    </a:lnTo>
                    <a:lnTo>
                      <a:pt x="252" y="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0" name="Freeform 1492"/>
              <p:cNvSpPr>
                <a:spLocks/>
              </p:cNvSpPr>
              <p:nvPr/>
            </p:nvSpPr>
            <p:spPr bwMode="auto">
              <a:xfrm>
                <a:off x="828675" y="3352800"/>
                <a:ext cx="92075" cy="200025"/>
              </a:xfrm>
              <a:custGeom>
                <a:avLst/>
                <a:gdLst>
                  <a:gd name="T0" fmla="*/ 58 w 58"/>
                  <a:gd name="T1" fmla="*/ 74 h 126"/>
                  <a:gd name="T2" fmla="*/ 58 w 58"/>
                  <a:gd name="T3" fmla="*/ 74 h 126"/>
                  <a:gd name="T4" fmla="*/ 56 w 58"/>
                  <a:gd name="T5" fmla="*/ 74 h 126"/>
                  <a:gd name="T6" fmla="*/ 54 w 58"/>
                  <a:gd name="T7" fmla="*/ 74 h 126"/>
                  <a:gd name="T8" fmla="*/ 46 w 58"/>
                  <a:gd name="T9" fmla="*/ 68 h 126"/>
                  <a:gd name="T10" fmla="*/ 46 w 58"/>
                  <a:gd name="T11" fmla="*/ 64 h 126"/>
                  <a:gd name="T12" fmla="*/ 44 w 58"/>
                  <a:gd name="T13" fmla="*/ 58 h 126"/>
                  <a:gd name="T14" fmla="*/ 48 w 58"/>
                  <a:gd name="T15" fmla="*/ 56 h 126"/>
                  <a:gd name="T16" fmla="*/ 52 w 58"/>
                  <a:gd name="T17" fmla="*/ 56 h 126"/>
                  <a:gd name="T18" fmla="*/ 56 w 58"/>
                  <a:gd name="T19" fmla="*/ 34 h 126"/>
                  <a:gd name="T20" fmla="*/ 48 w 58"/>
                  <a:gd name="T21" fmla="*/ 34 h 126"/>
                  <a:gd name="T22" fmla="*/ 48 w 58"/>
                  <a:gd name="T23" fmla="*/ 28 h 126"/>
                  <a:gd name="T24" fmla="*/ 48 w 58"/>
                  <a:gd name="T25" fmla="*/ 22 h 126"/>
                  <a:gd name="T26" fmla="*/ 58 w 58"/>
                  <a:gd name="T27" fmla="*/ 6 h 126"/>
                  <a:gd name="T28" fmla="*/ 56 w 58"/>
                  <a:gd name="T29" fmla="*/ 6 h 126"/>
                  <a:gd name="T30" fmla="*/ 52 w 58"/>
                  <a:gd name="T31" fmla="*/ 8 h 126"/>
                  <a:gd name="T32" fmla="*/ 46 w 58"/>
                  <a:gd name="T33" fmla="*/ 8 h 126"/>
                  <a:gd name="T34" fmla="*/ 46 w 58"/>
                  <a:gd name="T35" fmla="*/ 2 h 126"/>
                  <a:gd name="T36" fmla="*/ 42 w 58"/>
                  <a:gd name="T37" fmla="*/ 0 h 126"/>
                  <a:gd name="T38" fmla="*/ 30 w 58"/>
                  <a:gd name="T39" fmla="*/ 2 h 126"/>
                  <a:gd name="T40" fmla="*/ 24 w 58"/>
                  <a:gd name="T41" fmla="*/ 6 h 126"/>
                  <a:gd name="T42" fmla="*/ 16 w 58"/>
                  <a:gd name="T43" fmla="*/ 6 h 126"/>
                  <a:gd name="T44" fmla="*/ 10 w 58"/>
                  <a:gd name="T45" fmla="*/ 2 h 126"/>
                  <a:gd name="T46" fmla="*/ 8 w 58"/>
                  <a:gd name="T47" fmla="*/ 10 h 126"/>
                  <a:gd name="T48" fmla="*/ 10 w 58"/>
                  <a:gd name="T49" fmla="*/ 12 h 126"/>
                  <a:gd name="T50" fmla="*/ 10 w 58"/>
                  <a:gd name="T51" fmla="*/ 18 h 126"/>
                  <a:gd name="T52" fmla="*/ 14 w 58"/>
                  <a:gd name="T53" fmla="*/ 20 h 126"/>
                  <a:gd name="T54" fmla="*/ 14 w 58"/>
                  <a:gd name="T55" fmla="*/ 26 h 126"/>
                  <a:gd name="T56" fmla="*/ 16 w 58"/>
                  <a:gd name="T57" fmla="*/ 40 h 126"/>
                  <a:gd name="T58" fmla="*/ 16 w 58"/>
                  <a:gd name="T59" fmla="*/ 44 h 126"/>
                  <a:gd name="T60" fmla="*/ 14 w 58"/>
                  <a:gd name="T61" fmla="*/ 44 h 126"/>
                  <a:gd name="T62" fmla="*/ 14 w 58"/>
                  <a:gd name="T63" fmla="*/ 48 h 126"/>
                  <a:gd name="T64" fmla="*/ 10 w 58"/>
                  <a:gd name="T65" fmla="*/ 54 h 126"/>
                  <a:gd name="T66" fmla="*/ 6 w 58"/>
                  <a:gd name="T67" fmla="*/ 56 h 126"/>
                  <a:gd name="T68" fmla="*/ 0 w 58"/>
                  <a:gd name="T69" fmla="*/ 56 h 126"/>
                  <a:gd name="T70" fmla="*/ 0 w 58"/>
                  <a:gd name="T71" fmla="*/ 60 h 126"/>
                  <a:gd name="T72" fmla="*/ 2 w 58"/>
                  <a:gd name="T73" fmla="*/ 76 h 126"/>
                  <a:gd name="T74" fmla="*/ 6 w 58"/>
                  <a:gd name="T75" fmla="*/ 76 h 126"/>
                  <a:gd name="T76" fmla="*/ 8 w 58"/>
                  <a:gd name="T77" fmla="*/ 78 h 126"/>
                  <a:gd name="T78" fmla="*/ 14 w 58"/>
                  <a:gd name="T79" fmla="*/ 92 h 126"/>
                  <a:gd name="T80" fmla="*/ 20 w 58"/>
                  <a:gd name="T81" fmla="*/ 94 h 126"/>
                  <a:gd name="T82" fmla="*/ 26 w 58"/>
                  <a:gd name="T83" fmla="*/ 126 h 126"/>
                  <a:gd name="T84" fmla="*/ 30 w 58"/>
                  <a:gd name="T85" fmla="*/ 124 h 126"/>
                  <a:gd name="T86" fmla="*/ 34 w 58"/>
                  <a:gd name="T87" fmla="*/ 120 h 126"/>
                  <a:gd name="T88" fmla="*/ 36 w 58"/>
                  <a:gd name="T89" fmla="*/ 116 h 126"/>
                  <a:gd name="T90" fmla="*/ 36 w 58"/>
                  <a:gd name="T91" fmla="*/ 112 h 126"/>
                  <a:gd name="T92" fmla="*/ 36 w 58"/>
                  <a:gd name="T93" fmla="*/ 98 h 126"/>
                  <a:gd name="T94" fmla="*/ 38 w 58"/>
                  <a:gd name="T95" fmla="*/ 98 h 126"/>
                  <a:gd name="T96" fmla="*/ 44 w 58"/>
                  <a:gd name="T97" fmla="*/ 96 h 126"/>
                  <a:gd name="T98" fmla="*/ 46 w 58"/>
                  <a:gd name="T99" fmla="*/ 94 h 126"/>
                  <a:gd name="T100" fmla="*/ 52 w 58"/>
                  <a:gd name="T101" fmla="*/ 92 h 126"/>
                  <a:gd name="T102" fmla="*/ 54 w 58"/>
                  <a:gd name="T103" fmla="*/ 88 h 126"/>
                  <a:gd name="T104" fmla="*/ 56 w 58"/>
                  <a:gd name="T105" fmla="*/ 86 h 126"/>
                  <a:gd name="T106" fmla="*/ 54 w 58"/>
                  <a:gd name="T107" fmla="*/ 82 h 126"/>
                  <a:gd name="T108" fmla="*/ 58 w 58"/>
                  <a:gd name="T109" fmla="*/ 74 h 126"/>
                  <a:gd name="T110" fmla="*/ 58 w 58"/>
                  <a:gd name="T111" fmla="*/ 74 h 126"/>
                  <a:gd name="T112" fmla="*/ 58 w 58"/>
                  <a:gd name="T113" fmla="*/ 7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126">
                    <a:moveTo>
                      <a:pt x="58" y="74"/>
                    </a:moveTo>
                    <a:lnTo>
                      <a:pt x="58" y="74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46" y="68"/>
                    </a:lnTo>
                    <a:lnTo>
                      <a:pt x="46" y="64"/>
                    </a:lnTo>
                    <a:lnTo>
                      <a:pt x="44" y="58"/>
                    </a:lnTo>
                    <a:lnTo>
                      <a:pt x="48" y="56"/>
                    </a:lnTo>
                    <a:lnTo>
                      <a:pt x="52" y="56"/>
                    </a:lnTo>
                    <a:lnTo>
                      <a:pt x="56" y="34"/>
                    </a:lnTo>
                    <a:lnTo>
                      <a:pt x="48" y="34"/>
                    </a:lnTo>
                    <a:lnTo>
                      <a:pt x="48" y="28"/>
                    </a:lnTo>
                    <a:lnTo>
                      <a:pt x="48" y="22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2" y="8"/>
                    </a:lnTo>
                    <a:lnTo>
                      <a:pt x="46" y="8"/>
                    </a:lnTo>
                    <a:lnTo>
                      <a:pt x="46" y="2"/>
                    </a:lnTo>
                    <a:lnTo>
                      <a:pt x="42" y="0"/>
                    </a:lnTo>
                    <a:lnTo>
                      <a:pt x="30" y="2"/>
                    </a:lnTo>
                    <a:lnTo>
                      <a:pt x="24" y="6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26"/>
                    </a:lnTo>
                    <a:lnTo>
                      <a:pt x="16" y="40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4" y="48"/>
                    </a:lnTo>
                    <a:lnTo>
                      <a:pt x="10" y="54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76"/>
                    </a:lnTo>
                    <a:lnTo>
                      <a:pt x="6" y="76"/>
                    </a:lnTo>
                    <a:lnTo>
                      <a:pt x="8" y="78"/>
                    </a:lnTo>
                    <a:lnTo>
                      <a:pt x="14" y="92"/>
                    </a:lnTo>
                    <a:lnTo>
                      <a:pt x="20" y="94"/>
                    </a:lnTo>
                    <a:lnTo>
                      <a:pt x="26" y="126"/>
                    </a:lnTo>
                    <a:lnTo>
                      <a:pt x="30" y="124"/>
                    </a:lnTo>
                    <a:lnTo>
                      <a:pt x="34" y="120"/>
                    </a:lnTo>
                    <a:lnTo>
                      <a:pt x="36" y="116"/>
                    </a:lnTo>
                    <a:lnTo>
                      <a:pt x="36" y="112"/>
                    </a:lnTo>
                    <a:lnTo>
                      <a:pt x="36" y="98"/>
                    </a:lnTo>
                    <a:lnTo>
                      <a:pt x="38" y="98"/>
                    </a:lnTo>
                    <a:lnTo>
                      <a:pt x="44" y="96"/>
                    </a:lnTo>
                    <a:lnTo>
                      <a:pt x="46" y="94"/>
                    </a:lnTo>
                    <a:lnTo>
                      <a:pt x="52" y="92"/>
                    </a:lnTo>
                    <a:lnTo>
                      <a:pt x="54" y="88"/>
                    </a:lnTo>
                    <a:lnTo>
                      <a:pt x="56" y="86"/>
                    </a:lnTo>
                    <a:lnTo>
                      <a:pt x="54" y="8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8" y="7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1" name="Freeform 1493"/>
              <p:cNvSpPr>
                <a:spLocks/>
              </p:cNvSpPr>
              <p:nvPr/>
            </p:nvSpPr>
            <p:spPr bwMode="auto">
              <a:xfrm>
                <a:off x="654050" y="4108450"/>
                <a:ext cx="47625" cy="180975"/>
              </a:xfrm>
              <a:custGeom>
                <a:avLst/>
                <a:gdLst>
                  <a:gd name="T0" fmla="*/ 30 w 30"/>
                  <a:gd name="T1" fmla="*/ 104 h 114"/>
                  <a:gd name="T2" fmla="*/ 30 w 30"/>
                  <a:gd name="T3" fmla="*/ 104 h 114"/>
                  <a:gd name="T4" fmla="*/ 28 w 30"/>
                  <a:gd name="T5" fmla="*/ 98 h 114"/>
                  <a:gd name="T6" fmla="*/ 28 w 30"/>
                  <a:gd name="T7" fmla="*/ 96 h 114"/>
                  <a:gd name="T8" fmla="*/ 26 w 30"/>
                  <a:gd name="T9" fmla="*/ 86 h 114"/>
                  <a:gd name="T10" fmla="*/ 26 w 30"/>
                  <a:gd name="T11" fmla="*/ 80 h 114"/>
                  <a:gd name="T12" fmla="*/ 28 w 30"/>
                  <a:gd name="T13" fmla="*/ 74 h 114"/>
                  <a:gd name="T14" fmla="*/ 28 w 30"/>
                  <a:gd name="T15" fmla="*/ 70 h 114"/>
                  <a:gd name="T16" fmla="*/ 28 w 30"/>
                  <a:gd name="T17" fmla="*/ 62 h 114"/>
                  <a:gd name="T18" fmla="*/ 26 w 30"/>
                  <a:gd name="T19" fmla="*/ 56 h 114"/>
                  <a:gd name="T20" fmla="*/ 28 w 30"/>
                  <a:gd name="T21" fmla="*/ 50 h 114"/>
                  <a:gd name="T22" fmla="*/ 28 w 30"/>
                  <a:gd name="T23" fmla="*/ 42 h 114"/>
                  <a:gd name="T24" fmla="*/ 28 w 30"/>
                  <a:gd name="T25" fmla="*/ 38 h 114"/>
                  <a:gd name="T26" fmla="*/ 26 w 30"/>
                  <a:gd name="T27" fmla="*/ 36 h 114"/>
                  <a:gd name="T28" fmla="*/ 26 w 30"/>
                  <a:gd name="T29" fmla="*/ 32 h 114"/>
                  <a:gd name="T30" fmla="*/ 26 w 30"/>
                  <a:gd name="T31" fmla="*/ 24 h 114"/>
                  <a:gd name="T32" fmla="*/ 26 w 30"/>
                  <a:gd name="T33" fmla="*/ 20 h 114"/>
                  <a:gd name="T34" fmla="*/ 16 w 30"/>
                  <a:gd name="T35" fmla="*/ 18 h 114"/>
                  <a:gd name="T36" fmla="*/ 16 w 30"/>
                  <a:gd name="T37" fmla="*/ 2 h 114"/>
                  <a:gd name="T38" fmla="*/ 10 w 30"/>
                  <a:gd name="T39" fmla="*/ 2 h 114"/>
                  <a:gd name="T40" fmla="*/ 2 w 30"/>
                  <a:gd name="T41" fmla="*/ 0 h 114"/>
                  <a:gd name="T42" fmla="*/ 2 w 30"/>
                  <a:gd name="T43" fmla="*/ 8 h 114"/>
                  <a:gd name="T44" fmla="*/ 0 w 30"/>
                  <a:gd name="T45" fmla="*/ 14 h 114"/>
                  <a:gd name="T46" fmla="*/ 2 w 30"/>
                  <a:gd name="T47" fmla="*/ 14 h 114"/>
                  <a:gd name="T48" fmla="*/ 6 w 30"/>
                  <a:gd name="T49" fmla="*/ 18 h 114"/>
                  <a:gd name="T50" fmla="*/ 8 w 30"/>
                  <a:gd name="T51" fmla="*/ 24 h 114"/>
                  <a:gd name="T52" fmla="*/ 8 w 30"/>
                  <a:gd name="T53" fmla="*/ 32 h 114"/>
                  <a:gd name="T54" fmla="*/ 8 w 30"/>
                  <a:gd name="T55" fmla="*/ 36 h 114"/>
                  <a:gd name="T56" fmla="*/ 6 w 30"/>
                  <a:gd name="T57" fmla="*/ 38 h 114"/>
                  <a:gd name="T58" fmla="*/ 8 w 30"/>
                  <a:gd name="T59" fmla="*/ 42 h 114"/>
                  <a:gd name="T60" fmla="*/ 10 w 30"/>
                  <a:gd name="T61" fmla="*/ 44 h 114"/>
                  <a:gd name="T62" fmla="*/ 6 w 30"/>
                  <a:gd name="T63" fmla="*/ 50 h 114"/>
                  <a:gd name="T64" fmla="*/ 6 w 30"/>
                  <a:gd name="T65" fmla="*/ 52 h 114"/>
                  <a:gd name="T66" fmla="*/ 8 w 30"/>
                  <a:gd name="T67" fmla="*/ 56 h 114"/>
                  <a:gd name="T68" fmla="*/ 10 w 30"/>
                  <a:gd name="T69" fmla="*/ 62 h 114"/>
                  <a:gd name="T70" fmla="*/ 12 w 30"/>
                  <a:gd name="T71" fmla="*/ 68 h 114"/>
                  <a:gd name="T72" fmla="*/ 10 w 30"/>
                  <a:gd name="T73" fmla="*/ 80 h 114"/>
                  <a:gd name="T74" fmla="*/ 10 w 30"/>
                  <a:gd name="T75" fmla="*/ 86 h 114"/>
                  <a:gd name="T76" fmla="*/ 10 w 30"/>
                  <a:gd name="T77" fmla="*/ 88 h 114"/>
                  <a:gd name="T78" fmla="*/ 10 w 30"/>
                  <a:gd name="T79" fmla="*/ 90 h 114"/>
                  <a:gd name="T80" fmla="*/ 10 w 30"/>
                  <a:gd name="T81" fmla="*/ 92 h 114"/>
                  <a:gd name="T82" fmla="*/ 20 w 30"/>
                  <a:gd name="T83" fmla="*/ 108 h 114"/>
                  <a:gd name="T84" fmla="*/ 20 w 30"/>
                  <a:gd name="T85" fmla="*/ 114 h 114"/>
                  <a:gd name="T86" fmla="*/ 24 w 30"/>
                  <a:gd name="T87" fmla="*/ 114 h 114"/>
                  <a:gd name="T88" fmla="*/ 28 w 30"/>
                  <a:gd name="T89" fmla="*/ 108 h 114"/>
                  <a:gd name="T90" fmla="*/ 30 w 30"/>
                  <a:gd name="T91" fmla="*/ 104 h 114"/>
                  <a:gd name="T92" fmla="*/ 30 w 30"/>
                  <a:gd name="T93" fmla="*/ 104 h 114"/>
                  <a:gd name="T94" fmla="*/ 30 w 30"/>
                  <a:gd name="T9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114">
                    <a:moveTo>
                      <a:pt x="30" y="104"/>
                    </a:moveTo>
                    <a:lnTo>
                      <a:pt x="30" y="104"/>
                    </a:lnTo>
                    <a:lnTo>
                      <a:pt x="28" y="98"/>
                    </a:lnTo>
                    <a:lnTo>
                      <a:pt x="28" y="96"/>
                    </a:lnTo>
                    <a:lnTo>
                      <a:pt x="26" y="86"/>
                    </a:lnTo>
                    <a:lnTo>
                      <a:pt x="26" y="80"/>
                    </a:lnTo>
                    <a:lnTo>
                      <a:pt x="28" y="74"/>
                    </a:lnTo>
                    <a:lnTo>
                      <a:pt x="28" y="70"/>
                    </a:lnTo>
                    <a:lnTo>
                      <a:pt x="28" y="62"/>
                    </a:lnTo>
                    <a:lnTo>
                      <a:pt x="26" y="56"/>
                    </a:lnTo>
                    <a:lnTo>
                      <a:pt x="28" y="50"/>
                    </a:lnTo>
                    <a:lnTo>
                      <a:pt x="28" y="42"/>
                    </a:lnTo>
                    <a:lnTo>
                      <a:pt x="28" y="38"/>
                    </a:lnTo>
                    <a:lnTo>
                      <a:pt x="26" y="36"/>
                    </a:lnTo>
                    <a:lnTo>
                      <a:pt x="26" y="32"/>
                    </a:lnTo>
                    <a:lnTo>
                      <a:pt x="26" y="24"/>
                    </a:lnTo>
                    <a:lnTo>
                      <a:pt x="26" y="20"/>
                    </a:lnTo>
                    <a:lnTo>
                      <a:pt x="16" y="18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8" y="24"/>
                    </a:lnTo>
                    <a:lnTo>
                      <a:pt x="8" y="32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8" y="42"/>
                    </a:lnTo>
                    <a:lnTo>
                      <a:pt x="10" y="44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8" y="56"/>
                    </a:lnTo>
                    <a:lnTo>
                      <a:pt x="10" y="62"/>
                    </a:lnTo>
                    <a:lnTo>
                      <a:pt x="12" y="68"/>
                    </a:lnTo>
                    <a:lnTo>
                      <a:pt x="10" y="80"/>
                    </a:lnTo>
                    <a:lnTo>
                      <a:pt x="10" y="86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20" y="108"/>
                    </a:lnTo>
                    <a:lnTo>
                      <a:pt x="20" y="114"/>
                    </a:lnTo>
                    <a:lnTo>
                      <a:pt x="24" y="114"/>
                    </a:lnTo>
                    <a:lnTo>
                      <a:pt x="28" y="108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0" y="10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2" name="Freeform 1494"/>
              <p:cNvSpPr>
                <a:spLocks/>
              </p:cNvSpPr>
              <p:nvPr/>
            </p:nvSpPr>
            <p:spPr bwMode="auto">
              <a:xfrm>
                <a:off x="2917825" y="3873500"/>
                <a:ext cx="177800" cy="425450"/>
              </a:xfrm>
              <a:custGeom>
                <a:avLst/>
                <a:gdLst>
                  <a:gd name="T0" fmla="*/ 18 w 112"/>
                  <a:gd name="T1" fmla="*/ 166 h 268"/>
                  <a:gd name="T2" fmla="*/ 14 w 112"/>
                  <a:gd name="T3" fmla="*/ 172 h 268"/>
                  <a:gd name="T4" fmla="*/ 10 w 112"/>
                  <a:gd name="T5" fmla="*/ 196 h 268"/>
                  <a:gd name="T6" fmla="*/ 8 w 112"/>
                  <a:gd name="T7" fmla="*/ 206 h 268"/>
                  <a:gd name="T8" fmla="*/ 20 w 112"/>
                  <a:gd name="T9" fmla="*/ 224 h 268"/>
                  <a:gd name="T10" fmla="*/ 36 w 112"/>
                  <a:gd name="T11" fmla="*/ 246 h 268"/>
                  <a:gd name="T12" fmla="*/ 40 w 112"/>
                  <a:gd name="T13" fmla="*/ 256 h 268"/>
                  <a:gd name="T14" fmla="*/ 48 w 112"/>
                  <a:gd name="T15" fmla="*/ 268 h 268"/>
                  <a:gd name="T16" fmla="*/ 54 w 112"/>
                  <a:gd name="T17" fmla="*/ 264 h 268"/>
                  <a:gd name="T18" fmla="*/ 58 w 112"/>
                  <a:gd name="T19" fmla="*/ 258 h 268"/>
                  <a:gd name="T20" fmla="*/ 54 w 112"/>
                  <a:gd name="T21" fmla="*/ 242 h 268"/>
                  <a:gd name="T22" fmla="*/ 50 w 112"/>
                  <a:gd name="T23" fmla="*/ 236 h 268"/>
                  <a:gd name="T24" fmla="*/ 38 w 112"/>
                  <a:gd name="T25" fmla="*/ 232 h 268"/>
                  <a:gd name="T26" fmla="*/ 36 w 112"/>
                  <a:gd name="T27" fmla="*/ 222 h 268"/>
                  <a:gd name="T28" fmla="*/ 28 w 112"/>
                  <a:gd name="T29" fmla="*/ 214 h 268"/>
                  <a:gd name="T30" fmla="*/ 20 w 112"/>
                  <a:gd name="T31" fmla="*/ 200 h 268"/>
                  <a:gd name="T32" fmla="*/ 26 w 112"/>
                  <a:gd name="T33" fmla="*/ 174 h 268"/>
                  <a:gd name="T34" fmla="*/ 30 w 112"/>
                  <a:gd name="T35" fmla="*/ 130 h 268"/>
                  <a:gd name="T36" fmla="*/ 40 w 112"/>
                  <a:gd name="T37" fmla="*/ 124 h 268"/>
                  <a:gd name="T38" fmla="*/ 46 w 112"/>
                  <a:gd name="T39" fmla="*/ 128 h 268"/>
                  <a:gd name="T40" fmla="*/ 48 w 112"/>
                  <a:gd name="T41" fmla="*/ 138 h 268"/>
                  <a:gd name="T42" fmla="*/ 54 w 112"/>
                  <a:gd name="T43" fmla="*/ 138 h 268"/>
                  <a:gd name="T44" fmla="*/ 58 w 112"/>
                  <a:gd name="T45" fmla="*/ 138 h 268"/>
                  <a:gd name="T46" fmla="*/ 64 w 112"/>
                  <a:gd name="T47" fmla="*/ 146 h 268"/>
                  <a:gd name="T48" fmla="*/ 68 w 112"/>
                  <a:gd name="T49" fmla="*/ 154 h 268"/>
                  <a:gd name="T50" fmla="*/ 64 w 112"/>
                  <a:gd name="T51" fmla="*/ 136 h 268"/>
                  <a:gd name="T52" fmla="*/ 66 w 112"/>
                  <a:gd name="T53" fmla="*/ 114 h 268"/>
                  <a:gd name="T54" fmla="*/ 76 w 112"/>
                  <a:gd name="T55" fmla="*/ 110 h 268"/>
                  <a:gd name="T56" fmla="*/ 86 w 112"/>
                  <a:gd name="T57" fmla="*/ 110 h 268"/>
                  <a:gd name="T58" fmla="*/ 96 w 112"/>
                  <a:gd name="T59" fmla="*/ 100 h 268"/>
                  <a:gd name="T60" fmla="*/ 110 w 112"/>
                  <a:gd name="T61" fmla="*/ 96 h 268"/>
                  <a:gd name="T62" fmla="*/ 112 w 112"/>
                  <a:gd name="T63" fmla="*/ 90 h 268"/>
                  <a:gd name="T64" fmla="*/ 106 w 112"/>
                  <a:gd name="T65" fmla="*/ 74 h 268"/>
                  <a:gd name="T66" fmla="*/ 102 w 112"/>
                  <a:gd name="T67" fmla="*/ 66 h 268"/>
                  <a:gd name="T68" fmla="*/ 96 w 112"/>
                  <a:gd name="T69" fmla="*/ 54 h 268"/>
                  <a:gd name="T70" fmla="*/ 92 w 112"/>
                  <a:gd name="T71" fmla="*/ 36 h 268"/>
                  <a:gd name="T72" fmla="*/ 82 w 112"/>
                  <a:gd name="T73" fmla="*/ 32 h 268"/>
                  <a:gd name="T74" fmla="*/ 72 w 112"/>
                  <a:gd name="T75" fmla="*/ 26 h 268"/>
                  <a:gd name="T76" fmla="*/ 64 w 112"/>
                  <a:gd name="T77" fmla="*/ 30 h 268"/>
                  <a:gd name="T78" fmla="*/ 56 w 112"/>
                  <a:gd name="T79" fmla="*/ 38 h 268"/>
                  <a:gd name="T80" fmla="*/ 48 w 112"/>
                  <a:gd name="T81" fmla="*/ 32 h 268"/>
                  <a:gd name="T82" fmla="*/ 42 w 112"/>
                  <a:gd name="T83" fmla="*/ 28 h 268"/>
                  <a:gd name="T84" fmla="*/ 40 w 112"/>
                  <a:gd name="T85" fmla="*/ 20 h 268"/>
                  <a:gd name="T86" fmla="*/ 46 w 112"/>
                  <a:gd name="T87" fmla="*/ 8 h 268"/>
                  <a:gd name="T88" fmla="*/ 38 w 112"/>
                  <a:gd name="T89" fmla="*/ 8 h 268"/>
                  <a:gd name="T90" fmla="*/ 26 w 112"/>
                  <a:gd name="T91" fmla="*/ 2 h 268"/>
                  <a:gd name="T92" fmla="*/ 18 w 112"/>
                  <a:gd name="T93" fmla="*/ 0 h 268"/>
                  <a:gd name="T94" fmla="*/ 14 w 112"/>
                  <a:gd name="T95" fmla="*/ 12 h 268"/>
                  <a:gd name="T96" fmla="*/ 8 w 112"/>
                  <a:gd name="T97" fmla="*/ 18 h 268"/>
                  <a:gd name="T98" fmla="*/ 0 w 112"/>
                  <a:gd name="T99" fmla="*/ 22 h 268"/>
                  <a:gd name="T100" fmla="*/ 2 w 112"/>
                  <a:gd name="T101" fmla="*/ 38 h 268"/>
                  <a:gd name="T102" fmla="*/ 2 w 112"/>
                  <a:gd name="T103" fmla="*/ 60 h 268"/>
                  <a:gd name="T104" fmla="*/ 14 w 112"/>
                  <a:gd name="T105" fmla="*/ 76 h 268"/>
                  <a:gd name="T106" fmla="*/ 8 w 112"/>
                  <a:gd name="T107" fmla="*/ 86 h 268"/>
                  <a:gd name="T108" fmla="*/ 14 w 112"/>
                  <a:gd name="T109" fmla="*/ 114 h 268"/>
                  <a:gd name="T110" fmla="*/ 26 w 112"/>
                  <a:gd name="T111" fmla="*/ 132 h 268"/>
                  <a:gd name="T112" fmla="*/ 22 w 112"/>
                  <a:gd name="T113" fmla="*/ 150 h 268"/>
                  <a:gd name="T114" fmla="*/ 18 w 112"/>
                  <a:gd name="T115" fmla="*/ 166 h 268"/>
                  <a:gd name="T116" fmla="*/ 18 w 112"/>
                  <a:gd name="T117" fmla="*/ 16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2" h="268">
                    <a:moveTo>
                      <a:pt x="18" y="166"/>
                    </a:moveTo>
                    <a:lnTo>
                      <a:pt x="18" y="166"/>
                    </a:lnTo>
                    <a:lnTo>
                      <a:pt x="18" y="172"/>
                    </a:lnTo>
                    <a:lnTo>
                      <a:pt x="14" y="172"/>
                    </a:lnTo>
                    <a:lnTo>
                      <a:pt x="14" y="192"/>
                    </a:lnTo>
                    <a:lnTo>
                      <a:pt x="10" y="196"/>
                    </a:lnTo>
                    <a:lnTo>
                      <a:pt x="8" y="202"/>
                    </a:lnTo>
                    <a:lnTo>
                      <a:pt x="8" y="206"/>
                    </a:lnTo>
                    <a:lnTo>
                      <a:pt x="12" y="214"/>
                    </a:lnTo>
                    <a:lnTo>
                      <a:pt x="20" y="224"/>
                    </a:lnTo>
                    <a:lnTo>
                      <a:pt x="28" y="236"/>
                    </a:lnTo>
                    <a:lnTo>
                      <a:pt x="36" y="246"/>
                    </a:lnTo>
                    <a:lnTo>
                      <a:pt x="36" y="258"/>
                    </a:lnTo>
                    <a:lnTo>
                      <a:pt x="40" y="256"/>
                    </a:lnTo>
                    <a:lnTo>
                      <a:pt x="48" y="260"/>
                    </a:lnTo>
                    <a:lnTo>
                      <a:pt x="48" y="268"/>
                    </a:lnTo>
                    <a:lnTo>
                      <a:pt x="50" y="268"/>
                    </a:lnTo>
                    <a:lnTo>
                      <a:pt x="54" y="264"/>
                    </a:lnTo>
                    <a:lnTo>
                      <a:pt x="58" y="264"/>
                    </a:lnTo>
                    <a:lnTo>
                      <a:pt x="58" y="258"/>
                    </a:lnTo>
                    <a:lnTo>
                      <a:pt x="58" y="250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0" y="236"/>
                    </a:lnTo>
                    <a:lnTo>
                      <a:pt x="42" y="236"/>
                    </a:lnTo>
                    <a:lnTo>
                      <a:pt x="38" y="232"/>
                    </a:lnTo>
                    <a:lnTo>
                      <a:pt x="38" y="228"/>
                    </a:lnTo>
                    <a:lnTo>
                      <a:pt x="36" y="222"/>
                    </a:lnTo>
                    <a:lnTo>
                      <a:pt x="36" y="214"/>
                    </a:lnTo>
                    <a:lnTo>
                      <a:pt x="28" y="214"/>
                    </a:lnTo>
                    <a:lnTo>
                      <a:pt x="22" y="200"/>
                    </a:lnTo>
                    <a:lnTo>
                      <a:pt x="20" y="200"/>
                    </a:lnTo>
                    <a:lnTo>
                      <a:pt x="20" y="188"/>
                    </a:lnTo>
                    <a:lnTo>
                      <a:pt x="26" y="174"/>
                    </a:lnTo>
                    <a:lnTo>
                      <a:pt x="32" y="148"/>
                    </a:lnTo>
                    <a:lnTo>
                      <a:pt x="30" y="130"/>
                    </a:lnTo>
                    <a:lnTo>
                      <a:pt x="30" y="128"/>
                    </a:lnTo>
                    <a:lnTo>
                      <a:pt x="40" y="124"/>
                    </a:lnTo>
                    <a:lnTo>
                      <a:pt x="42" y="128"/>
                    </a:lnTo>
                    <a:lnTo>
                      <a:pt x="46" y="128"/>
                    </a:lnTo>
                    <a:lnTo>
                      <a:pt x="46" y="132"/>
                    </a:lnTo>
                    <a:lnTo>
                      <a:pt x="48" y="138"/>
                    </a:lnTo>
                    <a:lnTo>
                      <a:pt x="50" y="138"/>
                    </a:lnTo>
                    <a:lnTo>
                      <a:pt x="54" y="138"/>
                    </a:lnTo>
                    <a:lnTo>
                      <a:pt x="58" y="136"/>
                    </a:lnTo>
                    <a:lnTo>
                      <a:pt x="58" y="138"/>
                    </a:lnTo>
                    <a:lnTo>
                      <a:pt x="58" y="142"/>
                    </a:lnTo>
                    <a:lnTo>
                      <a:pt x="64" y="146"/>
                    </a:lnTo>
                    <a:lnTo>
                      <a:pt x="68" y="148"/>
                    </a:lnTo>
                    <a:lnTo>
                      <a:pt x="68" y="154"/>
                    </a:lnTo>
                    <a:lnTo>
                      <a:pt x="68" y="142"/>
                    </a:lnTo>
                    <a:lnTo>
                      <a:pt x="64" y="136"/>
                    </a:lnTo>
                    <a:lnTo>
                      <a:pt x="64" y="122"/>
                    </a:lnTo>
                    <a:lnTo>
                      <a:pt x="66" y="114"/>
                    </a:lnTo>
                    <a:lnTo>
                      <a:pt x="68" y="112"/>
                    </a:lnTo>
                    <a:lnTo>
                      <a:pt x="76" y="110"/>
                    </a:lnTo>
                    <a:lnTo>
                      <a:pt x="82" y="110"/>
                    </a:lnTo>
                    <a:lnTo>
                      <a:pt x="86" y="110"/>
                    </a:lnTo>
                    <a:lnTo>
                      <a:pt x="94" y="104"/>
                    </a:lnTo>
                    <a:lnTo>
                      <a:pt x="96" y="100"/>
                    </a:lnTo>
                    <a:lnTo>
                      <a:pt x="106" y="100"/>
                    </a:lnTo>
                    <a:lnTo>
                      <a:pt x="110" y="96"/>
                    </a:lnTo>
                    <a:lnTo>
                      <a:pt x="112" y="92"/>
                    </a:lnTo>
                    <a:lnTo>
                      <a:pt x="112" y="90"/>
                    </a:lnTo>
                    <a:lnTo>
                      <a:pt x="110" y="82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2" y="66"/>
                    </a:lnTo>
                    <a:lnTo>
                      <a:pt x="100" y="60"/>
                    </a:lnTo>
                    <a:lnTo>
                      <a:pt x="96" y="54"/>
                    </a:lnTo>
                    <a:lnTo>
                      <a:pt x="96" y="46"/>
                    </a:lnTo>
                    <a:lnTo>
                      <a:pt x="92" y="36"/>
                    </a:lnTo>
                    <a:lnTo>
                      <a:pt x="86" y="36"/>
                    </a:lnTo>
                    <a:lnTo>
                      <a:pt x="82" y="32"/>
                    </a:lnTo>
                    <a:lnTo>
                      <a:pt x="78" y="26"/>
                    </a:lnTo>
                    <a:lnTo>
                      <a:pt x="72" y="26"/>
                    </a:lnTo>
                    <a:lnTo>
                      <a:pt x="68" y="30"/>
                    </a:lnTo>
                    <a:lnTo>
                      <a:pt x="64" y="30"/>
                    </a:lnTo>
                    <a:lnTo>
                      <a:pt x="60" y="38"/>
                    </a:lnTo>
                    <a:lnTo>
                      <a:pt x="56" y="38"/>
                    </a:lnTo>
                    <a:lnTo>
                      <a:pt x="54" y="36"/>
                    </a:lnTo>
                    <a:lnTo>
                      <a:pt x="48" y="32"/>
                    </a:lnTo>
                    <a:lnTo>
                      <a:pt x="42" y="32"/>
                    </a:lnTo>
                    <a:lnTo>
                      <a:pt x="42" y="28"/>
                    </a:lnTo>
                    <a:lnTo>
                      <a:pt x="40" y="22"/>
                    </a:lnTo>
                    <a:lnTo>
                      <a:pt x="40" y="20"/>
                    </a:lnTo>
                    <a:lnTo>
                      <a:pt x="48" y="12"/>
                    </a:lnTo>
                    <a:lnTo>
                      <a:pt x="46" y="8"/>
                    </a:lnTo>
                    <a:lnTo>
                      <a:pt x="40" y="8"/>
                    </a:lnTo>
                    <a:lnTo>
                      <a:pt x="38" y="8"/>
                    </a:lnTo>
                    <a:lnTo>
                      <a:pt x="38" y="2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2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84"/>
                    </a:lnTo>
                    <a:lnTo>
                      <a:pt x="8" y="86"/>
                    </a:lnTo>
                    <a:lnTo>
                      <a:pt x="10" y="102"/>
                    </a:lnTo>
                    <a:lnTo>
                      <a:pt x="14" y="114"/>
                    </a:lnTo>
                    <a:lnTo>
                      <a:pt x="20" y="122"/>
                    </a:lnTo>
                    <a:lnTo>
                      <a:pt x="26" y="132"/>
                    </a:lnTo>
                    <a:lnTo>
                      <a:pt x="26" y="142"/>
                    </a:lnTo>
                    <a:lnTo>
                      <a:pt x="22" y="150"/>
                    </a:lnTo>
                    <a:lnTo>
                      <a:pt x="20" y="158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18" y="16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3" name="Freeform 1495"/>
              <p:cNvSpPr>
                <a:spLocks noEditPoints="1"/>
              </p:cNvSpPr>
              <p:nvPr/>
            </p:nvSpPr>
            <p:spPr bwMode="auto">
              <a:xfrm>
                <a:off x="1333500" y="4498975"/>
                <a:ext cx="250825" cy="298450"/>
              </a:xfrm>
              <a:custGeom>
                <a:avLst/>
                <a:gdLst>
                  <a:gd name="T0" fmla="*/ 128 w 158"/>
                  <a:gd name="T1" fmla="*/ 38 h 188"/>
                  <a:gd name="T2" fmla="*/ 120 w 158"/>
                  <a:gd name="T3" fmla="*/ 30 h 188"/>
                  <a:gd name="T4" fmla="*/ 72 w 158"/>
                  <a:gd name="T5" fmla="*/ 0 h 188"/>
                  <a:gd name="T6" fmla="*/ 64 w 158"/>
                  <a:gd name="T7" fmla="*/ 10 h 188"/>
                  <a:gd name="T8" fmla="*/ 72 w 158"/>
                  <a:gd name="T9" fmla="*/ 20 h 188"/>
                  <a:gd name="T10" fmla="*/ 64 w 158"/>
                  <a:gd name="T11" fmla="*/ 26 h 188"/>
                  <a:gd name="T12" fmla="*/ 60 w 158"/>
                  <a:gd name="T13" fmla="*/ 24 h 188"/>
                  <a:gd name="T14" fmla="*/ 40 w 158"/>
                  <a:gd name="T15" fmla="*/ 24 h 188"/>
                  <a:gd name="T16" fmla="*/ 32 w 158"/>
                  <a:gd name="T17" fmla="*/ 16 h 188"/>
                  <a:gd name="T18" fmla="*/ 24 w 158"/>
                  <a:gd name="T19" fmla="*/ 10 h 188"/>
                  <a:gd name="T20" fmla="*/ 22 w 158"/>
                  <a:gd name="T21" fmla="*/ 28 h 188"/>
                  <a:gd name="T22" fmla="*/ 28 w 158"/>
                  <a:gd name="T23" fmla="*/ 34 h 188"/>
                  <a:gd name="T24" fmla="*/ 20 w 158"/>
                  <a:gd name="T25" fmla="*/ 46 h 188"/>
                  <a:gd name="T26" fmla="*/ 2 w 158"/>
                  <a:gd name="T27" fmla="*/ 56 h 188"/>
                  <a:gd name="T28" fmla="*/ 12 w 158"/>
                  <a:gd name="T29" fmla="*/ 90 h 188"/>
                  <a:gd name="T30" fmla="*/ 18 w 158"/>
                  <a:gd name="T31" fmla="*/ 108 h 188"/>
                  <a:gd name="T32" fmla="*/ 36 w 158"/>
                  <a:gd name="T33" fmla="*/ 126 h 188"/>
                  <a:gd name="T34" fmla="*/ 38 w 158"/>
                  <a:gd name="T35" fmla="*/ 134 h 188"/>
                  <a:gd name="T36" fmla="*/ 48 w 158"/>
                  <a:gd name="T37" fmla="*/ 138 h 188"/>
                  <a:gd name="T38" fmla="*/ 66 w 158"/>
                  <a:gd name="T39" fmla="*/ 146 h 188"/>
                  <a:gd name="T40" fmla="*/ 72 w 158"/>
                  <a:gd name="T41" fmla="*/ 152 h 188"/>
                  <a:gd name="T42" fmla="*/ 72 w 158"/>
                  <a:gd name="T43" fmla="*/ 178 h 188"/>
                  <a:gd name="T44" fmla="*/ 74 w 158"/>
                  <a:gd name="T45" fmla="*/ 188 h 188"/>
                  <a:gd name="T46" fmla="*/ 90 w 158"/>
                  <a:gd name="T47" fmla="*/ 182 h 188"/>
                  <a:gd name="T48" fmla="*/ 94 w 158"/>
                  <a:gd name="T49" fmla="*/ 188 h 188"/>
                  <a:gd name="T50" fmla="*/ 120 w 158"/>
                  <a:gd name="T51" fmla="*/ 182 h 188"/>
                  <a:gd name="T52" fmla="*/ 126 w 158"/>
                  <a:gd name="T53" fmla="*/ 182 h 188"/>
                  <a:gd name="T54" fmla="*/ 136 w 158"/>
                  <a:gd name="T55" fmla="*/ 174 h 188"/>
                  <a:gd name="T56" fmla="*/ 150 w 158"/>
                  <a:gd name="T57" fmla="*/ 172 h 188"/>
                  <a:gd name="T58" fmla="*/ 156 w 158"/>
                  <a:gd name="T59" fmla="*/ 160 h 188"/>
                  <a:gd name="T60" fmla="*/ 146 w 158"/>
                  <a:gd name="T61" fmla="*/ 146 h 188"/>
                  <a:gd name="T62" fmla="*/ 144 w 158"/>
                  <a:gd name="T63" fmla="*/ 106 h 188"/>
                  <a:gd name="T64" fmla="*/ 136 w 158"/>
                  <a:gd name="T65" fmla="*/ 90 h 188"/>
                  <a:gd name="T66" fmla="*/ 136 w 158"/>
                  <a:gd name="T67" fmla="*/ 66 h 188"/>
                  <a:gd name="T68" fmla="*/ 144 w 158"/>
                  <a:gd name="T69" fmla="*/ 52 h 188"/>
                  <a:gd name="T70" fmla="*/ 54 w 158"/>
                  <a:gd name="T71" fmla="*/ 112 h 188"/>
                  <a:gd name="T72" fmla="*/ 48 w 158"/>
                  <a:gd name="T73" fmla="*/ 110 h 188"/>
                  <a:gd name="T74" fmla="*/ 50 w 158"/>
                  <a:gd name="T75" fmla="*/ 108 h 188"/>
                  <a:gd name="T76" fmla="*/ 140 w 158"/>
                  <a:gd name="T77" fmla="*/ 82 h 188"/>
                  <a:gd name="T78" fmla="*/ 144 w 158"/>
                  <a:gd name="T79" fmla="*/ 90 h 188"/>
                  <a:gd name="T80" fmla="*/ 140 w 158"/>
                  <a:gd name="T81" fmla="*/ 82 h 188"/>
                  <a:gd name="T82" fmla="*/ 78 w 158"/>
                  <a:gd name="T83" fmla="*/ 44 h 188"/>
                  <a:gd name="T84" fmla="*/ 78 w 158"/>
                  <a:gd name="T85" fmla="*/ 48 h 188"/>
                  <a:gd name="T86" fmla="*/ 78 w 158"/>
                  <a:gd name="T87" fmla="*/ 44 h 188"/>
                  <a:gd name="T88" fmla="*/ 54 w 158"/>
                  <a:gd name="T89" fmla="*/ 10 h 188"/>
                  <a:gd name="T90" fmla="*/ 60 w 158"/>
                  <a:gd name="T91" fmla="*/ 10 h 188"/>
                  <a:gd name="T92" fmla="*/ 54 w 158"/>
                  <a:gd name="T93" fmla="*/ 1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8" h="188">
                    <a:moveTo>
                      <a:pt x="144" y="52"/>
                    </a:move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8"/>
                    </a:lnTo>
                    <a:lnTo>
                      <a:pt x="120" y="36"/>
                    </a:lnTo>
                    <a:lnTo>
                      <a:pt x="120" y="30"/>
                    </a:lnTo>
                    <a:lnTo>
                      <a:pt x="120" y="26"/>
                    </a:lnTo>
                    <a:lnTo>
                      <a:pt x="120" y="24"/>
                    </a:lnTo>
                    <a:lnTo>
                      <a:pt x="72" y="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72" y="16"/>
                    </a:lnTo>
                    <a:lnTo>
                      <a:pt x="72" y="20"/>
                    </a:lnTo>
                    <a:lnTo>
                      <a:pt x="68" y="18"/>
                    </a:lnTo>
                    <a:lnTo>
                      <a:pt x="64" y="20"/>
                    </a:lnTo>
                    <a:lnTo>
                      <a:pt x="64" y="26"/>
                    </a:lnTo>
                    <a:lnTo>
                      <a:pt x="64" y="34"/>
                    </a:lnTo>
                    <a:lnTo>
                      <a:pt x="60" y="28"/>
                    </a:lnTo>
                    <a:lnTo>
                      <a:pt x="60" y="24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0" y="24"/>
                    </a:lnTo>
                    <a:lnTo>
                      <a:pt x="42" y="30"/>
                    </a:lnTo>
                    <a:lnTo>
                      <a:pt x="36" y="30"/>
                    </a:lnTo>
                    <a:lnTo>
                      <a:pt x="32" y="16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24" y="10"/>
                    </a:lnTo>
                    <a:lnTo>
                      <a:pt x="22" y="18"/>
                    </a:lnTo>
                    <a:lnTo>
                      <a:pt x="22" y="24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24" y="42"/>
                    </a:lnTo>
                    <a:lnTo>
                      <a:pt x="20" y="46"/>
                    </a:lnTo>
                    <a:lnTo>
                      <a:pt x="18" y="54"/>
                    </a:lnTo>
                    <a:lnTo>
                      <a:pt x="12" y="56"/>
                    </a:lnTo>
                    <a:lnTo>
                      <a:pt x="2" y="56"/>
                    </a:lnTo>
                    <a:lnTo>
                      <a:pt x="0" y="84"/>
                    </a:lnTo>
                    <a:lnTo>
                      <a:pt x="10" y="88"/>
                    </a:lnTo>
                    <a:lnTo>
                      <a:pt x="12" y="90"/>
                    </a:lnTo>
                    <a:lnTo>
                      <a:pt x="18" y="92"/>
                    </a:lnTo>
                    <a:lnTo>
                      <a:pt x="18" y="100"/>
                    </a:lnTo>
                    <a:lnTo>
                      <a:pt x="18" y="108"/>
                    </a:lnTo>
                    <a:lnTo>
                      <a:pt x="22" y="116"/>
                    </a:lnTo>
                    <a:lnTo>
                      <a:pt x="30" y="124"/>
                    </a:lnTo>
                    <a:lnTo>
                      <a:pt x="36" y="126"/>
                    </a:lnTo>
                    <a:lnTo>
                      <a:pt x="36" y="128"/>
                    </a:lnTo>
                    <a:lnTo>
                      <a:pt x="36" y="130"/>
                    </a:lnTo>
                    <a:lnTo>
                      <a:pt x="38" y="134"/>
                    </a:lnTo>
                    <a:lnTo>
                      <a:pt x="40" y="134"/>
                    </a:lnTo>
                    <a:lnTo>
                      <a:pt x="42" y="136"/>
                    </a:lnTo>
                    <a:lnTo>
                      <a:pt x="48" y="138"/>
                    </a:lnTo>
                    <a:lnTo>
                      <a:pt x="56" y="142"/>
                    </a:lnTo>
                    <a:lnTo>
                      <a:pt x="64" y="144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72" y="148"/>
                    </a:lnTo>
                    <a:lnTo>
                      <a:pt x="72" y="152"/>
                    </a:lnTo>
                    <a:lnTo>
                      <a:pt x="72" y="154"/>
                    </a:lnTo>
                    <a:lnTo>
                      <a:pt x="72" y="164"/>
                    </a:lnTo>
                    <a:lnTo>
                      <a:pt x="72" y="178"/>
                    </a:lnTo>
                    <a:lnTo>
                      <a:pt x="72" y="184"/>
                    </a:lnTo>
                    <a:lnTo>
                      <a:pt x="72" y="188"/>
                    </a:lnTo>
                    <a:lnTo>
                      <a:pt x="74" y="188"/>
                    </a:lnTo>
                    <a:lnTo>
                      <a:pt x="82" y="184"/>
                    </a:lnTo>
                    <a:lnTo>
                      <a:pt x="86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92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4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22" y="180"/>
                    </a:lnTo>
                    <a:lnTo>
                      <a:pt x="126" y="182"/>
                    </a:lnTo>
                    <a:lnTo>
                      <a:pt x="128" y="180"/>
                    </a:lnTo>
                    <a:lnTo>
                      <a:pt x="130" y="178"/>
                    </a:lnTo>
                    <a:lnTo>
                      <a:pt x="136" y="174"/>
                    </a:lnTo>
                    <a:lnTo>
                      <a:pt x="140" y="174"/>
                    </a:lnTo>
                    <a:lnTo>
                      <a:pt x="146" y="172"/>
                    </a:lnTo>
                    <a:lnTo>
                      <a:pt x="150" y="172"/>
                    </a:lnTo>
                    <a:lnTo>
                      <a:pt x="156" y="170"/>
                    </a:lnTo>
                    <a:lnTo>
                      <a:pt x="158" y="164"/>
                    </a:lnTo>
                    <a:lnTo>
                      <a:pt x="156" y="160"/>
                    </a:lnTo>
                    <a:lnTo>
                      <a:pt x="154" y="156"/>
                    </a:lnTo>
                    <a:lnTo>
                      <a:pt x="150" y="152"/>
                    </a:lnTo>
                    <a:lnTo>
                      <a:pt x="146" y="146"/>
                    </a:lnTo>
                    <a:lnTo>
                      <a:pt x="140" y="142"/>
                    </a:lnTo>
                    <a:lnTo>
                      <a:pt x="140" y="110"/>
                    </a:lnTo>
                    <a:lnTo>
                      <a:pt x="144" y="106"/>
                    </a:lnTo>
                    <a:lnTo>
                      <a:pt x="146" y="102"/>
                    </a:lnTo>
                    <a:lnTo>
                      <a:pt x="140" y="94"/>
                    </a:lnTo>
                    <a:lnTo>
                      <a:pt x="136" y="90"/>
                    </a:lnTo>
                    <a:lnTo>
                      <a:pt x="132" y="88"/>
                    </a:lnTo>
                    <a:lnTo>
                      <a:pt x="132" y="78"/>
                    </a:lnTo>
                    <a:lnTo>
                      <a:pt x="136" y="66"/>
                    </a:lnTo>
                    <a:lnTo>
                      <a:pt x="144" y="52"/>
                    </a:lnTo>
                    <a:lnTo>
                      <a:pt x="144" y="52"/>
                    </a:lnTo>
                    <a:lnTo>
                      <a:pt x="144" y="52"/>
                    </a:lnTo>
                    <a:close/>
                    <a:moveTo>
                      <a:pt x="50" y="108"/>
                    </a:moveTo>
                    <a:lnTo>
                      <a:pt x="50" y="108"/>
                    </a:lnTo>
                    <a:lnTo>
                      <a:pt x="54" y="112"/>
                    </a:lnTo>
                    <a:lnTo>
                      <a:pt x="54" y="116"/>
                    </a:lnTo>
                    <a:lnTo>
                      <a:pt x="50" y="116"/>
                    </a:lnTo>
                    <a:lnTo>
                      <a:pt x="48" y="110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08"/>
                    </a:lnTo>
                    <a:lnTo>
                      <a:pt x="50" y="108"/>
                    </a:lnTo>
                    <a:close/>
                    <a:moveTo>
                      <a:pt x="140" y="82"/>
                    </a:moveTo>
                    <a:lnTo>
                      <a:pt x="140" y="82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4" y="90"/>
                    </a:lnTo>
                    <a:lnTo>
                      <a:pt x="144" y="88"/>
                    </a:lnTo>
                    <a:lnTo>
                      <a:pt x="140" y="82"/>
                    </a:lnTo>
                    <a:lnTo>
                      <a:pt x="140" y="82"/>
                    </a:lnTo>
                    <a:lnTo>
                      <a:pt x="140" y="82"/>
                    </a:lnTo>
                    <a:close/>
                    <a:moveTo>
                      <a:pt x="78" y="44"/>
                    </a:moveTo>
                    <a:lnTo>
                      <a:pt x="78" y="44"/>
                    </a:lnTo>
                    <a:lnTo>
                      <a:pt x="82" y="44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6" y="48"/>
                    </a:lnTo>
                    <a:lnTo>
                      <a:pt x="74" y="46"/>
                    </a:lnTo>
                    <a:lnTo>
                      <a:pt x="78" y="44"/>
                    </a:lnTo>
                    <a:lnTo>
                      <a:pt x="78" y="44"/>
                    </a:lnTo>
                    <a:lnTo>
                      <a:pt x="78" y="44"/>
                    </a:lnTo>
                    <a:close/>
                    <a:moveTo>
                      <a:pt x="54" y="10"/>
                    </a:moveTo>
                    <a:lnTo>
                      <a:pt x="54" y="10"/>
                    </a:lnTo>
                    <a:lnTo>
                      <a:pt x="60" y="16"/>
                    </a:lnTo>
                    <a:lnTo>
                      <a:pt x="60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4" name="Freeform 1496"/>
              <p:cNvSpPr>
                <a:spLocks/>
              </p:cNvSpPr>
              <p:nvPr/>
            </p:nvSpPr>
            <p:spPr bwMode="auto">
              <a:xfrm>
                <a:off x="2209800" y="3219450"/>
                <a:ext cx="171450" cy="174625"/>
              </a:xfrm>
              <a:custGeom>
                <a:avLst/>
                <a:gdLst>
                  <a:gd name="T0" fmla="*/ 84 w 108"/>
                  <a:gd name="T1" fmla="*/ 38 h 110"/>
                  <a:gd name="T2" fmla="*/ 84 w 108"/>
                  <a:gd name="T3" fmla="*/ 50 h 110"/>
                  <a:gd name="T4" fmla="*/ 100 w 108"/>
                  <a:gd name="T5" fmla="*/ 50 h 110"/>
                  <a:gd name="T6" fmla="*/ 100 w 108"/>
                  <a:gd name="T7" fmla="*/ 58 h 110"/>
                  <a:gd name="T8" fmla="*/ 102 w 108"/>
                  <a:gd name="T9" fmla="*/ 70 h 110"/>
                  <a:gd name="T10" fmla="*/ 106 w 108"/>
                  <a:gd name="T11" fmla="*/ 82 h 110"/>
                  <a:gd name="T12" fmla="*/ 102 w 108"/>
                  <a:gd name="T13" fmla="*/ 90 h 110"/>
                  <a:gd name="T14" fmla="*/ 80 w 108"/>
                  <a:gd name="T15" fmla="*/ 86 h 110"/>
                  <a:gd name="T16" fmla="*/ 64 w 108"/>
                  <a:gd name="T17" fmla="*/ 94 h 110"/>
                  <a:gd name="T18" fmla="*/ 56 w 108"/>
                  <a:gd name="T19" fmla="*/ 102 h 110"/>
                  <a:gd name="T20" fmla="*/ 42 w 108"/>
                  <a:gd name="T21" fmla="*/ 110 h 110"/>
                  <a:gd name="T22" fmla="*/ 38 w 108"/>
                  <a:gd name="T23" fmla="*/ 92 h 110"/>
                  <a:gd name="T24" fmla="*/ 36 w 108"/>
                  <a:gd name="T25" fmla="*/ 82 h 110"/>
                  <a:gd name="T26" fmla="*/ 28 w 108"/>
                  <a:gd name="T27" fmla="*/ 74 h 110"/>
                  <a:gd name="T28" fmla="*/ 24 w 108"/>
                  <a:gd name="T29" fmla="*/ 82 h 110"/>
                  <a:gd name="T30" fmla="*/ 10 w 108"/>
                  <a:gd name="T31" fmla="*/ 84 h 110"/>
                  <a:gd name="T32" fmla="*/ 10 w 108"/>
                  <a:gd name="T33" fmla="*/ 76 h 110"/>
                  <a:gd name="T34" fmla="*/ 16 w 108"/>
                  <a:gd name="T35" fmla="*/ 70 h 110"/>
                  <a:gd name="T36" fmla="*/ 16 w 108"/>
                  <a:gd name="T37" fmla="*/ 64 h 110"/>
                  <a:gd name="T38" fmla="*/ 12 w 108"/>
                  <a:gd name="T39" fmla="*/ 60 h 110"/>
                  <a:gd name="T40" fmla="*/ 16 w 108"/>
                  <a:gd name="T41" fmla="*/ 52 h 110"/>
                  <a:gd name="T42" fmla="*/ 6 w 108"/>
                  <a:gd name="T43" fmla="*/ 52 h 110"/>
                  <a:gd name="T44" fmla="*/ 0 w 108"/>
                  <a:gd name="T45" fmla="*/ 44 h 110"/>
                  <a:gd name="T46" fmla="*/ 2 w 108"/>
                  <a:gd name="T47" fmla="*/ 40 h 110"/>
                  <a:gd name="T48" fmla="*/ 10 w 108"/>
                  <a:gd name="T49" fmla="*/ 40 h 110"/>
                  <a:gd name="T50" fmla="*/ 12 w 108"/>
                  <a:gd name="T51" fmla="*/ 40 h 110"/>
                  <a:gd name="T52" fmla="*/ 24 w 108"/>
                  <a:gd name="T53" fmla="*/ 32 h 110"/>
                  <a:gd name="T54" fmla="*/ 20 w 108"/>
                  <a:gd name="T55" fmla="*/ 30 h 110"/>
                  <a:gd name="T56" fmla="*/ 26 w 108"/>
                  <a:gd name="T57" fmla="*/ 24 h 110"/>
                  <a:gd name="T58" fmla="*/ 28 w 108"/>
                  <a:gd name="T59" fmla="*/ 22 h 110"/>
                  <a:gd name="T60" fmla="*/ 26 w 108"/>
                  <a:gd name="T61" fmla="*/ 16 h 110"/>
                  <a:gd name="T62" fmla="*/ 26 w 108"/>
                  <a:gd name="T63" fmla="*/ 8 h 110"/>
                  <a:gd name="T64" fmla="*/ 36 w 108"/>
                  <a:gd name="T65" fmla="*/ 12 h 110"/>
                  <a:gd name="T66" fmla="*/ 42 w 108"/>
                  <a:gd name="T67" fmla="*/ 8 h 110"/>
                  <a:gd name="T68" fmla="*/ 46 w 108"/>
                  <a:gd name="T69" fmla="*/ 0 h 110"/>
                  <a:gd name="T70" fmla="*/ 42 w 108"/>
                  <a:gd name="T71" fmla="*/ 14 h 110"/>
                  <a:gd name="T72" fmla="*/ 46 w 108"/>
                  <a:gd name="T73" fmla="*/ 22 h 110"/>
                  <a:gd name="T74" fmla="*/ 38 w 108"/>
                  <a:gd name="T75" fmla="*/ 24 h 110"/>
                  <a:gd name="T76" fmla="*/ 36 w 108"/>
                  <a:gd name="T77" fmla="*/ 34 h 110"/>
                  <a:gd name="T78" fmla="*/ 46 w 108"/>
                  <a:gd name="T79" fmla="*/ 34 h 110"/>
                  <a:gd name="T80" fmla="*/ 48 w 108"/>
                  <a:gd name="T81" fmla="*/ 38 h 110"/>
                  <a:gd name="T82" fmla="*/ 56 w 108"/>
                  <a:gd name="T83" fmla="*/ 34 h 110"/>
                  <a:gd name="T84" fmla="*/ 62 w 108"/>
                  <a:gd name="T85" fmla="*/ 40 h 110"/>
                  <a:gd name="T86" fmla="*/ 70 w 108"/>
                  <a:gd name="T87" fmla="*/ 40 h 110"/>
                  <a:gd name="T88" fmla="*/ 80 w 108"/>
                  <a:gd name="T89" fmla="*/ 38 h 110"/>
                  <a:gd name="T90" fmla="*/ 84 w 108"/>
                  <a:gd name="T91" fmla="*/ 3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" h="110">
                    <a:moveTo>
                      <a:pt x="84" y="38"/>
                    </a:moveTo>
                    <a:lnTo>
                      <a:pt x="84" y="38"/>
                    </a:lnTo>
                    <a:lnTo>
                      <a:pt x="88" y="44"/>
                    </a:lnTo>
                    <a:lnTo>
                      <a:pt x="84" y="50"/>
                    </a:lnTo>
                    <a:lnTo>
                      <a:pt x="90" y="56"/>
                    </a:lnTo>
                    <a:lnTo>
                      <a:pt x="100" y="50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0" y="64"/>
                    </a:lnTo>
                    <a:lnTo>
                      <a:pt x="102" y="70"/>
                    </a:lnTo>
                    <a:lnTo>
                      <a:pt x="102" y="78"/>
                    </a:lnTo>
                    <a:lnTo>
                      <a:pt x="106" y="82"/>
                    </a:lnTo>
                    <a:lnTo>
                      <a:pt x="108" y="86"/>
                    </a:lnTo>
                    <a:lnTo>
                      <a:pt x="102" y="90"/>
                    </a:lnTo>
                    <a:lnTo>
                      <a:pt x="92" y="90"/>
                    </a:lnTo>
                    <a:lnTo>
                      <a:pt x="80" y="86"/>
                    </a:lnTo>
                    <a:lnTo>
                      <a:pt x="74" y="90"/>
                    </a:lnTo>
                    <a:lnTo>
                      <a:pt x="64" y="94"/>
                    </a:lnTo>
                    <a:lnTo>
                      <a:pt x="60" y="94"/>
                    </a:lnTo>
                    <a:lnTo>
                      <a:pt x="56" y="102"/>
                    </a:lnTo>
                    <a:lnTo>
                      <a:pt x="48" y="108"/>
                    </a:lnTo>
                    <a:lnTo>
                      <a:pt x="42" y="110"/>
                    </a:lnTo>
                    <a:lnTo>
                      <a:pt x="36" y="102"/>
                    </a:lnTo>
                    <a:lnTo>
                      <a:pt x="38" y="92"/>
                    </a:lnTo>
                    <a:lnTo>
                      <a:pt x="42" y="86"/>
                    </a:lnTo>
                    <a:lnTo>
                      <a:pt x="36" y="82"/>
                    </a:lnTo>
                    <a:lnTo>
                      <a:pt x="34" y="76"/>
                    </a:lnTo>
                    <a:lnTo>
                      <a:pt x="28" y="74"/>
                    </a:lnTo>
                    <a:lnTo>
                      <a:pt x="26" y="78"/>
                    </a:lnTo>
                    <a:lnTo>
                      <a:pt x="24" y="82"/>
                    </a:lnTo>
                    <a:lnTo>
                      <a:pt x="16" y="84"/>
                    </a:lnTo>
                    <a:lnTo>
                      <a:pt x="10" y="84"/>
                    </a:lnTo>
                    <a:lnTo>
                      <a:pt x="8" y="84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16" y="70"/>
                    </a:lnTo>
                    <a:lnTo>
                      <a:pt x="18" y="68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12" y="60"/>
                    </a:lnTo>
                    <a:lnTo>
                      <a:pt x="16" y="56"/>
                    </a:lnTo>
                    <a:lnTo>
                      <a:pt x="16" y="52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40"/>
                    </a:lnTo>
                    <a:lnTo>
                      <a:pt x="8" y="40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0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18"/>
                    </a:lnTo>
                    <a:lnTo>
                      <a:pt x="26" y="16"/>
                    </a:lnTo>
                    <a:lnTo>
                      <a:pt x="24" y="12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6" y="12"/>
                    </a:lnTo>
                    <a:lnTo>
                      <a:pt x="38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6" y="0"/>
                    </a:lnTo>
                    <a:lnTo>
                      <a:pt x="48" y="12"/>
                    </a:lnTo>
                    <a:lnTo>
                      <a:pt x="42" y="14"/>
                    </a:lnTo>
                    <a:lnTo>
                      <a:pt x="42" y="18"/>
                    </a:lnTo>
                    <a:lnTo>
                      <a:pt x="46" y="22"/>
                    </a:lnTo>
                    <a:lnTo>
                      <a:pt x="44" y="26"/>
                    </a:lnTo>
                    <a:lnTo>
                      <a:pt x="38" y="24"/>
                    </a:lnTo>
                    <a:lnTo>
                      <a:pt x="30" y="26"/>
                    </a:lnTo>
                    <a:lnTo>
                      <a:pt x="36" y="34"/>
                    </a:lnTo>
                    <a:lnTo>
                      <a:pt x="44" y="32"/>
                    </a:lnTo>
                    <a:lnTo>
                      <a:pt x="46" y="34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54" y="34"/>
                    </a:lnTo>
                    <a:lnTo>
                      <a:pt x="56" y="34"/>
                    </a:lnTo>
                    <a:lnTo>
                      <a:pt x="60" y="38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70" y="40"/>
                    </a:lnTo>
                    <a:lnTo>
                      <a:pt x="74" y="38"/>
                    </a:lnTo>
                    <a:lnTo>
                      <a:pt x="80" y="38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4" y="3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5" name="Freeform 1497"/>
              <p:cNvSpPr>
                <a:spLocks/>
              </p:cNvSpPr>
              <p:nvPr/>
            </p:nvSpPr>
            <p:spPr bwMode="auto">
              <a:xfrm>
                <a:off x="3422650" y="3721100"/>
                <a:ext cx="41275" cy="95250"/>
              </a:xfrm>
              <a:custGeom>
                <a:avLst/>
                <a:gdLst>
                  <a:gd name="T0" fmla="*/ 18 w 26"/>
                  <a:gd name="T1" fmla="*/ 0 h 60"/>
                  <a:gd name="T2" fmla="*/ 18 w 26"/>
                  <a:gd name="T3" fmla="*/ 0 h 60"/>
                  <a:gd name="T4" fmla="*/ 10 w 26"/>
                  <a:gd name="T5" fmla="*/ 16 h 60"/>
                  <a:gd name="T6" fmla="*/ 4 w 26"/>
                  <a:gd name="T7" fmla="*/ 24 h 60"/>
                  <a:gd name="T8" fmla="*/ 2 w 26"/>
                  <a:gd name="T9" fmla="*/ 34 h 60"/>
                  <a:gd name="T10" fmla="*/ 0 w 26"/>
                  <a:gd name="T11" fmla="*/ 42 h 60"/>
                  <a:gd name="T12" fmla="*/ 2 w 26"/>
                  <a:gd name="T13" fmla="*/ 50 h 60"/>
                  <a:gd name="T14" fmla="*/ 8 w 26"/>
                  <a:gd name="T15" fmla="*/ 60 h 60"/>
                  <a:gd name="T16" fmla="*/ 12 w 26"/>
                  <a:gd name="T17" fmla="*/ 60 h 60"/>
                  <a:gd name="T18" fmla="*/ 18 w 26"/>
                  <a:gd name="T19" fmla="*/ 48 h 60"/>
                  <a:gd name="T20" fmla="*/ 20 w 26"/>
                  <a:gd name="T21" fmla="*/ 32 h 60"/>
                  <a:gd name="T22" fmla="*/ 26 w 26"/>
                  <a:gd name="T23" fmla="*/ 0 h 60"/>
                  <a:gd name="T24" fmla="*/ 18 w 26"/>
                  <a:gd name="T25" fmla="*/ 0 h 60"/>
                  <a:gd name="T26" fmla="*/ 18 w 26"/>
                  <a:gd name="T27" fmla="*/ 0 h 60"/>
                  <a:gd name="T28" fmla="*/ 18 w 26"/>
                  <a:gd name="T2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60">
                    <a:moveTo>
                      <a:pt x="18" y="0"/>
                    </a:moveTo>
                    <a:lnTo>
                      <a:pt x="18" y="0"/>
                    </a:lnTo>
                    <a:lnTo>
                      <a:pt x="10" y="16"/>
                    </a:lnTo>
                    <a:lnTo>
                      <a:pt x="4" y="24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8" y="60"/>
                    </a:lnTo>
                    <a:lnTo>
                      <a:pt x="12" y="60"/>
                    </a:lnTo>
                    <a:lnTo>
                      <a:pt x="18" y="48"/>
                    </a:lnTo>
                    <a:lnTo>
                      <a:pt x="20" y="32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6" name="Freeform 1498"/>
              <p:cNvSpPr>
                <a:spLocks/>
              </p:cNvSpPr>
              <p:nvPr/>
            </p:nvSpPr>
            <p:spPr bwMode="auto">
              <a:xfrm>
                <a:off x="1485900" y="3343275"/>
                <a:ext cx="155575" cy="158750"/>
              </a:xfrm>
              <a:custGeom>
                <a:avLst/>
                <a:gdLst>
                  <a:gd name="T0" fmla="*/ 4 w 98"/>
                  <a:gd name="T1" fmla="*/ 62 h 100"/>
                  <a:gd name="T2" fmla="*/ 10 w 98"/>
                  <a:gd name="T3" fmla="*/ 54 h 100"/>
                  <a:gd name="T4" fmla="*/ 18 w 98"/>
                  <a:gd name="T5" fmla="*/ 54 h 100"/>
                  <a:gd name="T6" fmla="*/ 20 w 98"/>
                  <a:gd name="T7" fmla="*/ 56 h 100"/>
                  <a:gd name="T8" fmla="*/ 14 w 98"/>
                  <a:gd name="T9" fmla="*/ 70 h 100"/>
                  <a:gd name="T10" fmla="*/ 12 w 98"/>
                  <a:gd name="T11" fmla="*/ 80 h 100"/>
                  <a:gd name="T12" fmla="*/ 4 w 98"/>
                  <a:gd name="T13" fmla="*/ 88 h 100"/>
                  <a:gd name="T14" fmla="*/ 2 w 98"/>
                  <a:gd name="T15" fmla="*/ 100 h 100"/>
                  <a:gd name="T16" fmla="*/ 10 w 98"/>
                  <a:gd name="T17" fmla="*/ 100 h 100"/>
                  <a:gd name="T18" fmla="*/ 14 w 98"/>
                  <a:gd name="T19" fmla="*/ 98 h 100"/>
                  <a:gd name="T20" fmla="*/ 24 w 98"/>
                  <a:gd name="T21" fmla="*/ 100 h 100"/>
                  <a:gd name="T22" fmla="*/ 80 w 98"/>
                  <a:gd name="T23" fmla="*/ 62 h 100"/>
                  <a:gd name="T24" fmla="*/ 84 w 98"/>
                  <a:gd name="T25" fmla="*/ 50 h 100"/>
                  <a:gd name="T26" fmla="*/ 84 w 98"/>
                  <a:gd name="T27" fmla="*/ 42 h 100"/>
                  <a:gd name="T28" fmla="*/ 84 w 98"/>
                  <a:gd name="T29" fmla="*/ 36 h 100"/>
                  <a:gd name="T30" fmla="*/ 86 w 98"/>
                  <a:gd name="T31" fmla="*/ 28 h 100"/>
                  <a:gd name="T32" fmla="*/ 90 w 98"/>
                  <a:gd name="T33" fmla="*/ 18 h 100"/>
                  <a:gd name="T34" fmla="*/ 98 w 98"/>
                  <a:gd name="T35" fmla="*/ 10 h 100"/>
                  <a:gd name="T36" fmla="*/ 94 w 98"/>
                  <a:gd name="T37" fmla="*/ 6 h 100"/>
                  <a:gd name="T38" fmla="*/ 86 w 98"/>
                  <a:gd name="T39" fmla="*/ 2 h 100"/>
                  <a:gd name="T40" fmla="*/ 74 w 98"/>
                  <a:gd name="T41" fmla="*/ 8 h 100"/>
                  <a:gd name="T42" fmla="*/ 62 w 98"/>
                  <a:gd name="T43" fmla="*/ 8 h 100"/>
                  <a:gd name="T44" fmla="*/ 48 w 98"/>
                  <a:gd name="T45" fmla="*/ 14 h 100"/>
                  <a:gd name="T46" fmla="*/ 36 w 98"/>
                  <a:gd name="T47" fmla="*/ 16 h 100"/>
                  <a:gd name="T48" fmla="*/ 28 w 98"/>
                  <a:gd name="T49" fmla="*/ 16 h 100"/>
                  <a:gd name="T50" fmla="*/ 22 w 98"/>
                  <a:gd name="T51" fmla="*/ 18 h 100"/>
                  <a:gd name="T52" fmla="*/ 18 w 98"/>
                  <a:gd name="T53" fmla="*/ 18 h 100"/>
                  <a:gd name="T54" fmla="*/ 18 w 98"/>
                  <a:gd name="T55" fmla="*/ 26 h 100"/>
                  <a:gd name="T56" fmla="*/ 14 w 98"/>
                  <a:gd name="T57" fmla="*/ 28 h 100"/>
                  <a:gd name="T58" fmla="*/ 10 w 98"/>
                  <a:gd name="T59" fmla="*/ 34 h 100"/>
                  <a:gd name="T60" fmla="*/ 2 w 98"/>
                  <a:gd name="T61" fmla="*/ 36 h 100"/>
                  <a:gd name="T62" fmla="*/ 2 w 98"/>
                  <a:gd name="T63" fmla="*/ 44 h 100"/>
                  <a:gd name="T64" fmla="*/ 0 w 98"/>
                  <a:gd name="T65" fmla="*/ 56 h 100"/>
                  <a:gd name="T66" fmla="*/ 4 w 98"/>
                  <a:gd name="T67" fmla="*/ 60 h 100"/>
                  <a:gd name="T68" fmla="*/ 4 w 98"/>
                  <a:gd name="T69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8" h="100">
                    <a:moveTo>
                      <a:pt x="4" y="62"/>
                    </a:moveTo>
                    <a:lnTo>
                      <a:pt x="4" y="62"/>
                    </a:lnTo>
                    <a:lnTo>
                      <a:pt x="6" y="56"/>
                    </a:lnTo>
                    <a:lnTo>
                      <a:pt x="10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0" y="54"/>
                    </a:lnTo>
                    <a:lnTo>
                      <a:pt x="20" y="56"/>
                    </a:lnTo>
                    <a:lnTo>
                      <a:pt x="18" y="62"/>
                    </a:lnTo>
                    <a:lnTo>
                      <a:pt x="14" y="70"/>
                    </a:lnTo>
                    <a:lnTo>
                      <a:pt x="12" y="74"/>
                    </a:lnTo>
                    <a:lnTo>
                      <a:pt x="12" y="80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0"/>
                    </a:lnTo>
                    <a:lnTo>
                      <a:pt x="2" y="100"/>
                    </a:lnTo>
                    <a:lnTo>
                      <a:pt x="4" y="100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48" y="84"/>
                    </a:lnTo>
                    <a:lnTo>
                      <a:pt x="80" y="62"/>
                    </a:lnTo>
                    <a:lnTo>
                      <a:pt x="82" y="56"/>
                    </a:lnTo>
                    <a:lnTo>
                      <a:pt x="84" y="50"/>
                    </a:lnTo>
                    <a:lnTo>
                      <a:pt x="86" y="44"/>
                    </a:lnTo>
                    <a:lnTo>
                      <a:pt x="84" y="42"/>
                    </a:lnTo>
                    <a:lnTo>
                      <a:pt x="84" y="38"/>
                    </a:lnTo>
                    <a:lnTo>
                      <a:pt x="84" y="36"/>
                    </a:lnTo>
                    <a:lnTo>
                      <a:pt x="86" y="32"/>
                    </a:lnTo>
                    <a:lnTo>
                      <a:pt x="86" y="28"/>
                    </a:lnTo>
                    <a:lnTo>
                      <a:pt x="86" y="24"/>
                    </a:lnTo>
                    <a:lnTo>
                      <a:pt x="90" y="18"/>
                    </a:lnTo>
                    <a:lnTo>
                      <a:pt x="94" y="16"/>
                    </a:lnTo>
                    <a:lnTo>
                      <a:pt x="98" y="10"/>
                    </a:lnTo>
                    <a:lnTo>
                      <a:pt x="98" y="6"/>
                    </a:lnTo>
                    <a:lnTo>
                      <a:pt x="94" y="6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80" y="6"/>
                    </a:lnTo>
                    <a:lnTo>
                      <a:pt x="74" y="8"/>
                    </a:lnTo>
                    <a:lnTo>
                      <a:pt x="68" y="8"/>
                    </a:lnTo>
                    <a:lnTo>
                      <a:pt x="62" y="8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0" y="16"/>
                    </a:lnTo>
                    <a:lnTo>
                      <a:pt x="36" y="16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6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52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7" name="Freeform 1499"/>
              <p:cNvSpPr>
                <a:spLocks/>
              </p:cNvSpPr>
              <p:nvPr/>
            </p:nvSpPr>
            <p:spPr bwMode="auto">
              <a:xfrm>
                <a:off x="796925" y="3003550"/>
                <a:ext cx="104775" cy="73025"/>
              </a:xfrm>
              <a:custGeom>
                <a:avLst/>
                <a:gdLst>
                  <a:gd name="T0" fmla="*/ 66 w 66"/>
                  <a:gd name="T1" fmla="*/ 22 h 46"/>
                  <a:gd name="T2" fmla="*/ 66 w 66"/>
                  <a:gd name="T3" fmla="*/ 22 h 46"/>
                  <a:gd name="T4" fmla="*/ 66 w 66"/>
                  <a:gd name="T5" fmla="*/ 20 h 46"/>
                  <a:gd name="T6" fmla="*/ 64 w 66"/>
                  <a:gd name="T7" fmla="*/ 16 h 46"/>
                  <a:gd name="T8" fmla="*/ 62 w 66"/>
                  <a:gd name="T9" fmla="*/ 14 h 46"/>
                  <a:gd name="T10" fmla="*/ 64 w 66"/>
                  <a:gd name="T11" fmla="*/ 10 h 46"/>
                  <a:gd name="T12" fmla="*/ 50 w 66"/>
                  <a:gd name="T13" fmla="*/ 2 h 46"/>
                  <a:gd name="T14" fmla="*/ 46 w 66"/>
                  <a:gd name="T15" fmla="*/ 0 h 46"/>
                  <a:gd name="T16" fmla="*/ 44 w 66"/>
                  <a:gd name="T17" fmla="*/ 0 h 46"/>
                  <a:gd name="T18" fmla="*/ 40 w 66"/>
                  <a:gd name="T19" fmla="*/ 0 h 46"/>
                  <a:gd name="T20" fmla="*/ 40 w 66"/>
                  <a:gd name="T21" fmla="*/ 2 h 46"/>
                  <a:gd name="T22" fmla="*/ 32 w 66"/>
                  <a:gd name="T23" fmla="*/ 4 h 46"/>
                  <a:gd name="T24" fmla="*/ 30 w 66"/>
                  <a:gd name="T25" fmla="*/ 6 h 46"/>
                  <a:gd name="T26" fmla="*/ 28 w 66"/>
                  <a:gd name="T27" fmla="*/ 6 h 46"/>
                  <a:gd name="T28" fmla="*/ 26 w 66"/>
                  <a:gd name="T29" fmla="*/ 4 h 46"/>
                  <a:gd name="T30" fmla="*/ 26 w 66"/>
                  <a:gd name="T31" fmla="*/ 6 h 46"/>
                  <a:gd name="T32" fmla="*/ 26 w 66"/>
                  <a:gd name="T33" fmla="*/ 10 h 46"/>
                  <a:gd name="T34" fmla="*/ 22 w 66"/>
                  <a:gd name="T35" fmla="*/ 12 h 46"/>
                  <a:gd name="T36" fmla="*/ 18 w 66"/>
                  <a:gd name="T37" fmla="*/ 14 h 46"/>
                  <a:gd name="T38" fmla="*/ 14 w 66"/>
                  <a:gd name="T39" fmla="*/ 16 h 46"/>
                  <a:gd name="T40" fmla="*/ 10 w 66"/>
                  <a:gd name="T41" fmla="*/ 22 h 46"/>
                  <a:gd name="T42" fmla="*/ 2 w 66"/>
                  <a:gd name="T43" fmla="*/ 32 h 46"/>
                  <a:gd name="T44" fmla="*/ 0 w 66"/>
                  <a:gd name="T45" fmla="*/ 38 h 46"/>
                  <a:gd name="T46" fmla="*/ 2 w 66"/>
                  <a:gd name="T47" fmla="*/ 38 h 46"/>
                  <a:gd name="T48" fmla="*/ 4 w 66"/>
                  <a:gd name="T49" fmla="*/ 38 h 46"/>
                  <a:gd name="T50" fmla="*/ 8 w 66"/>
                  <a:gd name="T51" fmla="*/ 36 h 46"/>
                  <a:gd name="T52" fmla="*/ 10 w 66"/>
                  <a:gd name="T53" fmla="*/ 36 h 46"/>
                  <a:gd name="T54" fmla="*/ 10 w 66"/>
                  <a:gd name="T55" fmla="*/ 38 h 46"/>
                  <a:gd name="T56" fmla="*/ 12 w 66"/>
                  <a:gd name="T57" fmla="*/ 42 h 46"/>
                  <a:gd name="T58" fmla="*/ 14 w 66"/>
                  <a:gd name="T59" fmla="*/ 42 h 46"/>
                  <a:gd name="T60" fmla="*/ 18 w 66"/>
                  <a:gd name="T61" fmla="*/ 42 h 46"/>
                  <a:gd name="T62" fmla="*/ 20 w 66"/>
                  <a:gd name="T63" fmla="*/ 44 h 46"/>
                  <a:gd name="T64" fmla="*/ 22 w 66"/>
                  <a:gd name="T65" fmla="*/ 46 h 46"/>
                  <a:gd name="T66" fmla="*/ 22 w 66"/>
                  <a:gd name="T67" fmla="*/ 44 h 46"/>
                  <a:gd name="T68" fmla="*/ 30 w 66"/>
                  <a:gd name="T69" fmla="*/ 42 h 46"/>
                  <a:gd name="T70" fmla="*/ 32 w 66"/>
                  <a:gd name="T71" fmla="*/ 42 h 46"/>
                  <a:gd name="T72" fmla="*/ 32 w 66"/>
                  <a:gd name="T73" fmla="*/ 38 h 46"/>
                  <a:gd name="T74" fmla="*/ 32 w 66"/>
                  <a:gd name="T75" fmla="*/ 34 h 46"/>
                  <a:gd name="T76" fmla="*/ 36 w 66"/>
                  <a:gd name="T77" fmla="*/ 34 h 46"/>
                  <a:gd name="T78" fmla="*/ 36 w 66"/>
                  <a:gd name="T79" fmla="*/ 36 h 46"/>
                  <a:gd name="T80" fmla="*/ 38 w 66"/>
                  <a:gd name="T81" fmla="*/ 38 h 46"/>
                  <a:gd name="T82" fmla="*/ 40 w 66"/>
                  <a:gd name="T83" fmla="*/ 38 h 46"/>
                  <a:gd name="T84" fmla="*/ 46 w 66"/>
                  <a:gd name="T85" fmla="*/ 42 h 46"/>
                  <a:gd name="T86" fmla="*/ 48 w 66"/>
                  <a:gd name="T87" fmla="*/ 42 h 46"/>
                  <a:gd name="T88" fmla="*/ 50 w 66"/>
                  <a:gd name="T89" fmla="*/ 42 h 46"/>
                  <a:gd name="T90" fmla="*/ 48 w 66"/>
                  <a:gd name="T91" fmla="*/ 36 h 46"/>
                  <a:gd name="T92" fmla="*/ 50 w 66"/>
                  <a:gd name="T93" fmla="*/ 34 h 46"/>
                  <a:gd name="T94" fmla="*/ 54 w 66"/>
                  <a:gd name="T95" fmla="*/ 34 h 46"/>
                  <a:gd name="T96" fmla="*/ 56 w 66"/>
                  <a:gd name="T97" fmla="*/ 32 h 46"/>
                  <a:gd name="T98" fmla="*/ 58 w 66"/>
                  <a:gd name="T99" fmla="*/ 30 h 46"/>
                  <a:gd name="T100" fmla="*/ 62 w 66"/>
                  <a:gd name="T101" fmla="*/ 30 h 46"/>
                  <a:gd name="T102" fmla="*/ 64 w 66"/>
                  <a:gd name="T103" fmla="*/ 30 h 46"/>
                  <a:gd name="T104" fmla="*/ 66 w 66"/>
                  <a:gd name="T105" fmla="*/ 26 h 46"/>
                  <a:gd name="T106" fmla="*/ 66 w 66"/>
                  <a:gd name="T107" fmla="*/ 24 h 46"/>
                  <a:gd name="T108" fmla="*/ 64 w 66"/>
                  <a:gd name="T109" fmla="*/ 24 h 46"/>
                  <a:gd name="T110" fmla="*/ 66 w 66"/>
                  <a:gd name="T111" fmla="*/ 24 h 46"/>
                  <a:gd name="T112" fmla="*/ 66 w 66"/>
                  <a:gd name="T113" fmla="*/ 22 h 46"/>
                  <a:gd name="T114" fmla="*/ 66 w 66"/>
                  <a:gd name="T115" fmla="*/ 22 h 46"/>
                  <a:gd name="T116" fmla="*/ 66 w 66"/>
                  <a:gd name="T117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46">
                    <a:moveTo>
                      <a:pt x="66" y="22"/>
                    </a:moveTo>
                    <a:lnTo>
                      <a:pt x="66" y="22"/>
                    </a:lnTo>
                    <a:lnTo>
                      <a:pt x="66" y="20"/>
                    </a:lnTo>
                    <a:lnTo>
                      <a:pt x="64" y="16"/>
                    </a:lnTo>
                    <a:lnTo>
                      <a:pt x="62" y="14"/>
                    </a:lnTo>
                    <a:lnTo>
                      <a:pt x="64" y="10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32" y="4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22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20" y="44"/>
                    </a:lnTo>
                    <a:lnTo>
                      <a:pt x="22" y="46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2" y="42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8" y="38"/>
                    </a:lnTo>
                    <a:lnTo>
                      <a:pt x="40" y="38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48" y="36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6" y="32"/>
                    </a:lnTo>
                    <a:lnTo>
                      <a:pt x="58" y="30"/>
                    </a:lnTo>
                    <a:lnTo>
                      <a:pt x="62" y="30"/>
                    </a:lnTo>
                    <a:lnTo>
                      <a:pt x="64" y="30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8" name="Freeform 1500"/>
              <p:cNvSpPr>
                <a:spLocks noEditPoints="1"/>
              </p:cNvSpPr>
              <p:nvPr/>
            </p:nvSpPr>
            <p:spPr bwMode="auto">
              <a:xfrm>
                <a:off x="923925" y="2193925"/>
                <a:ext cx="285750" cy="558800"/>
              </a:xfrm>
              <a:custGeom>
                <a:avLst/>
                <a:gdLst>
                  <a:gd name="T0" fmla="*/ 6 w 180"/>
                  <a:gd name="T1" fmla="*/ 276 h 352"/>
                  <a:gd name="T2" fmla="*/ 4 w 180"/>
                  <a:gd name="T3" fmla="*/ 288 h 352"/>
                  <a:gd name="T4" fmla="*/ 16 w 180"/>
                  <a:gd name="T5" fmla="*/ 322 h 352"/>
                  <a:gd name="T6" fmla="*/ 18 w 180"/>
                  <a:gd name="T7" fmla="*/ 340 h 352"/>
                  <a:gd name="T8" fmla="*/ 50 w 180"/>
                  <a:gd name="T9" fmla="*/ 320 h 352"/>
                  <a:gd name="T10" fmla="*/ 80 w 180"/>
                  <a:gd name="T11" fmla="*/ 310 h 352"/>
                  <a:gd name="T12" fmla="*/ 72 w 180"/>
                  <a:gd name="T13" fmla="*/ 306 h 352"/>
                  <a:gd name="T14" fmla="*/ 80 w 180"/>
                  <a:gd name="T15" fmla="*/ 270 h 352"/>
                  <a:gd name="T16" fmla="*/ 82 w 180"/>
                  <a:gd name="T17" fmla="*/ 262 h 352"/>
                  <a:gd name="T18" fmla="*/ 98 w 180"/>
                  <a:gd name="T19" fmla="*/ 262 h 352"/>
                  <a:gd name="T20" fmla="*/ 108 w 180"/>
                  <a:gd name="T21" fmla="*/ 248 h 352"/>
                  <a:gd name="T22" fmla="*/ 108 w 180"/>
                  <a:gd name="T23" fmla="*/ 230 h 352"/>
                  <a:gd name="T24" fmla="*/ 88 w 180"/>
                  <a:gd name="T25" fmla="*/ 198 h 352"/>
                  <a:gd name="T26" fmla="*/ 88 w 180"/>
                  <a:gd name="T27" fmla="*/ 180 h 352"/>
                  <a:gd name="T28" fmla="*/ 88 w 180"/>
                  <a:gd name="T29" fmla="*/ 168 h 352"/>
                  <a:gd name="T30" fmla="*/ 98 w 180"/>
                  <a:gd name="T31" fmla="*/ 158 h 352"/>
                  <a:gd name="T32" fmla="*/ 108 w 180"/>
                  <a:gd name="T33" fmla="*/ 142 h 352"/>
                  <a:gd name="T34" fmla="*/ 140 w 180"/>
                  <a:gd name="T35" fmla="*/ 126 h 352"/>
                  <a:gd name="T36" fmla="*/ 148 w 180"/>
                  <a:gd name="T37" fmla="*/ 112 h 352"/>
                  <a:gd name="T38" fmla="*/ 152 w 180"/>
                  <a:gd name="T39" fmla="*/ 86 h 352"/>
                  <a:gd name="T40" fmla="*/ 162 w 180"/>
                  <a:gd name="T41" fmla="*/ 76 h 352"/>
                  <a:gd name="T42" fmla="*/ 178 w 180"/>
                  <a:gd name="T43" fmla="*/ 68 h 352"/>
                  <a:gd name="T44" fmla="*/ 178 w 180"/>
                  <a:gd name="T45" fmla="*/ 44 h 352"/>
                  <a:gd name="T46" fmla="*/ 176 w 180"/>
                  <a:gd name="T47" fmla="*/ 28 h 352"/>
                  <a:gd name="T48" fmla="*/ 150 w 180"/>
                  <a:gd name="T49" fmla="*/ 14 h 352"/>
                  <a:gd name="T50" fmla="*/ 136 w 180"/>
                  <a:gd name="T51" fmla="*/ 4 h 352"/>
                  <a:gd name="T52" fmla="*/ 130 w 180"/>
                  <a:gd name="T53" fmla="*/ 22 h 352"/>
                  <a:gd name="T54" fmla="*/ 112 w 180"/>
                  <a:gd name="T55" fmla="*/ 22 h 352"/>
                  <a:gd name="T56" fmla="*/ 106 w 180"/>
                  <a:gd name="T57" fmla="*/ 32 h 352"/>
                  <a:gd name="T58" fmla="*/ 90 w 180"/>
                  <a:gd name="T59" fmla="*/ 42 h 352"/>
                  <a:gd name="T60" fmla="*/ 80 w 180"/>
                  <a:gd name="T61" fmla="*/ 58 h 352"/>
                  <a:gd name="T62" fmla="*/ 70 w 180"/>
                  <a:gd name="T63" fmla="*/ 62 h 352"/>
                  <a:gd name="T64" fmla="*/ 58 w 180"/>
                  <a:gd name="T65" fmla="*/ 94 h 352"/>
                  <a:gd name="T66" fmla="*/ 52 w 180"/>
                  <a:gd name="T67" fmla="*/ 118 h 352"/>
                  <a:gd name="T68" fmla="*/ 40 w 180"/>
                  <a:gd name="T69" fmla="*/ 114 h 352"/>
                  <a:gd name="T70" fmla="*/ 24 w 180"/>
                  <a:gd name="T71" fmla="*/ 130 h 352"/>
                  <a:gd name="T72" fmla="*/ 14 w 180"/>
                  <a:gd name="T73" fmla="*/ 142 h 352"/>
                  <a:gd name="T74" fmla="*/ 14 w 180"/>
                  <a:gd name="T75" fmla="*/ 160 h 352"/>
                  <a:gd name="T76" fmla="*/ 12 w 180"/>
                  <a:gd name="T77" fmla="*/ 186 h 352"/>
                  <a:gd name="T78" fmla="*/ 18 w 180"/>
                  <a:gd name="T79" fmla="*/ 202 h 352"/>
                  <a:gd name="T80" fmla="*/ 8 w 180"/>
                  <a:gd name="T81" fmla="*/ 222 h 352"/>
                  <a:gd name="T82" fmla="*/ 8 w 180"/>
                  <a:gd name="T83" fmla="*/ 234 h 352"/>
                  <a:gd name="T84" fmla="*/ 6 w 180"/>
                  <a:gd name="T85" fmla="*/ 242 h 352"/>
                  <a:gd name="T86" fmla="*/ 6 w 180"/>
                  <a:gd name="T87" fmla="*/ 260 h 352"/>
                  <a:gd name="T88" fmla="*/ 50 w 180"/>
                  <a:gd name="T89" fmla="*/ 260 h 352"/>
                  <a:gd name="T90" fmla="*/ 44 w 180"/>
                  <a:gd name="T91" fmla="*/ 270 h 352"/>
                  <a:gd name="T92" fmla="*/ 50 w 180"/>
                  <a:gd name="T93" fmla="*/ 260 h 352"/>
                  <a:gd name="T94" fmla="*/ 58 w 180"/>
                  <a:gd name="T95" fmla="*/ 352 h 352"/>
                  <a:gd name="T96" fmla="*/ 50 w 180"/>
                  <a:gd name="T97" fmla="*/ 346 h 352"/>
                  <a:gd name="T98" fmla="*/ 100 w 180"/>
                  <a:gd name="T99" fmla="*/ 296 h 352"/>
                  <a:gd name="T100" fmla="*/ 114 w 180"/>
                  <a:gd name="T101" fmla="*/ 286 h 352"/>
                  <a:gd name="T102" fmla="*/ 112 w 180"/>
                  <a:gd name="T103" fmla="*/ 284 h 352"/>
                  <a:gd name="T104" fmla="*/ 44 w 180"/>
                  <a:gd name="T105" fmla="*/ 278 h 352"/>
                  <a:gd name="T106" fmla="*/ 48 w 180"/>
                  <a:gd name="T107" fmla="*/ 274 h 352"/>
                  <a:gd name="T108" fmla="*/ 94 w 180"/>
                  <a:gd name="T109" fmla="*/ 244 h 352"/>
                  <a:gd name="T110" fmla="*/ 86 w 180"/>
                  <a:gd name="T111" fmla="*/ 242 h 352"/>
                  <a:gd name="T112" fmla="*/ 32 w 180"/>
                  <a:gd name="T113" fmla="*/ 242 h 352"/>
                  <a:gd name="T114" fmla="*/ 40 w 180"/>
                  <a:gd name="T115" fmla="*/ 258 h 352"/>
                  <a:gd name="T116" fmla="*/ 26 w 180"/>
                  <a:gd name="T117" fmla="*/ 2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" h="352">
                    <a:moveTo>
                      <a:pt x="0" y="260"/>
                    </a:moveTo>
                    <a:lnTo>
                      <a:pt x="0" y="260"/>
                    </a:lnTo>
                    <a:lnTo>
                      <a:pt x="0" y="276"/>
                    </a:lnTo>
                    <a:lnTo>
                      <a:pt x="6" y="276"/>
                    </a:lnTo>
                    <a:lnTo>
                      <a:pt x="6" y="278"/>
                    </a:lnTo>
                    <a:lnTo>
                      <a:pt x="6" y="284"/>
                    </a:lnTo>
                    <a:lnTo>
                      <a:pt x="4" y="286"/>
                    </a:lnTo>
                    <a:lnTo>
                      <a:pt x="4" y="288"/>
                    </a:lnTo>
                    <a:lnTo>
                      <a:pt x="14" y="302"/>
                    </a:lnTo>
                    <a:lnTo>
                      <a:pt x="26" y="314"/>
                    </a:lnTo>
                    <a:lnTo>
                      <a:pt x="22" y="322"/>
                    </a:lnTo>
                    <a:lnTo>
                      <a:pt x="16" y="322"/>
                    </a:lnTo>
                    <a:lnTo>
                      <a:pt x="16" y="332"/>
                    </a:lnTo>
                    <a:lnTo>
                      <a:pt x="22" y="332"/>
                    </a:lnTo>
                    <a:lnTo>
                      <a:pt x="22" y="338"/>
                    </a:lnTo>
                    <a:lnTo>
                      <a:pt x="18" y="340"/>
                    </a:lnTo>
                    <a:lnTo>
                      <a:pt x="42" y="340"/>
                    </a:lnTo>
                    <a:lnTo>
                      <a:pt x="42" y="334"/>
                    </a:lnTo>
                    <a:lnTo>
                      <a:pt x="42" y="330"/>
                    </a:lnTo>
                    <a:lnTo>
                      <a:pt x="50" y="320"/>
                    </a:lnTo>
                    <a:lnTo>
                      <a:pt x="62" y="322"/>
                    </a:lnTo>
                    <a:lnTo>
                      <a:pt x="70" y="322"/>
                    </a:lnTo>
                    <a:lnTo>
                      <a:pt x="76" y="320"/>
                    </a:lnTo>
                    <a:lnTo>
                      <a:pt x="80" y="310"/>
                    </a:lnTo>
                    <a:lnTo>
                      <a:pt x="78" y="312"/>
                    </a:lnTo>
                    <a:lnTo>
                      <a:pt x="76" y="314"/>
                    </a:lnTo>
                    <a:lnTo>
                      <a:pt x="72" y="312"/>
                    </a:lnTo>
                    <a:lnTo>
                      <a:pt x="72" y="306"/>
                    </a:lnTo>
                    <a:lnTo>
                      <a:pt x="76" y="296"/>
                    </a:lnTo>
                    <a:lnTo>
                      <a:pt x="80" y="280"/>
                    </a:lnTo>
                    <a:lnTo>
                      <a:pt x="80" y="274"/>
                    </a:lnTo>
                    <a:lnTo>
                      <a:pt x="80" y="270"/>
                    </a:lnTo>
                    <a:lnTo>
                      <a:pt x="78" y="268"/>
                    </a:lnTo>
                    <a:lnTo>
                      <a:pt x="80" y="266"/>
                    </a:lnTo>
                    <a:lnTo>
                      <a:pt x="80" y="262"/>
                    </a:lnTo>
                    <a:lnTo>
                      <a:pt x="82" y="262"/>
                    </a:lnTo>
                    <a:lnTo>
                      <a:pt x="88" y="260"/>
                    </a:lnTo>
                    <a:lnTo>
                      <a:pt x="90" y="260"/>
                    </a:lnTo>
                    <a:lnTo>
                      <a:pt x="94" y="262"/>
                    </a:lnTo>
                    <a:lnTo>
                      <a:pt x="98" y="262"/>
                    </a:lnTo>
                    <a:lnTo>
                      <a:pt x="104" y="252"/>
                    </a:lnTo>
                    <a:lnTo>
                      <a:pt x="108" y="252"/>
                    </a:lnTo>
                    <a:lnTo>
                      <a:pt x="108" y="250"/>
                    </a:lnTo>
                    <a:lnTo>
                      <a:pt x="108" y="248"/>
                    </a:lnTo>
                    <a:lnTo>
                      <a:pt x="104" y="244"/>
                    </a:lnTo>
                    <a:lnTo>
                      <a:pt x="114" y="242"/>
                    </a:lnTo>
                    <a:lnTo>
                      <a:pt x="114" y="238"/>
                    </a:lnTo>
                    <a:lnTo>
                      <a:pt x="108" y="230"/>
                    </a:lnTo>
                    <a:lnTo>
                      <a:pt x="104" y="222"/>
                    </a:lnTo>
                    <a:lnTo>
                      <a:pt x="96" y="220"/>
                    </a:lnTo>
                    <a:lnTo>
                      <a:pt x="86" y="216"/>
                    </a:lnTo>
                    <a:lnTo>
                      <a:pt x="88" y="198"/>
                    </a:lnTo>
                    <a:lnTo>
                      <a:pt x="88" y="186"/>
                    </a:lnTo>
                    <a:lnTo>
                      <a:pt x="86" y="184"/>
                    </a:lnTo>
                    <a:lnTo>
                      <a:pt x="86" y="180"/>
                    </a:lnTo>
                    <a:lnTo>
                      <a:pt x="88" y="180"/>
                    </a:lnTo>
                    <a:lnTo>
                      <a:pt x="88" y="176"/>
                    </a:lnTo>
                    <a:lnTo>
                      <a:pt x="90" y="172"/>
                    </a:lnTo>
                    <a:lnTo>
                      <a:pt x="88" y="170"/>
                    </a:lnTo>
                    <a:lnTo>
                      <a:pt x="88" y="168"/>
                    </a:lnTo>
                    <a:lnTo>
                      <a:pt x="98" y="166"/>
                    </a:lnTo>
                    <a:lnTo>
                      <a:pt x="98" y="162"/>
                    </a:lnTo>
                    <a:lnTo>
                      <a:pt x="98" y="160"/>
                    </a:lnTo>
                    <a:lnTo>
                      <a:pt x="98" y="158"/>
                    </a:lnTo>
                    <a:lnTo>
                      <a:pt x="104" y="154"/>
                    </a:lnTo>
                    <a:lnTo>
                      <a:pt x="106" y="154"/>
                    </a:lnTo>
                    <a:lnTo>
                      <a:pt x="108" y="144"/>
                    </a:lnTo>
                    <a:lnTo>
                      <a:pt x="108" y="142"/>
                    </a:lnTo>
                    <a:lnTo>
                      <a:pt x="112" y="140"/>
                    </a:lnTo>
                    <a:lnTo>
                      <a:pt x="124" y="134"/>
                    </a:lnTo>
                    <a:lnTo>
                      <a:pt x="136" y="132"/>
                    </a:lnTo>
                    <a:lnTo>
                      <a:pt x="140" y="126"/>
                    </a:lnTo>
                    <a:lnTo>
                      <a:pt x="142" y="122"/>
                    </a:lnTo>
                    <a:lnTo>
                      <a:pt x="148" y="122"/>
                    </a:lnTo>
                    <a:lnTo>
                      <a:pt x="148" y="114"/>
                    </a:lnTo>
                    <a:lnTo>
                      <a:pt x="148" y="112"/>
                    </a:lnTo>
                    <a:lnTo>
                      <a:pt x="144" y="106"/>
                    </a:lnTo>
                    <a:lnTo>
                      <a:pt x="144" y="100"/>
                    </a:lnTo>
                    <a:lnTo>
                      <a:pt x="152" y="90"/>
                    </a:lnTo>
                    <a:lnTo>
                      <a:pt x="152" y="86"/>
                    </a:lnTo>
                    <a:lnTo>
                      <a:pt x="154" y="86"/>
                    </a:lnTo>
                    <a:lnTo>
                      <a:pt x="160" y="86"/>
                    </a:lnTo>
                    <a:lnTo>
                      <a:pt x="162" y="80"/>
                    </a:lnTo>
                    <a:lnTo>
                      <a:pt x="162" y="76"/>
                    </a:lnTo>
                    <a:lnTo>
                      <a:pt x="170" y="72"/>
                    </a:lnTo>
                    <a:lnTo>
                      <a:pt x="172" y="78"/>
                    </a:lnTo>
                    <a:lnTo>
                      <a:pt x="180" y="78"/>
                    </a:lnTo>
                    <a:lnTo>
                      <a:pt x="178" y="68"/>
                    </a:lnTo>
                    <a:lnTo>
                      <a:pt x="178" y="62"/>
                    </a:lnTo>
                    <a:lnTo>
                      <a:pt x="178" y="52"/>
                    </a:lnTo>
                    <a:lnTo>
                      <a:pt x="180" y="46"/>
                    </a:lnTo>
                    <a:lnTo>
                      <a:pt x="178" y="44"/>
                    </a:lnTo>
                    <a:lnTo>
                      <a:pt x="176" y="40"/>
                    </a:lnTo>
                    <a:lnTo>
                      <a:pt x="176" y="34"/>
                    </a:lnTo>
                    <a:lnTo>
                      <a:pt x="176" y="32"/>
                    </a:lnTo>
                    <a:lnTo>
                      <a:pt x="176" y="28"/>
                    </a:lnTo>
                    <a:lnTo>
                      <a:pt x="168" y="22"/>
                    </a:lnTo>
                    <a:lnTo>
                      <a:pt x="162" y="16"/>
                    </a:lnTo>
                    <a:lnTo>
                      <a:pt x="154" y="16"/>
                    </a:lnTo>
                    <a:lnTo>
                      <a:pt x="150" y="14"/>
                    </a:lnTo>
                    <a:lnTo>
                      <a:pt x="148" y="6"/>
                    </a:lnTo>
                    <a:lnTo>
                      <a:pt x="144" y="6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30" y="0"/>
                    </a:lnTo>
                    <a:lnTo>
                      <a:pt x="134" y="8"/>
                    </a:lnTo>
                    <a:lnTo>
                      <a:pt x="132" y="16"/>
                    </a:lnTo>
                    <a:lnTo>
                      <a:pt x="130" y="22"/>
                    </a:lnTo>
                    <a:lnTo>
                      <a:pt x="126" y="24"/>
                    </a:lnTo>
                    <a:lnTo>
                      <a:pt x="118" y="22"/>
                    </a:lnTo>
                    <a:lnTo>
                      <a:pt x="116" y="22"/>
                    </a:lnTo>
                    <a:lnTo>
                      <a:pt x="112" y="22"/>
                    </a:lnTo>
                    <a:lnTo>
                      <a:pt x="112" y="24"/>
                    </a:lnTo>
                    <a:lnTo>
                      <a:pt x="112" y="28"/>
                    </a:lnTo>
                    <a:lnTo>
                      <a:pt x="112" y="34"/>
                    </a:lnTo>
                    <a:lnTo>
                      <a:pt x="106" y="32"/>
                    </a:lnTo>
                    <a:lnTo>
                      <a:pt x="98" y="24"/>
                    </a:lnTo>
                    <a:lnTo>
                      <a:pt x="98" y="26"/>
                    </a:lnTo>
                    <a:lnTo>
                      <a:pt x="94" y="32"/>
                    </a:lnTo>
                    <a:lnTo>
                      <a:pt x="90" y="42"/>
                    </a:lnTo>
                    <a:lnTo>
                      <a:pt x="90" y="46"/>
                    </a:lnTo>
                    <a:lnTo>
                      <a:pt x="86" y="50"/>
                    </a:lnTo>
                    <a:lnTo>
                      <a:pt x="82" y="52"/>
                    </a:lnTo>
                    <a:lnTo>
                      <a:pt x="80" y="58"/>
                    </a:lnTo>
                    <a:lnTo>
                      <a:pt x="78" y="60"/>
                    </a:lnTo>
                    <a:lnTo>
                      <a:pt x="72" y="60"/>
                    </a:lnTo>
                    <a:lnTo>
                      <a:pt x="70" y="60"/>
                    </a:lnTo>
                    <a:lnTo>
                      <a:pt x="70" y="62"/>
                    </a:lnTo>
                    <a:lnTo>
                      <a:pt x="70" y="70"/>
                    </a:lnTo>
                    <a:lnTo>
                      <a:pt x="68" y="80"/>
                    </a:lnTo>
                    <a:lnTo>
                      <a:pt x="62" y="88"/>
                    </a:lnTo>
                    <a:lnTo>
                      <a:pt x="58" y="9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12"/>
                    </a:lnTo>
                    <a:lnTo>
                      <a:pt x="52" y="118"/>
                    </a:lnTo>
                    <a:lnTo>
                      <a:pt x="50" y="118"/>
                    </a:lnTo>
                    <a:lnTo>
                      <a:pt x="44" y="114"/>
                    </a:lnTo>
                    <a:lnTo>
                      <a:pt x="42" y="114"/>
                    </a:lnTo>
                    <a:lnTo>
                      <a:pt x="40" y="114"/>
                    </a:lnTo>
                    <a:lnTo>
                      <a:pt x="32" y="116"/>
                    </a:lnTo>
                    <a:lnTo>
                      <a:pt x="30" y="118"/>
                    </a:lnTo>
                    <a:lnTo>
                      <a:pt x="26" y="122"/>
                    </a:lnTo>
                    <a:lnTo>
                      <a:pt x="24" y="130"/>
                    </a:lnTo>
                    <a:lnTo>
                      <a:pt x="18" y="134"/>
                    </a:lnTo>
                    <a:lnTo>
                      <a:pt x="18" y="136"/>
                    </a:lnTo>
                    <a:lnTo>
                      <a:pt x="16" y="140"/>
                    </a:lnTo>
                    <a:lnTo>
                      <a:pt x="14" y="142"/>
                    </a:lnTo>
                    <a:lnTo>
                      <a:pt x="12" y="144"/>
                    </a:lnTo>
                    <a:lnTo>
                      <a:pt x="14" y="150"/>
                    </a:lnTo>
                    <a:lnTo>
                      <a:pt x="14" y="154"/>
                    </a:lnTo>
                    <a:lnTo>
                      <a:pt x="14" y="160"/>
                    </a:lnTo>
                    <a:lnTo>
                      <a:pt x="14" y="168"/>
                    </a:lnTo>
                    <a:lnTo>
                      <a:pt x="14" y="172"/>
                    </a:lnTo>
                    <a:lnTo>
                      <a:pt x="14" y="180"/>
                    </a:lnTo>
                    <a:lnTo>
                      <a:pt x="12" y="186"/>
                    </a:lnTo>
                    <a:lnTo>
                      <a:pt x="14" y="188"/>
                    </a:lnTo>
                    <a:lnTo>
                      <a:pt x="16" y="190"/>
                    </a:lnTo>
                    <a:lnTo>
                      <a:pt x="16" y="196"/>
                    </a:lnTo>
                    <a:lnTo>
                      <a:pt x="18" y="202"/>
                    </a:lnTo>
                    <a:lnTo>
                      <a:pt x="16" y="206"/>
                    </a:lnTo>
                    <a:lnTo>
                      <a:pt x="12" y="206"/>
                    </a:lnTo>
                    <a:lnTo>
                      <a:pt x="12" y="216"/>
                    </a:lnTo>
                    <a:lnTo>
                      <a:pt x="8" y="222"/>
                    </a:lnTo>
                    <a:lnTo>
                      <a:pt x="12" y="224"/>
                    </a:lnTo>
                    <a:lnTo>
                      <a:pt x="14" y="230"/>
                    </a:lnTo>
                    <a:lnTo>
                      <a:pt x="12" y="232"/>
                    </a:lnTo>
                    <a:lnTo>
                      <a:pt x="8" y="234"/>
                    </a:lnTo>
                    <a:lnTo>
                      <a:pt x="8" y="238"/>
                    </a:lnTo>
                    <a:lnTo>
                      <a:pt x="6" y="238"/>
                    </a:lnTo>
                    <a:lnTo>
                      <a:pt x="4" y="240"/>
                    </a:lnTo>
                    <a:lnTo>
                      <a:pt x="6" y="242"/>
                    </a:lnTo>
                    <a:lnTo>
                      <a:pt x="6" y="248"/>
                    </a:lnTo>
                    <a:lnTo>
                      <a:pt x="8" y="252"/>
                    </a:lnTo>
                    <a:lnTo>
                      <a:pt x="8" y="258"/>
                    </a:lnTo>
                    <a:lnTo>
                      <a:pt x="6" y="26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60"/>
                    </a:lnTo>
                    <a:close/>
                    <a:moveTo>
                      <a:pt x="50" y="260"/>
                    </a:moveTo>
                    <a:lnTo>
                      <a:pt x="50" y="260"/>
                    </a:lnTo>
                    <a:lnTo>
                      <a:pt x="50" y="266"/>
                    </a:lnTo>
                    <a:lnTo>
                      <a:pt x="50" y="270"/>
                    </a:lnTo>
                    <a:lnTo>
                      <a:pt x="44" y="270"/>
                    </a:lnTo>
                    <a:lnTo>
                      <a:pt x="48" y="268"/>
                    </a:lnTo>
                    <a:lnTo>
                      <a:pt x="50" y="260"/>
                    </a:lnTo>
                    <a:lnTo>
                      <a:pt x="50" y="260"/>
                    </a:lnTo>
                    <a:lnTo>
                      <a:pt x="50" y="260"/>
                    </a:lnTo>
                    <a:close/>
                    <a:moveTo>
                      <a:pt x="50" y="346"/>
                    </a:moveTo>
                    <a:lnTo>
                      <a:pt x="50" y="346"/>
                    </a:lnTo>
                    <a:lnTo>
                      <a:pt x="50" y="352"/>
                    </a:lnTo>
                    <a:lnTo>
                      <a:pt x="58" y="352"/>
                    </a:lnTo>
                    <a:lnTo>
                      <a:pt x="54" y="350"/>
                    </a:lnTo>
                    <a:lnTo>
                      <a:pt x="50" y="346"/>
                    </a:lnTo>
                    <a:lnTo>
                      <a:pt x="50" y="346"/>
                    </a:lnTo>
                    <a:lnTo>
                      <a:pt x="50" y="346"/>
                    </a:lnTo>
                    <a:close/>
                    <a:moveTo>
                      <a:pt x="112" y="284"/>
                    </a:moveTo>
                    <a:lnTo>
                      <a:pt x="112" y="288"/>
                    </a:lnTo>
                    <a:lnTo>
                      <a:pt x="104" y="288"/>
                    </a:lnTo>
                    <a:lnTo>
                      <a:pt x="100" y="296"/>
                    </a:lnTo>
                    <a:lnTo>
                      <a:pt x="98" y="310"/>
                    </a:lnTo>
                    <a:lnTo>
                      <a:pt x="104" y="312"/>
                    </a:lnTo>
                    <a:lnTo>
                      <a:pt x="112" y="294"/>
                    </a:lnTo>
                    <a:lnTo>
                      <a:pt x="114" y="286"/>
                    </a:lnTo>
                    <a:lnTo>
                      <a:pt x="114" y="284"/>
                    </a:lnTo>
                    <a:lnTo>
                      <a:pt x="112" y="284"/>
                    </a:lnTo>
                    <a:lnTo>
                      <a:pt x="112" y="284"/>
                    </a:lnTo>
                    <a:lnTo>
                      <a:pt x="112" y="284"/>
                    </a:lnTo>
                    <a:close/>
                    <a:moveTo>
                      <a:pt x="48" y="274"/>
                    </a:moveTo>
                    <a:lnTo>
                      <a:pt x="48" y="274"/>
                    </a:lnTo>
                    <a:lnTo>
                      <a:pt x="48" y="276"/>
                    </a:lnTo>
                    <a:lnTo>
                      <a:pt x="44" y="278"/>
                    </a:lnTo>
                    <a:lnTo>
                      <a:pt x="44" y="274"/>
                    </a:lnTo>
                    <a:lnTo>
                      <a:pt x="48" y="274"/>
                    </a:lnTo>
                    <a:lnTo>
                      <a:pt x="48" y="274"/>
                    </a:lnTo>
                    <a:lnTo>
                      <a:pt x="48" y="274"/>
                    </a:lnTo>
                    <a:close/>
                    <a:moveTo>
                      <a:pt x="86" y="242"/>
                    </a:moveTo>
                    <a:lnTo>
                      <a:pt x="86" y="242"/>
                    </a:lnTo>
                    <a:lnTo>
                      <a:pt x="90" y="242"/>
                    </a:lnTo>
                    <a:lnTo>
                      <a:pt x="94" y="244"/>
                    </a:lnTo>
                    <a:lnTo>
                      <a:pt x="94" y="248"/>
                    </a:lnTo>
                    <a:lnTo>
                      <a:pt x="86" y="244"/>
                    </a:lnTo>
                    <a:lnTo>
                      <a:pt x="82" y="242"/>
                    </a:lnTo>
                    <a:lnTo>
                      <a:pt x="86" y="242"/>
                    </a:lnTo>
                    <a:lnTo>
                      <a:pt x="86" y="242"/>
                    </a:lnTo>
                    <a:lnTo>
                      <a:pt x="86" y="242"/>
                    </a:lnTo>
                    <a:close/>
                    <a:moveTo>
                      <a:pt x="32" y="242"/>
                    </a:moveTo>
                    <a:lnTo>
                      <a:pt x="32" y="242"/>
                    </a:lnTo>
                    <a:lnTo>
                      <a:pt x="36" y="244"/>
                    </a:lnTo>
                    <a:lnTo>
                      <a:pt x="40" y="250"/>
                    </a:lnTo>
                    <a:lnTo>
                      <a:pt x="42" y="256"/>
                    </a:lnTo>
                    <a:lnTo>
                      <a:pt x="40" y="258"/>
                    </a:lnTo>
                    <a:lnTo>
                      <a:pt x="32" y="262"/>
                    </a:lnTo>
                    <a:lnTo>
                      <a:pt x="16" y="268"/>
                    </a:lnTo>
                    <a:lnTo>
                      <a:pt x="16" y="258"/>
                    </a:lnTo>
                    <a:lnTo>
                      <a:pt x="26" y="252"/>
                    </a:lnTo>
                    <a:lnTo>
                      <a:pt x="32" y="242"/>
                    </a:lnTo>
                    <a:lnTo>
                      <a:pt x="32" y="242"/>
                    </a:lnTo>
                    <a:lnTo>
                      <a:pt x="32" y="24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9" name="Freeform 1501"/>
              <p:cNvSpPr>
                <a:spLocks/>
              </p:cNvSpPr>
              <p:nvPr/>
            </p:nvSpPr>
            <p:spPr bwMode="auto">
              <a:xfrm>
                <a:off x="1371600" y="5191125"/>
                <a:ext cx="28575" cy="44450"/>
              </a:xfrm>
              <a:custGeom>
                <a:avLst/>
                <a:gdLst>
                  <a:gd name="T0" fmla="*/ 14 w 18"/>
                  <a:gd name="T1" fmla="*/ 18 h 28"/>
                  <a:gd name="T2" fmla="*/ 14 w 18"/>
                  <a:gd name="T3" fmla="*/ 18 h 28"/>
                  <a:gd name="T4" fmla="*/ 18 w 18"/>
                  <a:gd name="T5" fmla="*/ 8 h 28"/>
                  <a:gd name="T6" fmla="*/ 14 w 18"/>
                  <a:gd name="T7" fmla="*/ 4 h 28"/>
                  <a:gd name="T8" fmla="*/ 10 w 18"/>
                  <a:gd name="T9" fmla="*/ 0 h 28"/>
                  <a:gd name="T10" fmla="*/ 6 w 18"/>
                  <a:gd name="T11" fmla="*/ 4 h 28"/>
                  <a:gd name="T12" fmla="*/ 4 w 18"/>
                  <a:gd name="T13" fmla="*/ 4 h 28"/>
                  <a:gd name="T14" fmla="*/ 2 w 18"/>
                  <a:gd name="T15" fmla="*/ 4 h 28"/>
                  <a:gd name="T16" fmla="*/ 0 w 18"/>
                  <a:gd name="T17" fmla="*/ 4 h 28"/>
                  <a:gd name="T18" fmla="*/ 0 w 18"/>
                  <a:gd name="T19" fmla="*/ 10 h 28"/>
                  <a:gd name="T20" fmla="*/ 0 w 18"/>
                  <a:gd name="T21" fmla="*/ 16 h 28"/>
                  <a:gd name="T22" fmla="*/ 0 w 18"/>
                  <a:gd name="T23" fmla="*/ 18 h 28"/>
                  <a:gd name="T24" fmla="*/ 2 w 18"/>
                  <a:gd name="T25" fmla="*/ 24 h 28"/>
                  <a:gd name="T26" fmla="*/ 4 w 18"/>
                  <a:gd name="T27" fmla="*/ 24 h 28"/>
                  <a:gd name="T28" fmla="*/ 14 w 18"/>
                  <a:gd name="T29" fmla="*/ 28 h 28"/>
                  <a:gd name="T30" fmla="*/ 14 w 18"/>
                  <a:gd name="T31" fmla="*/ 18 h 28"/>
                  <a:gd name="T32" fmla="*/ 14 w 18"/>
                  <a:gd name="T33" fmla="*/ 18 h 28"/>
                  <a:gd name="T34" fmla="*/ 14 w 18"/>
                  <a:gd name="T3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8">
                    <a:moveTo>
                      <a:pt x="14" y="18"/>
                    </a:moveTo>
                    <a:lnTo>
                      <a:pt x="14" y="18"/>
                    </a:lnTo>
                    <a:lnTo>
                      <a:pt x="18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14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0" name="Freeform 1502"/>
              <p:cNvSpPr>
                <a:spLocks/>
              </p:cNvSpPr>
              <p:nvPr/>
            </p:nvSpPr>
            <p:spPr bwMode="auto">
              <a:xfrm>
                <a:off x="1158875" y="3771900"/>
                <a:ext cx="403225" cy="568325"/>
              </a:xfrm>
              <a:custGeom>
                <a:avLst/>
                <a:gdLst>
                  <a:gd name="T0" fmla="*/ 228 w 254"/>
                  <a:gd name="T1" fmla="*/ 66 h 358"/>
                  <a:gd name="T2" fmla="*/ 228 w 254"/>
                  <a:gd name="T3" fmla="*/ 36 h 358"/>
                  <a:gd name="T4" fmla="*/ 224 w 254"/>
                  <a:gd name="T5" fmla="*/ 18 h 358"/>
                  <a:gd name="T6" fmla="*/ 208 w 254"/>
                  <a:gd name="T7" fmla="*/ 2 h 358"/>
                  <a:gd name="T8" fmla="*/ 192 w 254"/>
                  <a:gd name="T9" fmla="*/ 2 h 358"/>
                  <a:gd name="T10" fmla="*/ 182 w 254"/>
                  <a:gd name="T11" fmla="*/ 24 h 358"/>
                  <a:gd name="T12" fmla="*/ 162 w 254"/>
                  <a:gd name="T13" fmla="*/ 24 h 358"/>
                  <a:gd name="T14" fmla="*/ 54 w 254"/>
                  <a:gd name="T15" fmla="*/ 20 h 358"/>
                  <a:gd name="T16" fmla="*/ 38 w 254"/>
                  <a:gd name="T17" fmla="*/ 70 h 358"/>
                  <a:gd name="T18" fmla="*/ 28 w 254"/>
                  <a:gd name="T19" fmla="*/ 138 h 358"/>
                  <a:gd name="T20" fmla="*/ 18 w 254"/>
                  <a:gd name="T21" fmla="*/ 144 h 358"/>
                  <a:gd name="T22" fmla="*/ 16 w 254"/>
                  <a:gd name="T23" fmla="*/ 156 h 358"/>
                  <a:gd name="T24" fmla="*/ 12 w 254"/>
                  <a:gd name="T25" fmla="*/ 166 h 358"/>
                  <a:gd name="T26" fmla="*/ 4 w 254"/>
                  <a:gd name="T27" fmla="*/ 176 h 358"/>
                  <a:gd name="T28" fmla="*/ 0 w 254"/>
                  <a:gd name="T29" fmla="*/ 186 h 358"/>
                  <a:gd name="T30" fmla="*/ 2 w 254"/>
                  <a:gd name="T31" fmla="*/ 192 h 358"/>
                  <a:gd name="T32" fmla="*/ 12 w 254"/>
                  <a:gd name="T33" fmla="*/ 194 h 358"/>
                  <a:gd name="T34" fmla="*/ 10 w 254"/>
                  <a:gd name="T35" fmla="*/ 204 h 358"/>
                  <a:gd name="T36" fmla="*/ 10 w 254"/>
                  <a:gd name="T37" fmla="*/ 212 h 358"/>
                  <a:gd name="T38" fmla="*/ 16 w 254"/>
                  <a:gd name="T39" fmla="*/ 226 h 358"/>
                  <a:gd name="T40" fmla="*/ 20 w 254"/>
                  <a:gd name="T41" fmla="*/ 248 h 358"/>
                  <a:gd name="T42" fmla="*/ 28 w 254"/>
                  <a:gd name="T43" fmla="*/ 262 h 358"/>
                  <a:gd name="T44" fmla="*/ 36 w 254"/>
                  <a:gd name="T45" fmla="*/ 274 h 358"/>
                  <a:gd name="T46" fmla="*/ 40 w 254"/>
                  <a:gd name="T47" fmla="*/ 282 h 358"/>
                  <a:gd name="T48" fmla="*/ 52 w 254"/>
                  <a:gd name="T49" fmla="*/ 286 h 358"/>
                  <a:gd name="T50" fmla="*/ 62 w 254"/>
                  <a:gd name="T51" fmla="*/ 292 h 358"/>
                  <a:gd name="T52" fmla="*/ 66 w 254"/>
                  <a:gd name="T53" fmla="*/ 302 h 358"/>
                  <a:gd name="T54" fmla="*/ 76 w 254"/>
                  <a:gd name="T55" fmla="*/ 314 h 358"/>
                  <a:gd name="T56" fmla="*/ 82 w 254"/>
                  <a:gd name="T57" fmla="*/ 324 h 358"/>
                  <a:gd name="T58" fmla="*/ 90 w 254"/>
                  <a:gd name="T59" fmla="*/ 340 h 358"/>
                  <a:gd name="T60" fmla="*/ 98 w 254"/>
                  <a:gd name="T61" fmla="*/ 336 h 358"/>
                  <a:gd name="T62" fmla="*/ 108 w 254"/>
                  <a:gd name="T63" fmla="*/ 340 h 358"/>
                  <a:gd name="T64" fmla="*/ 116 w 254"/>
                  <a:gd name="T65" fmla="*/ 336 h 358"/>
                  <a:gd name="T66" fmla="*/ 134 w 254"/>
                  <a:gd name="T67" fmla="*/ 354 h 358"/>
                  <a:gd name="T68" fmla="*/ 146 w 254"/>
                  <a:gd name="T69" fmla="*/ 358 h 358"/>
                  <a:gd name="T70" fmla="*/ 156 w 254"/>
                  <a:gd name="T71" fmla="*/ 350 h 358"/>
                  <a:gd name="T72" fmla="*/ 166 w 254"/>
                  <a:gd name="T73" fmla="*/ 350 h 358"/>
                  <a:gd name="T74" fmla="*/ 178 w 254"/>
                  <a:gd name="T75" fmla="*/ 348 h 358"/>
                  <a:gd name="T76" fmla="*/ 196 w 254"/>
                  <a:gd name="T77" fmla="*/ 342 h 358"/>
                  <a:gd name="T78" fmla="*/ 210 w 254"/>
                  <a:gd name="T79" fmla="*/ 342 h 358"/>
                  <a:gd name="T80" fmla="*/ 206 w 254"/>
                  <a:gd name="T81" fmla="*/ 336 h 358"/>
                  <a:gd name="T82" fmla="*/ 196 w 254"/>
                  <a:gd name="T83" fmla="*/ 330 h 358"/>
                  <a:gd name="T84" fmla="*/ 188 w 254"/>
                  <a:gd name="T85" fmla="*/ 310 h 358"/>
                  <a:gd name="T86" fmla="*/ 174 w 254"/>
                  <a:gd name="T87" fmla="*/ 294 h 358"/>
                  <a:gd name="T88" fmla="*/ 162 w 254"/>
                  <a:gd name="T89" fmla="*/ 292 h 358"/>
                  <a:gd name="T90" fmla="*/ 166 w 254"/>
                  <a:gd name="T91" fmla="*/ 282 h 358"/>
                  <a:gd name="T92" fmla="*/ 178 w 254"/>
                  <a:gd name="T93" fmla="*/ 268 h 358"/>
                  <a:gd name="T94" fmla="*/ 184 w 254"/>
                  <a:gd name="T95" fmla="*/ 236 h 358"/>
                  <a:gd name="T96" fmla="*/ 196 w 254"/>
                  <a:gd name="T97" fmla="*/ 220 h 358"/>
                  <a:gd name="T98" fmla="*/ 202 w 254"/>
                  <a:gd name="T99" fmla="*/ 202 h 358"/>
                  <a:gd name="T100" fmla="*/ 208 w 254"/>
                  <a:gd name="T101" fmla="*/ 186 h 358"/>
                  <a:gd name="T102" fmla="*/ 220 w 254"/>
                  <a:gd name="T103" fmla="*/ 162 h 358"/>
                  <a:gd name="T104" fmla="*/ 220 w 254"/>
                  <a:gd name="T105" fmla="*/ 140 h 358"/>
                  <a:gd name="T106" fmla="*/ 226 w 254"/>
                  <a:gd name="T107" fmla="*/ 116 h 358"/>
                  <a:gd name="T108" fmla="*/ 232 w 254"/>
                  <a:gd name="T109" fmla="*/ 108 h 358"/>
                  <a:gd name="T110" fmla="*/ 238 w 254"/>
                  <a:gd name="T111" fmla="*/ 98 h 358"/>
                  <a:gd name="T112" fmla="*/ 254 w 254"/>
                  <a:gd name="T113" fmla="*/ 9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4" h="358">
                    <a:moveTo>
                      <a:pt x="254" y="90"/>
                    </a:moveTo>
                    <a:lnTo>
                      <a:pt x="248" y="90"/>
                    </a:lnTo>
                    <a:lnTo>
                      <a:pt x="228" y="66"/>
                    </a:lnTo>
                    <a:lnTo>
                      <a:pt x="226" y="56"/>
                    </a:lnTo>
                    <a:lnTo>
                      <a:pt x="228" y="46"/>
                    </a:lnTo>
                    <a:lnTo>
                      <a:pt x="228" y="36"/>
                    </a:lnTo>
                    <a:lnTo>
                      <a:pt x="228" y="26"/>
                    </a:lnTo>
                    <a:lnTo>
                      <a:pt x="224" y="24"/>
                    </a:lnTo>
                    <a:lnTo>
                      <a:pt x="224" y="18"/>
                    </a:lnTo>
                    <a:lnTo>
                      <a:pt x="224" y="12"/>
                    </a:lnTo>
                    <a:lnTo>
                      <a:pt x="216" y="8"/>
                    </a:lnTo>
                    <a:lnTo>
                      <a:pt x="208" y="2"/>
                    </a:lnTo>
                    <a:lnTo>
                      <a:pt x="208" y="0"/>
                    </a:lnTo>
                    <a:lnTo>
                      <a:pt x="198" y="2"/>
                    </a:lnTo>
                    <a:lnTo>
                      <a:pt x="192" y="2"/>
                    </a:lnTo>
                    <a:lnTo>
                      <a:pt x="190" y="12"/>
                    </a:lnTo>
                    <a:lnTo>
                      <a:pt x="184" y="16"/>
                    </a:lnTo>
                    <a:lnTo>
                      <a:pt x="182" y="24"/>
                    </a:lnTo>
                    <a:lnTo>
                      <a:pt x="178" y="26"/>
                    </a:lnTo>
                    <a:lnTo>
                      <a:pt x="174" y="24"/>
                    </a:lnTo>
                    <a:lnTo>
                      <a:pt x="162" y="24"/>
                    </a:lnTo>
                    <a:lnTo>
                      <a:pt x="162" y="18"/>
                    </a:lnTo>
                    <a:lnTo>
                      <a:pt x="156" y="24"/>
                    </a:lnTo>
                    <a:lnTo>
                      <a:pt x="54" y="20"/>
                    </a:lnTo>
                    <a:lnTo>
                      <a:pt x="54" y="56"/>
                    </a:lnTo>
                    <a:lnTo>
                      <a:pt x="38" y="56"/>
                    </a:lnTo>
                    <a:lnTo>
                      <a:pt x="38" y="70"/>
                    </a:lnTo>
                    <a:lnTo>
                      <a:pt x="38" y="138"/>
                    </a:lnTo>
                    <a:lnTo>
                      <a:pt x="36" y="138"/>
                    </a:lnTo>
                    <a:lnTo>
                      <a:pt x="28" y="138"/>
                    </a:lnTo>
                    <a:lnTo>
                      <a:pt x="26" y="136"/>
                    </a:lnTo>
                    <a:lnTo>
                      <a:pt x="22" y="138"/>
                    </a:lnTo>
                    <a:lnTo>
                      <a:pt x="18" y="144"/>
                    </a:lnTo>
                    <a:lnTo>
                      <a:pt x="18" y="148"/>
                    </a:lnTo>
                    <a:lnTo>
                      <a:pt x="18" y="152"/>
                    </a:lnTo>
                    <a:lnTo>
                      <a:pt x="16" y="156"/>
                    </a:lnTo>
                    <a:lnTo>
                      <a:pt x="12" y="158"/>
                    </a:lnTo>
                    <a:lnTo>
                      <a:pt x="12" y="162"/>
                    </a:lnTo>
                    <a:lnTo>
                      <a:pt x="12" y="166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4" y="176"/>
                    </a:lnTo>
                    <a:lnTo>
                      <a:pt x="4" y="182"/>
                    </a:lnTo>
                    <a:lnTo>
                      <a:pt x="2" y="184"/>
                    </a:lnTo>
                    <a:lnTo>
                      <a:pt x="0" y="186"/>
                    </a:lnTo>
                    <a:lnTo>
                      <a:pt x="0" y="190"/>
                    </a:lnTo>
                    <a:lnTo>
                      <a:pt x="0" y="192"/>
                    </a:lnTo>
                    <a:lnTo>
                      <a:pt x="2" y="192"/>
                    </a:lnTo>
                    <a:lnTo>
                      <a:pt x="8" y="192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2" y="198"/>
                    </a:lnTo>
                    <a:lnTo>
                      <a:pt x="12" y="200"/>
                    </a:lnTo>
                    <a:lnTo>
                      <a:pt x="10" y="204"/>
                    </a:lnTo>
                    <a:lnTo>
                      <a:pt x="10" y="208"/>
                    </a:lnTo>
                    <a:lnTo>
                      <a:pt x="10" y="210"/>
                    </a:lnTo>
                    <a:lnTo>
                      <a:pt x="10" y="212"/>
                    </a:lnTo>
                    <a:lnTo>
                      <a:pt x="10" y="218"/>
                    </a:lnTo>
                    <a:lnTo>
                      <a:pt x="12" y="220"/>
                    </a:lnTo>
                    <a:lnTo>
                      <a:pt x="16" y="226"/>
                    </a:lnTo>
                    <a:lnTo>
                      <a:pt x="22" y="236"/>
                    </a:lnTo>
                    <a:lnTo>
                      <a:pt x="22" y="246"/>
                    </a:lnTo>
                    <a:lnTo>
                      <a:pt x="20" y="248"/>
                    </a:lnTo>
                    <a:lnTo>
                      <a:pt x="26" y="250"/>
                    </a:lnTo>
                    <a:lnTo>
                      <a:pt x="28" y="256"/>
                    </a:lnTo>
                    <a:lnTo>
                      <a:pt x="28" y="262"/>
                    </a:lnTo>
                    <a:lnTo>
                      <a:pt x="28" y="266"/>
                    </a:lnTo>
                    <a:lnTo>
                      <a:pt x="30" y="268"/>
                    </a:lnTo>
                    <a:lnTo>
                      <a:pt x="36" y="274"/>
                    </a:lnTo>
                    <a:lnTo>
                      <a:pt x="38" y="278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6" y="282"/>
                    </a:lnTo>
                    <a:lnTo>
                      <a:pt x="48" y="284"/>
                    </a:lnTo>
                    <a:lnTo>
                      <a:pt x="52" y="286"/>
                    </a:lnTo>
                    <a:lnTo>
                      <a:pt x="54" y="290"/>
                    </a:lnTo>
                    <a:lnTo>
                      <a:pt x="58" y="290"/>
                    </a:lnTo>
                    <a:lnTo>
                      <a:pt x="62" y="292"/>
                    </a:lnTo>
                    <a:lnTo>
                      <a:pt x="62" y="296"/>
                    </a:lnTo>
                    <a:lnTo>
                      <a:pt x="64" y="300"/>
                    </a:lnTo>
                    <a:lnTo>
                      <a:pt x="66" y="302"/>
                    </a:lnTo>
                    <a:lnTo>
                      <a:pt x="74" y="304"/>
                    </a:lnTo>
                    <a:lnTo>
                      <a:pt x="76" y="310"/>
                    </a:lnTo>
                    <a:lnTo>
                      <a:pt x="76" y="314"/>
                    </a:lnTo>
                    <a:lnTo>
                      <a:pt x="80" y="320"/>
                    </a:lnTo>
                    <a:lnTo>
                      <a:pt x="82" y="322"/>
                    </a:lnTo>
                    <a:lnTo>
                      <a:pt x="82" y="324"/>
                    </a:lnTo>
                    <a:lnTo>
                      <a:pt x="88" y="332"/>
                    </a:lnTo>
                    <a:lnTo>
                      <a:pt x="88" y="336"/>
                    </a:lnTo>
                    <a:lnTo>
                      <a:pt x="90" y="340"/>
                    </a:lnTo>
                    <a:lnTo>
                      <a:pt x="92" y="340"/>
                    </a:lnTo>
                    <a:lnTo>
                      <a:pt x="94" y="336"/>
                    </a:lnTo>
                    <a:lnTo>
                      <a:pt x="98" y="336"/>
                    </a:lnTo>
                    <a:lnTo>
                      <a:pt x="100" y="336"/>
                    </a:lnTo>
                    <a:lnTo>
                      <a:pt x="106" y="340"/>
                    </a:lnTo>
                    <a:lnTo>
                      <a:pt x="108" y="340"/>
                    </a:lnTo>
                    <a:lnTo>
                      <a:pt x="110" y="338"/>
                    </a:lnTo>
                    <a:lnTo>
                      <a:pt x="112" y="336"/>
                    </a:lnTo>
                    <a:lnTo>
                      <a:pt x="116" y="336"/>
                    </a:lnTo>
                    <a:lnTo>
                      <a:pt x="118" y="340"/>
                    </a:lnTo>
                    <a:lnTo>
                      <a:pt x="124" y="348"/>
                    </a:lnTo>
                    <a:lnTo>
                      <a:pt x="134" y="354"/>
                    </a:lnTo>
                    <a:lnTo>
                      <a:pt x="136" y="356"/>
                    </a:lnTo>
                    <a:lnTo>
                      <a:pt x="138" y="354"/>
                    </a:lnTo>
                    <a:lnTo>
                      <a:pt x="146" y="358"/>
                    </a:lnTo>
                    <a:lnTo>
                      <a:pt x="148" y="354"/>
                    </a:lnTo>
                    <a:lnTo>
                      <a:pt x="154" y="354"/>
                    </a:lnTo>
                    <a:lnTo>
                      <a:pt x="156" y="350"/>
                    </a:lnTo>
                    <a:lnTo>
                      <a:pt x="160" y="350"/>
                    </a:lnTo>
                    <a:lnTo>
                      <a:pt x="162" y="350"/>
                    </a:lnTo>
                    <a:lnTo>
                      <a:pt x="166" y="350"/>
                    </a:lnTo>
                    <a:lnTo>
                      <a:pt x="170" y="350"/>
                    </a:lnTo>
                    <a:lnTo>
                      <a:pt x="172" y="354"/>
                    </a:lnTo>
                    <a:lnTo>
                      <a:pt x="178" y="348"/>
                    </a:lnTo>
                    <a:lnTo>
                      <a:pt x="184" y="348"/>
                    </a:lnTo>
                    <a:lnTo>
                      <a:pt x="190" y="342"/>
                    </a:lnTo>
                    <a:lnTo>
                      <a:pt x="196" y="342"/>
                    </a:lnTo>
                    <a:lnTo>
                      <a:pt x="202" y="342"/>
                    </a:lnTo>
                    <a:lnTo>
                      <a:pt x="210" y="348"/>
                    </a:lnTo>
                    <a:lnTo>
                      <a:pt x="210" y="342"/>
                    </a:lnTo>
                    <a:lnTo>
                      <a:pt x="210" y="340"/>
                    </a:lnTo>
                    <a:lnTo>
                      <a:pt x="208" y="338"/>
                    </a:lnTo>
                    <a:lnTo>
                      <a:pt x="206" y="336"/>
                    </a:lnTo>
                    <a:lnTo>
                      <a:pt x="202" y="336"/>
                    </a:lnTo>
                    <a:lnTo>
                      <a:pt x="198" y="336"/>
                    </a:lnTo>
                    <a:lnTo>
                      <a:pt x="196" y="330"/>
                    </a:lnTo>
                    <a:lnTo>
                      <a:pt x="190" y="322"/>
                    </a:lnTo>
                    <a:lnTo>
                      <a:pt x="188" y="314"/>
                    </a:lnTo>
                    <a:lnTo>
                      <a:pt x="188" y="310"/>
                    </a:lnTo>
                    <a:lnTo>
                      <a:pt x="184" y="308"/>
                    </a:lnTo>
                    <a:lnTo>
                      <a:pt x="178" y="300"/>
                    </a:lnTo>
                    <a:lnTo>
                      <a:pt x="174" y="294"/>
                    </a:lnTo>
                    <a:lnTo>
                      <a:pt x="170" y="294"/>
                    </a:lnTo>
                    <a:lnTo>
                      <a:pt x="164" y="292"/>
                    </a:lnTo>
                    <a:lnTo>
                      <a:pt x="162" y="292"/>
                    </a:lnTo>
                    <a:lnTo>
                      <a:pt x="160" y="292"/>
                    </a:lnTo>
                    <a:lnTo>
                      <a:pt x="162" y="282"/>
                    </a:lnTo>
                    <a:lnTo>
                      <a:pt x="166" y="282"/>
                    </a:lnTo>
                    <a:lnTo>
                      <a:pt x="172" y="278"/>
                    </a:lnTo>
                    <a:lnTo>
                      <a:pt x="174" y="278"/>
                    </a:lnTo>
                    <a:lnTo>
                      <a:pt x="178" y="268"/>
                    </a:lnTo>
                    <a:lnTo>
                      <a:pt x="178" y="254"/>
                    </a:lnTo>
                    <a:lnTo>
                      <a:pt x="180" y="246"/>
                    </a:lnTo>
                    <a:lnTo>
                      <a:pt x="184" y="236"/>
                    </a:lnTo>
                    <a:lnTo>
                      <a:pt x="184" y="226"/>
                    </a:lnTo>
                    <a:lnTo>
                      <a:pt x="190" y="222"/>
                    </a:lnTo>
                    <a:lnTo>
                      <a:pt x="196" y="220"/>
                    </a:lnTo>
                    <a:lnTo>
                      <a:pt x="198" y="218"/>
                    </a:lnTo>
                    <a:lnTo>
                      <a:pt x="200" y="208"/>
                    </a:lnTo>
                    <a:lnTo>
                      <a:pt x="202" y="202"/>
                    </a:lnTo>
                    <a:lnTo>
                      <a:pt x="206" y="194"/>
                    </a:lnTo>
                    <a:lnTo>
                      <a:pt x="206" y="190"/>
                    </a:lnTo>
                    <a:lnTo>
                      <a:pt x="208" y="186"/>
                    </a:lnTo>
                    <a:lnTo>
                      <a:pt x="214" y="182"/>
                    </a:lnTo>
                    <a:lnTo>
                      <a:pt x="220" y="168"/>
                    </a:lnTo>
                    <a:lnTo>
                      <a:pt x="220" y="162"/>
                    </a:lnTo>
                    <a:lnTo>
                      <a:pt x="220" y="154"/>
                    </a:lnTo>
                    <a:lnTo>
                      <a:pt x="220" y="148"/>
                    </a:lnTo>
                    <a:lnTo>
                      <a:pt x="220" y="140"/>
                    </a:lnTo>
                    <a:lnTo>
                      <a:pt x="224" y="134"/>
                    </a:lnTo>
                    <a:lnTo>
                      <a:pt x="226" y="128"/>
                    </a:lnTo>
                    <a:lnTo>
                      <a:pt x="226" y="116"/>
                    </a:lnTo>
                    <a:lnTo>
                      <a:pt x="226" y="110"/>
                    </a:lnTo>
                    <a:lnTo>
                      <a:pt x="228" y="110"/>
                    </a:lnTo>
                    <a:lnTo>
                      <a:pt x="232" y="108"/>
                    </a:lnTo>
                    <a:lnTo>
                      <a:pt x="232" y="102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46" y="98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9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1" name="Freeform 1503"/>
              <p:cNvSpPr>
                <a:spLocks/>
              </p:cNvSpPr>
              <p:nvPr/>
            </p:nvSpPr>
            <p:spPr bwMode="auto">
              <a:xfrm>
                <a:off x="2486025" y="4178300"/>
                <a:ext cx="53975" cy="111125"/>
              </a:xfrm>
              <a:custGeom>
                <a:avLst/>
                <a:gdLst>
                  <a:gd name="T0" fmla="*/ 8 w 34"/>
                  <a:gd name="T1" fmla="*/ 0 h 70"/>
                  <a:gd name="T2" fmla="*/ 8 w 34"/>
                  <a:gd name="T3" fmla="*/ 0 h 70"/>
                  <a:gd name="T4" fmla="*/ 6 w 34"/>
                  <a:gd name="T5" fmla="*/ 2 h 70"/>
                  <a:gd name="T6" fmla="*/ 4 w 34"/>
                  <a:gd name="T7" fmla="*/ 4 h 70"/>
                  <a:gd name="T8" fmla="*/ 6 w 34"/>
                  <a:gd name="T9" fmla="*/ 8 h 70"/>
                  <a:gd name="T10" fmla="*/ 6 w 34"/>
                  <a:gd name="T11" fmla="*/ 10 h 70"/>
                  <a:gd name="T12" fmla="*/ 8 w 34"/>
                  <a:gd name="T13" fmla="*/ 12 h 70"/>
                  <a:gd name="T14" fmla="*/ 0 w 34"/>
                  <a:gd name="T15" fmla="*/ 30 h 70"/>
                  <a:gd name="T16" fmla="*/ 4 w 34"/>
                  <a:gd name="T17" fmla="*/ 38 h 70"/>
                  <a:gd name="T18" fmla="*/ 6 w 34"/>
                  <a:gd name="T19" fmla="*/ 48 h 70"/>
                  <a:gd name="T20" fmla="*/ 8 w 34"/>
                  <a:gd name="T21" fmla="*/ 60 h 70"/>
                  <a:gd name="T22" fmla="*/ 8 w 34"/>
                  <a:gd name="T23" fmla="*/ 66 h 70"/>
                  <a:gd name="T24" fmla="*/ 10 w 34"/>
                  <a:gd name="T25" fmla="*/ 70 h 70"/>
                  <a:gd name="T26" fmla="*/ 14 w 34"/>
                  <a:gd name="T27" fmla="*/ 70 h 70"/>
                  <a:gd name="T28" fmla="*/ 24 w 34"/>
                  <a:gd name="T29" fmla="*/ 64 h 70"/>
                  <a:gd name="T30" fmla="*/ 28 w 34"/>
                  <a:gd name="T31" fmla="*/ 64 h 70"/>
                  <a:gd name="T32" fmla="*/ 30 w 34"/>
                  <a:gd name="T33" fmla="*/ 62 h 70"/>
                  <a:gd name="T34" fmla="*/ 34 w 34"/>
                  <a:gd name="T35" fmla="*/ 54 h 70"/>
                  <a:gd name="T36" fmla="*/ 34 w 34"/>
                  <a:gd name="T37" fmla="*/ 48 h 70"/>
                  <a:gd name="T38" fmla="*/ 30 w 34"/>
                  <a:gd name="T39" fmla="*/ 36 h 70"/>
                  <a:gd name="T40" fmla="*/ 18 w 34"/>
                  <a:gd name="T41" fmla="*/ 12 h 70"/>
                  <a:gd name="T42" fmla="*/ 8 w 34"/>
                  <a:gd name="T43" fmla="*/ 0 h 70"/>
                  <a:gd name="T44" fmla="*/ 8 w 34"/>
                  <a:gd name="T45" fmla="*/ 0 h 70"/>
                  <a:gd name="T46" fmla="*/ 8 w 34"/>
                  <a:gd name="T4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70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0" y="30"/>
                    </a:lnTo>
                    <a:lnTo>
                      <a:pt x="4" y="38"/>
                    </a:lnTo>
                    <a:lnTo>
                      <a:pt x="6" y="48"/>
                    </a:lnTo>
                    <a:lnTo>
                      <a:pt x="8" y="60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4" y="70"/>
                    </a:lnTo>
                    <a:lnTo>
                      <a:pt x="24" y="64"/>
                    </a:lnTo>
                    <a:lnTo>
                      <a:pt x="28" y="64"/>
                    </a:lnTo>
                    <a:lnTo>
                      <a:pt x="30" y="62"/>
                    </a:lnTo>
                    <a:lnTo>
                      <a:pt x="34" y="54"/>
                    </a:lnTo>
                    <a:lnTo>
                      <a:pt x="34" y="48"/>
                    </a:lnTo>
                    <a:lnTo>
                      <a:pt x="30" y="36"/>
                    </a:lnTo>
                    <a:lnTo>
                      <a:pt x="18" y="1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2" name="Freeform 1504"/>
              <p:cNvSpPr>
                <a:spLocks noEditPoints="1"/>
              </p:cNvSpPr>
              <p:nvPr/>
            </p:nvSpPr>
            <p:spPr bwMode="auto">
              <a:xfrm>
                <a:off x="276225" y="3133725"/>
                <a:ext cx="508000" cy="517525"/>
              </a:xfrm>
              <a:custGeom>
                <a:avLst/>
                <a:gdLst>
                  <a:gd name="T0" fmla="*/ 288 w 320"/>
                  <a:gd name="T1" fmla="*/ 88 h 326"/>
                  <a:gd name="T2" fmla="*/ 296 w 320"/>
                  <a:gd name="T3" fmla="*/ 86 h 326"/>
                  <a:gd name="T4" fmla="*/ 288 w 320"/>
                  <a:gd name="T5" fmla="*/ 80 h 326"/>
                  <a:gd name="T6" fmla="*/ 320 w 320"/>
                  <a:gd name="T7" fmla="*/ 86 h 326"/>
                  <a:gd name="T8" fmla="*/ 310 w 320"/>
                  <a:gd name="T9" fmla="*/ 80 h 326"/>
                  <a:gd name="T10" fmla="*/ 260 w 320"/>
                  <a:gd name="T11" fmla="*/ 94 h 326"/>
                  <a:gd name="T12" fmla="*/ 266 w 320"/>
                  <a:gd name="T13" fmla="*/ 96 h 326"/>
                  <a:gd name="T14" fmla="*/ 260 w 320"/>
                  <a:gd name="T15" fmla="*/ 94 h 326"/>
                  <a:gd name="T16" fmla="*/ 44 w 320"/>
                  <a:gd name="T17" fmla="*/ 310 h 326"/>
                  <a:gd name="T18" fmla="*/ 44 w 320"/>
                  <a:gd name="T19" fmla="*/ 310 h 326"/>
                  <a:gd name="T20" fmla="*/ 6 w 320"/>
                  <a:gd name="T21" fmla="*/ 312 h 326"/>
                  <a:gd name="T22" fmla="*/ 0 w 320"/>
                  <a:gd name="T23" fmla="*/ 320 h 326"/>
                  <a:gd name="T24" fmla="*/ 8 w 320"/>
                  <a:gd name="T25" fmla="*/ 312 h 326"/>
                  <a:gd name="T26" fmla="*/ 6 w 320"/>
                  <a:gd name="T27" fmla="*/ 312 h 326"/>
                  <a:gd name="T28" fmla="*/ 16 w 320"/>
                  <a:gd name="T29" fmla="*/ 320 h 326"/>
                  <a:gd name="T30" fmla="*/ 22 w 320"/>
                  <a:gd name="T31" fmla="*/ 320 h 326"/>
                  <a:gd name="T32" fmla="*/ 18 w 320"/>
                  <a:gd name="T33" fmla="*/ 318 h 326"/>
                  <a:gd name="T34" fmla="*/ 222 w 320"/>
                  <a:gd name="T35" fmla="*/ 12 h 326"/>
                  <a:gd name="T36" fmla="*/ 174 w 320"/>
                  <a:gd name="T37" fmla="*/ 6 h 326"/>
                  <a:gd name="T38" fmla="*/ 140 w 320"/>
                  <a:gd name="T39" fmla="*/ 4 h 326"/>
                  <a:gd name="T40" fmla="*/ 128 w 320"/>
                  <a:gd name="T41" fmla="*/ 6 h 326"/>
                  <a:gd name="T42" fmla="*/ 112 w 320"/>
                  <a:gd name="T43" fmla="*/ 12 h 326"/>
                  <a:gd name="T44" fmla="*/ 112 w 320"/>
                  <a:gd name="T45" fmla="*/ 30 h 326"/>
                  <a:gd name="T46" fmla="*/ 122 w 320"/>
                  <a:gd name="T47" fmla="*/ 36 h 326"/>
                  <a:gd name="T48" fmla="*/ 128 w 320"/>
                  <a:gd name="T49" fmla="*/ 40 h 326"/>
                  <a:gd name="T50" fmla="*/ 144 w 320"/>
                  <a:gd name="T51" fmla="*/ 42 h 326"/>
                  <a:gd name="T52" fmla="*/ 140 w 320"/>
                  <a:gd name="T53" fmla="*/ 54 h 326"/>
                  <a:gd name="T54" fmla="*/ 144 w 320"/>
                  <a:gd name="T55" fmla="*/ 68 h 326"/>
                  <a:gd name="T56" fmla="*/ 138 w 320"/>
                  <a:gd name="T57" fmla="*/ 78 h 326"/>
                  <a:gd name="T58" fmla="*/ 138 w 320"/>
                  <a:gd name="T59" fmla="*/ 94 h 326"/>
                  <a:gd name="T60" fmla="*/ 138 w 320"/>
                  <a:gd name="T61" fmla="*/ 104 h 326"/>
                  <a:gd name="T62" fmla="*/ 136 w 320"/>
                  <a:gd name="T63" fmla="*/ 114 h 326"/>
                  <a:gd name="T64" fmla="*/ 140 w 320"/>
                  <a:gd name="T65" fmla="*/ 122 h 326"/>
                  <a:gd name="T66" fmla="*/ 144 w 320"/>
                  <a:gd name="T67" fmla="*/ 134 h 326"/>
                  <a:gd name="T68" fmla="*/ 176 w 320"/>
                  <a:gd name="T69" fmla="*/ 150 h 326"/>
                  <a:gd name="T70" fmla="*/ 192 w 320"/>
                  <a:gd name="T71" fmla="*/ 148 h 326"/>
                  <a:gd name="T72" fmla="*/ 208 w 320"/>
                  <a:gd name="T73" fmla="*/ 142 h 326"/>
                  <a:gd name="T74" fmla="*/ 214 w 320"/>
                  <a:gd name="T75" fmla="*/ 130 h 326"/>
                  <a:gd name="T76" fmla="*/ 232 w 320"/>
                  <a:gd name="T77" fmla="*/ 124 h 326"/>
                  <a:gd name="T78" fmla="*/ 242 w 320"/>
                  <a:gd name="T79" fmla="*/ 104 h 326"/>
                  <a:gd name="T80" fmla="*/ 242 w 320"/>
                  <a:gd name="T81" fmla="*/ 94 h 326"/>
                  <a:gd name="T82" fmla="*/ 248 w 320"/>
                  <a:gd name="T83" fmla="*/ 80 h 326"/>
                  <a:gd name="T84" fmla="*/ 266 w 320"/>
                  <a:gd name="T85" fmla="*/ 54 h 326"/>
                  <a:gd name="T86" fmla="*/ 288 w 320"/>
                  <a:gd name="T87" fmla="*/ 42 h 326"/>
                  <a:gd name="T88" fmla="*/ 286 w 320"/>
                  <a:gd name="T89" fmla="*/ 26 h 326"/>
                  <a:gd name="T90" fmla="*/ 270 w 320"/>
                  <a:gd name="T91" fmla="*/ 32 h 326"/>
                  <a:gd name="T92" fmla="*/ 256 w 320"/>
                  <a:gd name="T93" fmla="*/ 26 h 326"/>
                  <a:gd name="T94" fmla="*/ 242 w 320"/>
                  <a:gd name="T95" fmla="*/ 24 h 326"/>
                  <a:gd name="T96" fmla="*/ 232 w 320"/>
                  <a:gd name="T97" fmla="*/ 22 h 326"/>
                  <a:gd name="T98" fmla="*/ 224 w 320"/>
                  <a:gd name="T99" fmla="*/ 14 h 326"/>
                  <a:gd name="T100" fmla="*/ 222 w 320"/>
                  <a:gd name="T101" fmla="*/ 1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0" h="326">
                    <a:moveTo>
                      <a:pt x="288" y="80"/>
                    </a:moveTo>
                    <a:lnTo>
                      <a:pt x="288" y="80"/>
                    </a:lnTo>
                    <a:lnTo>
                      <a:pt x="288" y="88"/>
                    </a:lnTo>
                    <a:lnTo>
                      <a:pt x="288" y="92"/>
                    </a:lnTo>
                    <a:lnTo>
                      <a:pt x="292" y="94"/>
                    </a:lnTo>
                    <a:lnTo>
                      <a:pt x="296" y="86"/>
                    </a:lnTo>
                    <a:lnTo>
                      <a:pt x="288" y="80"/>
                    </a:lnTo>
                    <a:lnTo>
                      <a:pt x="288" y="80"/>
                    </a:lnTo>
                    <a:lnTo>
                      <a:pt x="288" y="80"/>
                    </a:lnTo>
                    <a:close/>
                    <a:moveTo>
                      <a:pt x="310" y="80"/>
                    </a:moveTo>
                    <a:lnTo>
                      <a:pt x="314" y="86"/>
                    </a:lnTo>
                    <a:lnTo>
                      <a:pt x="320" y="86"/>
                    </a:lnTo>
                    <a:lnTo>
                      <a:pt x="318" y="84"/>
                    </a:lnTo>
                    <a:lnTo>
                      <a:pt x="310" y="80"/>
                    </a:lnTo>
                    <a:lnTo>
                      <a:pt x="310" y="80"/>
                    </a:lnTo>
                    <a:lnTo>
                      <a:pt x="310" y="80"/>
                    </a:lnTo>
                    <a:close/>
                    <a:moveTo>
                      <a:pt x="260" y="94"/>
                    </a:moveTo>
                    <a:lnTo>
                      <a:pt x="260" y="94"/>
                    </a:lnTo>
                    <a:lnTo>
                      <a:pt x="260" y="96"/>
                    </a:lnTo>
                    <a:lnTo>
                      <a:pt x="264" y="98"/>
                    </a:lnTo>
                    <a:lnTo>
                      <a:pt x="266" y="96"/>
                    </a:lnTo>
                    <a:lnTo>
                      <a:pt x="266" y="94"/>
                    </a:lnTo>
                    <a:lnTo>
                      <a:pt x="260" y="94"/>
                    </a:lnTo>
                    <a:lnTo>
                      <a:pt x="260" y="94"/>
                    </a:lnTo>
                    <a:lnTo>
                      <a:pt x="260" y="94"/>
                    </a:lnTo>
                    <a:close/>
                    <a:moveTo>
                      <a:pt x="44" y="310"/>
                    </a:moveTo>
                    <a:lnTo>
                      <a:pt x="44" y="310"/>
                    </a:lnTo>
                    <a:lnTo>
                      <a:pt x="38" y="318"/>
                    </a:lnTo>
                    <a:lnTo>
                      <a:pt x="46" y="316"/>
                    </a:lnTo>
                    <a:lnTo>
                      <a:pt x="44" y="310"/>
                    </a:lnTo>
                    <a:lnTo>
                      <a:pt x="44" y="310"/>
                    </a:lnTo>
                    <a:lnTo>
                      <a:pt x="44" y="310"/>
                    </a:lnTo>
                    <a:close/>
                    <a:moveTo>
                      <a:pt x="6" y="312"/>
                    </a:moveTo>
                    <a:lnTo>
                      <a:pt x="6" y="312"/>
                    </a:lnTo>
                    <a:lnTo>
                      <a:pt x="0" y="318"/>
                    </a:lnTo>
                    <a:lnTo>
                      <a:pt x="0" y="320"/>
                    </a:lnTo>
                    <a:lnTo>
                      <a:pt x="6" y="318"/>
                    </a:lnTo>
                    <a:lnTo>
                      <a:pt x="6" y="316"/>
                    </a:lnTo>
                    <a:lnTo>
                      <a:pt x="8" y="312"/>
                    </a:lnTo>
                    <a:lnTo>
                      <a:pt x="6" y="312"/>
                    </a:lnTo>
                    <a:lnTo>
                      <a:pt x="6" y="312"/>
                    </a:lnTo>
                    <a:lnTo>
                      <a:pt x="6" y="312"/>
                    </a:lnTo>
                    <a:close/>
                    <a:moveTo>
                      <a:pt x="18" y="318"/>
                    </a:moveTo>
                    <a:lnTo>
                      <a:pt x="18" y="318"/>
                    </a:lnTo>
                    <a:lnTo>
                      <a:pt x="16" y="320"/>
                    </a:lnTo>
                    <a:lnTo>
                      <a:pt x="18" y="322"/>
                    </a:lnTo>
                    <a:lnTo>
                      <a:pt x="20" y="326"/>
                    </a:lnTo>
                    <a:lnTo>
                      <a:pt x="22" y="320"/>
                    </a:lnTo>
                    <a:lnTo>
                      <a:pt x="22" y="318"/>
                    </a:lnTo>
                    <a:lnTo>
                      <a:pt x="18" y="318"/>
                    </a:lnTo>
                    <a:lnTo>
                      <a:pt x="18" y="318"/>
                    </a:lnTo>
                    <a:lnTo>
                      <a:pt x="18" y="318"/>
                    </a:lnTo>
                    <a:close/>
                    <a:moveTo>
                      <a:pt x="222" y="12"/>
                    </a:moveTo>
                    <a:lnTo>
                      <a:pt x="222" y="12"/>
                    </a:lnTo>
                    <a:lnTo>
                      <a:pt x="212" y="12"/>
                    </a:lnTo>
                    <a:lnTo>
                      <a:pt x="200" y="8"/>
                    </a:lnTo>
                    <a:lnTo>
                      <a:pt x="174" y="6"/>
                    </a:lnTo>
                    <a:lnTo>
                      <a:pt x="158" y="6"/>
                    </a:lnTo>
                    <a:lnTo>
                      <a:pt x="144" y="6"/>
                    </a:lnTo>
                    <a:lnTo>
                      <a:pt x="140" y="4"/>
                    </a:lnTo>
                    <a:lnTo>
                      <a:pt x="136" y="0"/>
                    </a:lnTo>
                    <a:lnTo>
                      <a:pt x="130" y="4"/>
                    </a:lnTo>
                    <a:lnTo>
                      <a:pt x="128" y="6"/>
                    </a:lnTo>
                    <a:lnTo>
                      <a:pt x="126" y="12"/>
                    </a:lnTo>
                    <a:lnTo>
                      <a:pt x="120" y="12"/>
                    </a:lnTo>
                    <a:lnTo>
                      <a:pt x="112" y="12"/>
                    </a:lnTo>
                    <a:lnTo>
                      <a:pt x="110" y="14"/>
                    </a:lnTo>
                    <a:lnTo>
                      <a:pt x="108" y="18"/>
                    </a:lnTo>
                    <a:lnTo>
                      <a:pt x="112" y="30"/>
                    </a:lnTo>
                    <a:lnTo>
                      <a:pt x="112" y="40"/>
                    </a:lnTo>
                    <a:lnTo>
                      <a:pt x="118" y="36"/>
                    </a:lnTo>
                    <a:lnTo>
                      <a:pt x="122" y="36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8" y="40"/>
                    </a:lnTo>
                    <a:lnTo>
                      <a:pt x="138" y="40"/>
                    </a:lnTo>
                    <a:lnTo>
                      <a:pt x="144" y="40"/>
                    </a:lnTo>
                    <a:lnTo>
                      <a:pt x="144" y="42"/>
                    </a:lnTo>
                    <a:lnTo>
                      <a:pt x="146" y="44"/>
                    </a:lnTo>
                    <a:lnTo>
                      <a:pt x="146" y="48"/>
                    </a:lnTo>
                    <a:lnTo>
                      <a:pt x="140" y="54"/>
                    </a:lnTo>
                    <a:lnTo>
                      <a:pt x="138" y="54"/>
                    </a:lnTo>
                    <a:lnTo>
                      <a:pt x="140" y="60"/>
                    </a:lnTo>
                    <a:lnTo>
                      <a:pt x="144" y="68"/>
                    </a:lnTo>
                    <a:lnTo>
                      <a:pt x="144" y="70"/>
                    </a:lnTo>
                    <a:lnTo>
                      <a:pt x="144" y="72"/>
                    </a:lnTo>
                    <a:lnTo>
                      <a:pt x="138" y="78"/>
                    </a:lnTo>
                    <a:lnTo>
                      <a:pt x="138" y="84"/>
                    </a:lnTo>
                    <a:lnTo>
                      <a:pt x="140" y="88"/>
                    </a:lnTo>
                    <a:lnTo>
                      <a:pt x="138" y="94"/>
                    </a:lnTo>
                    <a:lnTo>
                      <a:pt x="136" y="96"/>
                    </a:lnTo>
                    <a:lnTo>
                      <a:pt x="136" y="98"/>
                    </a:lnTo>
                    <a:lnTo>
                      <a:pt x="138" y="104"/>
                    </a:lnTo>
                    <a:lnTo>
                      <a:pt x="140" y="106"/>
                    </a:lnTo>
                    <a:lnTo>
                      <a:pt x="138" y="112"/>
                    </a:lnTo>
                    <a:lnTo>
                      <a:pt x="136" y="114"/>
                    </a:lnTo>
                    <a:lnTo>
                      <a:pt x="136" y="120"/>
                    </a:lnTo>
                    <a:lnTo>
                      <a:pt x="138" y="122"/>
                    </a:lnTo>
                    <a:lnTo>
                      <a:pt x="140" y="122"/>
                    </a:lnTo>
                    <a:lnTo>
                      <a:pt x="140" y="124"/>
                    </a:lnTo>
                    <a:lnTo>
                      <a:pt x="140" y="132"/>
                    </a:lnTo>
                    <a:lnTo>
                      <a:pt x="144" y="134"/>
                    </a:lnTo>
                    <a:lnTo>
                      <a:pt x="156" y="156"/>
                    </a:lnTo>
                    <a:lnTo>
                      <a:pt x="166" y="152"/>
                    </a:lnTo>
                    <a:lnTo>
                      <a:pt x="176" y="150"/>
                    </a:lnTo>
                    <a:lnTo>
                      <a:pt x="178" y="146"/>
                    </a:lnTo>
                    <a:lnTo>
                      <a:pt x="184" y="146"/>
                    </a:lnTo>
                    <a:lnTo>
                      <a:pt x="192" y="148"/>
                    </a:lnTo>
                    <a:lnTo>
                      <a:pt x="200" y="148"/>
                    </a:lnTo>
                    <a:lnTo>
                      <a:pt x="208" y="146"/>
                    </a:lnTo>
                    <a:lnTo>
                      <a:pt x="208" y="142"/>
                    </a:lnTo>
                    <a:lnTo>
                      <a:pt x="210" y="140"/>
                    </a:lnTo>
                    <a:lnTo>
                      <a:pt x="212" y="138"/>
                    </a:lnTo>
                    <a:lnTo>
                      <a:pt x="214" y="130"/>
                    </a:lnTo>
                    <a:lnTo>
                      <a:pt x="224" y="128"/>
                    </a:lnTo>
                    <a:lnTo>
                      <a:pt x="228" y="124"/>
                    </a:lnTo>
                    <a:lnTo>
                      <a:pt x="232" y="124"/>
                    </a:lnTo>
                    <a:lnTo>
                      <a:pt x="232" y="120"/>
                    </a:lnTo>
                    <a:lnTo>
                      <a:pt x="232" y="114"/>
                    </a:lnTo>
                    <a:lnTo>
                      <a:pt x="242" y="104"/>
                    </a:lnTo>
                    <a:lnTo>
                      <a:pt x="246" y="102"/>
                    </a:lnTo>
                    <a:lnTo>
                      <a:pt x="246" y="96"/>
                    </a:lnTo>
                    <a:lnTo>
                      <a:pt x="242" y="94"/>
                    </a:lnTo>
                    <a:lnTo>
                      <a:pt x="240" y="92"/>
                    </a:lnTo>
                    <a:lnTo>
                      <a:pt x="240" y="86"/>
                    </a:lnTo>
                    <a:lnTo>
                      <a:pt x="248" y="80"/>
                    </a:lnTo>
                    <a:lnTo>
                      <a:pt x="256" y="66"/>
                    </a:lnTo>
                    <a:lnTo>
                      <a:pt x="260" y="60"/>
                    </a:lnTo>
                    <a:lnTo>
                      <a:pt x="266" y="54"/>
                    </a:lnTo>
                    <a:lnTo>
                      <a:pt x="278" y="50"/>
                    </a:lnTo>
                    <a:lnTo>
                      <a:pt x="286" y="48"/>
                    </a:lnTo>
                    <a:lnTo>
                      <a:pt x="288" y="42"/>
                    </a:lnTo>
                    <a:lnTo>
                      <a:pt x="288" y="34"/>
                    </a:lnTo>
                    <a:lnTo>
                      <a:pt x="288" y="26"/>
                    </a:lnTo>
                    <a:lnTo>
                      <a:pt x="286" y="26"/>
                    </a:lnTo>
                    <a:lnTo>
                      <a:pt x="284" y="30"/>
                    </a:lnTo>
                    <a:lnTo>
                      <a:pt x="282" y="32"/>
                    </a:lnTo>
                    <a:lnTo>
                      <a:pt x="270" y="32"/>
                    </a:lnTo>
                    <a:lnTo>
                      <a:pt x="268" y="34"/>
                    </a:lnTo>
                    <a:lnTo>
                      <a:pt x="266" y="30"/>
                    </a:lnTo>
                    <a:lnTo>
                      <a:pt x="256" y="26"/>
                    </a:lnTo>
                    <a:lnTo>
                      <a:pt x="250" y="26"/>
                    </a:lnTo>
                    <a:lnTo>
                      <a:pt x="246" y="26"/>
                    </a:lnTo>
                    <a:lnTo>
                      <a:pt x="242" y="24"/>
                    </a:lnTo>
                    <a:lnTo>
                      <a:pt x="240" y="24"/>
                    </a:lnTo>
                    <a:lnTo>
                      <a:pt x="236" y="22"/>
                    </a:lnTo>
                    <a:lnTo>
                      <a:pt x="232" y="22"/>
                    </a:lnTo>
                    <a:lnTo>
                      <a:pt x="228" y="18"/>
                    </a:lnTo>
                    <a:lnTo>
                      <a:pt x="228" y="16"/>
                    </a:lnTo>
                    <a:lnTo>
                      <a:pt x="224" y="14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3" name="Freeform 1505"/>
              <p:cNvSpPr>
                <a:spLocks noEditPoints="1"/>
              </p:cNvSpPr>
              <p:nvPr/>
            </p:nvSpPr>
            <p:spPr bwMode="auto">
              <a:xfrm>
                <a:off x="3568700" y="3317875"/>
                <a:ext cx="73025" cy="168275"/>
              </a:xfrm>
              <a:custGeom>
                <a:avLst/>
                <a:gdLst>
                  <a:gd name="T0" fmla="*/ 8 w 46"/>
                  <a:gd name="T1" fmla="*/ 10 h 106"/>
                  <a:gd name="T2" fmla="*/ 8 w 46"/>
                  <a:gd name="T3" fmla="*/ 10 h 106"/>
                  <a:gd name="T4" fmla="*/ 10 w 46"/>
                  <a:gd name="T5" fmla="*/ 24 h 106"/>
                  <a:gd name="T6" fmla="*/ 10 w 46"/>
                  <a:gd name="T7" fmla="*/ 26 h 106"/>
                  <a:gd name="T8" fmla="*/ 6 w 46"/>
                  <a:gd name="T9" fmla="*/ 28 h 106"/>
                  <a:gd name="T10" fmla="*/ 10 w 46"/>
                  <a:gd name="T11" fmla="*/ 36 h 106"/>
                  <a:gd name="T12" fmla="*/ 10 w 46"/>
                  <a:gd name="T13" fmla="*/ 40 h 106"/>
                  <a:gd name="T14" fmla="*/ 8 w 46"/>
                  <a:gd name="T15" fmla="*/ 42 h 106"/>
                  <a:gd name="T16" fmla="*/ 8 w 46"/>
                  <a:gd name="T17" fmla="*/ 46 h 106"/>
                  <a:gd name="T18" fmla="*/ 10 w 46"/>
                  <a:gd name="T19" fmla="*/ 46 h 106"/>
                  <a:gd name="T20" fmla="*/ 10 w 46"/>
                  <a:gd name="T21" fmla="*/ 50 h 106"/>
                  <a:gd name="T22" fmla="*/ 10 w 46"/>
                  <a:gd name="T23" fmla="*/ 58 h 106"/>
                  <a:gd name="T24" fmla="*/ 6 w 46"/>
                  <a:gd name="T25" fmla="*/ 60 h 106"/>
                  <a:gd name="T26" fmla="*/ 2 w 46"/>
                  <a:gd name="T27" fmla="*/ 72 h 106"/>
                  <a:gd name="T28" fmla="*/ 2 w 46"/>
                  <a:gd name="T29" fmla="*/ 84 h 106"/>
                  <a:gd name="T30" fmla="*/ 6 w 46"/>
                  <a:gd name="T31" fmla="*/ 84 h 106"/>
                  <a:gd name="T32" fmla="*/ 8 w 46"/>
                  <a:gd name="T33" fmla="*/ 86 h 106"/>
                  <a:gd name="T34" fmla="*/ 16 w 46"/>
                  <a:gd name="T35" fmla="*/ 78 h 106"/>
                  <a:gd name="T36" fmla="*/ 26 w 46"/>
                  <a:gd name="T37" fmla="*/ 72 h 106"/>
                  <a:gd name="T38" fmla="*/ 36 w 46"/>
                  <a:gd name="T39" fmla="*/ 68 h 106"/>
                  <a:gd name="T40" fmla="*/ 40 w 46"/>
                  <a:gd name="T41" fmla="*/ 68 h 106"/>
                  <a:gd name="T42" fmla="*/ 44 w 46"/>
                  <a:gd name="T43" fmla="*/ 62 h 106"/>
                  <a:gd name="T44" fmla="*/ 46 w 46"/>
                  <a:gd name="T45" fmla="*/ 46 h 106"/>
                  <a:gd name="T46" fmla="*/ 46 w 46"/>
                  <a:gd name="T47" fmla="*/ 26 h 106"/>
                  <a:gd name="T48" fmla="*/ 40 w 46"/>
                  <a:gd name="T49" fmla="*/ 20 h 106"/>
                  <a:gd name="T50" fmla="*/ 40 w 46"/>
                  <a:gd name="T51" fmla="*/ 14 h 106"/>
                  <a:gd name="T52" fmla="*/ 36 w 46"/>
                  <a:gd name="T53" fmla="*/ 14 h 106"/>
                  <a:gd name="T54" fmla="*/ 36 w 46"/>
                  <a:gd name="T55" fmla="*/ 8 h 106"/>
                  <a:gd name="T56" fmla="*/ 36 w 46"/>
                  <a:gd name="T57" fmla="*/ 6 h 106"/>
                  <a:gd name="T58" fmla="*/ 30 w 46"/>
                  <a:gd name="T59" fmla="*/ 2 h 106"/>
                  <a:gd name="T60" fmla="*/ 26 w 46"/>
                  <a:gd name="T61" fmla="*/ 6 h 106"/>
                  <a:gd name="T62" fmla="*/ 18 w 46"/>
                  <a:gd name="T63" fmla="*/ 0 h 106"/>
                  <a:gd name="T64" fmla="*/ 12 w 46"/>
                  <a:gd name="T65" fmla="*/ 2 h 106"/>
                  <a:gd name="T66" fmla="*/ 6 w 46"/>
                  <a:gd name="T67" fmla="*/ 10 h 106"/>
                  <a:gd name="T68" fmla="*/ 8 w 46"/>
                  <a:gd name="T69" fmla="*/ 10 h 106"/>
                  <a:gd name="T70" fmla="*/ 8 w 46"/>
                  <a:gd name="T71" fmla="*/ 10 h 106"/>
                  <a:gd name="T72" fmla="*/ 8 w 46"/>
                  <a:gd name="T73" fmla="*/ 10 h 106"/>
                  <a:gd name="T74" fmla="*/ 2 w 46"/>
                  <a:gd name="T75" fmla="*/ 98 h 106"/>
                  <a:gd name="T76" fmla="*/ 2 w 46"/>
                  <a:gd name="T77" fmla="*/ 98 h 106"/>
                  <a:gd name="T78" fmla="*/ 0 w 46"/>
                  <a:gd name="T79" fmla="*/ 104 h 106"/>
                  <a:gd name="T80" fmla="*/ 0 w 46"/>
                  <a:gd name="T81" fmla="*/ 106 h 106"/>
                  <a:gd name="T82" fmla="*/ 2 w 46"/>
                  <a:gd name="T83" fmla="*/ 106 h 106"/>
                  <a:gd name="T84" fmla="*/ 6 w 46"/>
                  <a:gd name="T85" fmla="*/ 102 h 106"/>
                  <a:gd name="T86" fmla="*/ 6 w 46"/>
                  <a:gd name="T87" fmla="*/ 98 h 106"/>
                  <a:gd name="T88" fmla="*/ 2 w 46"/>
                  <a:gd name="T89" fmla="*/ 98 h 106"/>
                  <a:gd name="T90" fmla="*/ 2 w 46"/>
                  <a:gd name="T91" fmla="*/ 98 h 106"/>
                  <a:gd name="T92" fmla="*/ 2 w 46"/>
                  <a:gd name="T93" fmla="*/ 9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106">
                    <a:moveTo>
                      <a:pt x="8" y="10"/>
                    </a:moveTo>
                    <a:lnTo>
                      <a:pt x="8" y="10"/>
                    </a:lnTo>
                    <a:lnTo>
                      <a:pt x="10" y="24"/>
                    </a:lnTo>
                    <a:lnTo>
                      <a:pt x="10" y="26"/>
                    </a:lnTo>
                    <a:lnTo>
                      <a:pt x="6" y="28"/>
                    </a:lnTo>
                    <a:lnTo>
                      <a:pt x="10" y="36"/>
                    </a:lnTo>
                    <a:lnTo>
                      <a:pt x="10" y="40"/>
                    </a:lnTo>
                    <a:lnTo>
                      <a:pt x="8" y="42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0" y="50"/>
                    </a:lnTo>
                    <a:lnTo>
                      <a:pt x="10" y="58"/>
                    </a:lnTo>
                    <a:lnTo>
                      <a:pt x="6" y="60"/>
                    </a:lnTo>
                    <a:lnTo>
                      <a:pt x="2" y="72"/>
                    </a:lnTo>
                    <a:lnTo>
                      <a:pt x="2" y="84"/>
                    </a:lnTo>
                    <a:lnTo>
                      <a:pt x="6" y="84"/>
                    </a:lnTo>
                    <a:lnTo>
                      <a:pt x="8" y="86"/>
                    </a:lnTo>
                    <a:lnTo>
                      <a:pt x="16" y="78"/>
                    </a:lnTo>
                    <a:lnTo>
                      <a:pt x="26" y="72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4" y="62"/>
                    </a:lnTo>
                    <a:lnTo>
                      <a:pt x="46" y="46"/>
                    </a:lnTo>
                    <a:lnTo>
                      <a:pt x="46" y="26"/>
                    </a:lnTo>
                    <a:lnTo>
                      <a:pt x="40" y="20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6" y="6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  <a:moveTo>
                      <a:pt x="2" y="98"/>
                    </a:moveTo>
                    <a:lnTo>
                      <a:pt x="2" y="98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2" y="106"/>
                    </a:lnTo>
                    <a:lnTo>
                      <a:pt x="6" y="102"/>
                    </a:lnTo>
                    <a:lnTo>
                      <a:pt x="6" y="98"/>
                    </a:lnTo>
                    <a:lnTo>
                      <a:pt x="2" y="98"/>
                    </a:lnTo>
                    <a:lnTo>
                      <a:pt x="2" y="98"/>
                    </a:lnTo>
                    <a:lnTo>
                      <a:pt x="2" y="9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4" name="Freeform 1506"/>
              <p:cNvSpPr>
                <a:spLocks noEditPoints="1"/>
              </p:cNvSpPr>
              <p:nvPr/>
            </p:nvSpPr>
            <p:spPr bwMode="auto">
              <a:xfrm>
                <a:off x="1035050" y="5089525"/>
                <a:ext cx="377825" cy="381000"/>
              </a:xfrm>
              <a:custGeom>
                <a:avLst/>
                <a:gdLst>
                  <a:gd name="T0" fmla="*/ 236 w 238"/>
                  <a:gd name="T1" fmla="*/ 114 h 240"/>
                  <a:gd name="T2" fmla="*/ 232 w 238"/>
                  <a:gd name="T3" fmla="*/ 124 h 240"/>
                  <a:gd name="T4" fmla="*/ 204 w 238"/>
                  <a:gd name="T5" fmla="*/ 160 h 240"/>
                  <a:gd name="T6" fmla="*/ 202 w 238"/>
                  <a:gd name="T7" fmla="*/ 168 h 240"/>
                  <a:gd name="T8" fmla="*/ 172 w 238"/>
                  <a:gd name="T9" fmla="*/ 200 h 240"/>
                  <a:gd name="T10" fmla="*/ 148 w 238"/>
                  <a:gd name="T11" fmla="*/ 218 h 240"/>
                  <a:gd name="T12" fmla="*/ 138 w 238"/>
                  <a:gd name="T13" fmla="*/ 222 h 240"/>
                  <a:gd name="T14" fmla="*/ 112 w 238"/>
                  <a:gd name="T15" fmla="*/ 226 h 240"/>
                  <a:gd name="T16" fmla="*/ 86 w 238"/>
                  <a:gd name="T17" fmla="*/ 224 h 240"/>
                  <a:gd name="T18" fmla="*/ 68 w 238"/>
                  <a:gd name="T19" fmla="*/ 230 h 240"/>
                  <a:gd name="T20" fmla="*/ 48 w 238"/>
                  <a:gd name="T21" fmla="*/ 238 h 240"/>
                  <a:gd name="T22" fmla="*/ 32 w 238"/>
                  <a:gd name="T23" fmla="*/ 234 h 240"/>
                  <a:gd name="T24" fmla="*/ 24 w 238"/>
                  <a:gd name="T25" fmla="*/ 232 h 240"/>
                  <a:gd name="T26" fmla="*/ 18 w 238"/>
                  <a:gd name="T27" fmla="*/ 206 h 240"/>
                  <a:gd name="T28" fmla="*/ 18 w 238"/>
                  <a:gd name="T29" fmla="*/ 198 h 240"/>
                  <a:gd name="T30" fmla="*/ 22 w 238"/>
                  <a:gd name="T31" fmla="*/ 176 h 240"/>
                  <a:gd name="T32" fmla="*/ 12 w 238"/>
                  <a:gd name="T33" fmla="*/ 158 h 240"/>
                  <a:gd name="T34" fmla="*/ 0 w 238"/>
                  <a:gd name="T35" fmla="*/ 126 h 240"/>
                  <a:gd name="T36" fmla="*/ 16 w 238"/>
                  <a:gd name="T37" fmla="*/ 116 h 240"/>
                  <a:gd name="T38" fmla="*/ 24 w 238"/>
                  <a:gd name="T39" fmla="*/ 126 h 240"/>
                  <a:gd name="T40" fmla="*/ 38 w 238"/>
                  <a:gd name="T41" fmla="*/ 124 h 240"/>
                  <a:gd name="T42" fmla="*/ 44 w 238"/>
                  <a:gd name="T43" fmla="*/ 116 h 240"/>
                  <a:gd name="T44" fmla="*/ 52 w 238"/>
                  <a:gd name="T45" fmla="*/ 62 h 240"/>
                  <a:gd name="T46" fmla="*/ 60 w 238"/>
                  <a:gd name="T47" fmla="*/ 78 h 240"/>
                  <a:gd name="T48" fmla="*/ 60 w 238"/>
                  <a:gd name="T49" fmla="*/ 90 h 240"/>
                  <a:gd name="T50" fmla="*/ 70 w 238"/>
                  <a:gd name="T51" fmla="*/ 88 h 240"/>
                  <a:gd name="T52" fmla="*/ 92 w 238"/>
                  <a:gd name="T53" fmla="*/ 78 h 240"/>
                  <a:gd name="T54" fmla="*/ 98 w 238"/>
                  <a:gd name="T55" fmla="*/ 66 h 240"/>
                  <a:gd name="T56" fmla="*/ 110 w 238"/>
                  <a:gd name="T57" fmla="*/ 64 h 240"/>
                  <a:gd name="T58" fmla="*/ 116 w 238"/>
                  <a:gd name="T59" fmla="*/ 64 h 240"/>
                  <a:gd name="T60" fmla="*/ 124 w 238"/>
                  <a:gd name="T61" fmla="*/ 66 h 240"/>
                  <a:gd name="T62" fmla="*/ 138 w 238"/>
                  <a:gd name="T63" fmla="*/ 66 h 240"/>
                  <a:gd name="T64" fmla="*/ 146 w 238"/>
                  <a:gd name="T65" fmla="*/ 40 h 240"/>
                  <a:gd name="T66" fmla="*/ 150 w 238"/>
                  <a:gd name="T67" fmla="*/ 30 h 240"/>
                  <a:gd name="T68" fmla="*/ 158 w 238"/>
                  <a:gd name="T69" fmla="*/ 20 h 240"/>
                  <a:gd name="T70" fmla="*/ 172 w 238"/>
                  <a:gd name="T71" fmla="*/ 12 h 240"/>
                  <a:gd name="T72" fmla="*/ 182 w 238"/>
                  <a:gd name="T73" fmla="*/ 8 h 240"/>
                  <a:gd name="T74" fmla="*/ 192 w 238"/>
                  <a:gd name="T75" fmla="*/ 2 h 240"/>
                  <a:gd name="T76" fmla="*/ 200 w 238"/>
                  <a:gd name="T77" fmla="*/ 2 h 240"/>
                  <a:gd name="T78" fmla="*/ 210 w 238"/>
                  <a:gd name="T79" fmla="*/ 2 h 240"/>
                  <a:gd name="T80" fmla="*/ 222 w 238"/>
                  <a:gd name="T81" fmla="*/ 4 h 240"/>
                  <a:gd name="T82" fmla="*/ 220 w 238"/>
                  <a:gd name="T83" fmla="*/ 28 h 240"/>
                  <a:gd name="T84" fmla="*/ 222 w 238"/>
                  <a:gd name="T85" fmla="*/ 52 h 240"/>
                  <a:gd name="T86" fmla="*/ 222 w 238"/>
                  <a:gd name="T87" fmla="*/ 64 h 240"/>
                  <a:gd name="T88" fmla="*/ 214 w 238"/>
                  <a:gd name="T89" fmla="*/ 66 h 240"/>
                  <a:gd name="T90" fmla="*/ 212 w 238"/>
                  <a:gd name="T91" fmla="*/ 80 h 240"/>
                  <a:gd name="T92" fmla="*/ 218 w 238"/>
                  <a:gd name="T93" fmla="*/ 88 h 240"/>
                  <a:gd name="T94" fmla="*/ 238 w 238"/>
                  <a:gd name="T95" fmla="*/ 82 h 240"/>
                  <a:gd name="T96" fmla="*/ 168 w 238"/>
                  <a:gd name="T97" fmla="*/ 154 h 240"/>
                  <a:gd name="T98" fmla="*/ 176 w 238"/>
                  <a:gd name="T99" fmla="*/ 146 h 240"/>
                  <a:gd name="T100" fmla="*/ 182 w 238"/>
                  <a:gd name="T101" fmla="*/ 142 h 240"/>
                  <a:gd name="T102" fmla="*/ 174 w 238"/>
                  <a:gd name="T103" fmla="*/ 128 h 240"/>
                  <a:gd name="T104" fmla="*/ 158 w 238"/>
                  <a:gd name="T105" fmla="*/ 138 h 240"/>
                  <a:gd name="T106" fmla="*/ 156 w 238"/>
                  <a:gd name="T107" fmla="*/ 146 h 240"/>
                  <a:gd name="T108" fmla="*/ 164 w 238"/>
                  <a:gd name="T109" fmla="*/ 154 h 240"/>
                  <a:gd name="T110" fmla="*/ 168 w 238"/>
                  <a:gd name="T111" fmla="*/ 15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8" h="240">
                    <a:moveTo>
                      <a:pt x="238" y="82"/>
                    </a:moveTo>
                    <a:lnTo>
                      <a:pt x="238" y="82"/>
                    </a:lnTo>
                    <a:lnTo>
                      <a:pt x="236" y="114"/>
                    </a:lnTo>
                    <a:lnTo>
                      <a:pt x="228" y="114"/>
                    </a:lnTo>
                    <a:lnTo>
                      <a:pt x="228" y="118"/>
                    </a:lnTo>
                    <a:lnTo>
                      <a:pt x="232" y="124"/>
                    </a:lnTo>
                    <a:lnTo>
                      <a:pt x="214" y="134"/>
                    </a:lnTo>
                    <a:lnTo>
                      <a:pt x="210" y="146"/>
                    </a:lnTo>
                    <a:lnTo>
                      <a:pt x="204" y="160"/>
                    </a:lnTo>
                    <a:lnTo>
                      <a:pt x="202" y="160"/>
                    </a:lnTo>
                    <a:lnTo>
                      <a:pt x="202" y="162"/>
                    </a:lnTo>
                    <a:lnTo>
                      <a:pt x="202" y="168"/>
                    </a:lnTo>
                    <a:lnTo>
                      <a:pt x="196" y="170"/>
                    </a:lnTo>
                    <a:lnTo>
                      <a:pt x="192" y="176"/>
                    </a:lnTo>
                    <a:lnTo>
                      <a:pt x="172" y="200"/>
                    </a:lnTo>
                    <a:lnTo>
                      <a:pt x="160" y="212"/>
                    </a:lnTo>
                    <a:lnTo>
                      <a:pt x="152" y="216"/>
                    </a:lnTo>
                    <a:lnTo>
                      <a:pt x="148" y="218"/>
                    </a:lnTo>
                    <a:lnTo>
                      <a:pt x="142" y="218"/>
                    </a:lnTo>
                    <a:lnTo>
                      <a:pt x="138" y="218"/>
                    </a:lnTo>
                    <a:lnTo>
                      <a:pt x="138" y="222"/>
                    </a:lnTo>
                    <a:lnTo>
                      <a:pt x="122" y="222"/>
                    </a:lnTo>
                    <a:lnTo>
                      <a:pt x="122" y="226"/>
                    </a:lnTo>
                    <a:lnTo>
                      <a:pt x="112" y="226"/>
                    </a:lnTo>
                    <a:lnTo>
                      <a:pt x="104" y="224"/>
                    </a:lnTo>
                    <a:lnTo>
                      <a:pt x="96" y="224"/>
                    </a:lnTo>
                    <a:lnTo>
                      <a:pt x="86" y="224"/>
                    </a:lnTo>
                    <a:lnTo>
                      <a:pt x="78" y="232"/>
                    </a:lnTo>
                    <a:lnTo>
                      <a:pt x="70" y="230"/>
                    </a:lnTo>
                    <a:lnTo>
                      <a:pt x="68" y="230"/>
                    </a:lnTo>
                    <a:lnTo>
                      <a:pt x="62" y="230"/>
                    </a:lnTo>
                    <a:lnTo>
                      <a:pt x="56" y="234"/>
                    </a:lnTo>
                    <a:lnTo>
                      <a:pt x="48" y="238"/>
                    </a:lnTo>
                    <a:lnTo>
                      <a:pt x="40" y="240"/>
                    </a:lnTo>
                    <a:lnTo>
                      <a:pt x="38" y="234"/>
                    </a:lnTo>
                    <a:lnTo>
                      <a:pt x="32" y="234"/>
                    </a:lnTo>
                    <a:lnTo>
                      <a:pt x="32" y="230"/>
                    </a:lnTo>
                    <a:lnTo>
                      <a:pt x="24" y="234"/>
                    </a:lnTo>
                    <a:lnTo>
                      <a:pt x="24" y="232"/>
                    </a:lnTo>
                    <a:lnTo>
                      <a:pt x="22" y="226"/>
                    </a:lnTo>
                    <a:lnTo>
                      <a:pt x="18" y="218"/>
                    </a:lnTo>
                    <a:lnTo>
                      <a:pt x="18" y="206"/>
                    </a:lnTo>
                    <a:lnTo>
                      <a:pt x="16" y="206"/>
                    </a:lnTo>
                    <a:lnTo>
                      <a:pt x="16" y="200"/>
                    </a:lnTo>
                    <a:lnTo>
                      <a:pt x="18" y="198"/>
                    </a:lnTo>
                    <a:lnTo>
                      <a:pt x="22" y="196"/>
                    </a:lnTo>
                    <a:lnTo>
                      <a:pt x="24" y="190"/>
                    </a:lnTo>
                    <a:lnTo>
                      <a:pt x="22" y="176"/>
                    </a:lnTo>
                    <a:lnTo>
                      <a:pt x="16" y="162"/>
                    </a:lnTo>
                    <a:lnTo>
                      <a:pt x="14" y="160"/>
                    </a:lnTo>
                    <a:lnTo>
                      <a:pt x="12" y="158"/>
                    </a:lnTo>
                    <a:lnTo>
                      <a:pt x="8" y="144"/>
                    </a:lnTo>
                    <a:lnTo>
                      <a:pt x="8" y="134"/>
                    </a:lnTo>
                    <a:lnTo>
                      <a:pt x="0" y="126"/>
                    </a:lnTo>
                    <a:lnTo>
                      <a:pt x="8" y="116"/>
                    </a:lnTo>
                    <a:lnTo>
                      <a:pt x="12" y="116"/>
                    </a:lnTo>
                    <a:lnTo>
                      <a:pt x="16" y="116"/>
                    </a:lnTo>
                    <a:lnTo>
                      <a:pt x="16" y="120"/>
                    </a:lnTo>
                    <a:lnTo>
                      <a:pt x="18" y="124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2" y="126"/>
                    </a:lnTo>
                    <a:lnTo>
                      <a:pt x="38" y="124"/>
                    </a:lnTo>
                    <a:lnTo>
                      <a:pt x="40" y="118"/>
                    </a:lnTo>
                    <a:lnTo>
                      <a:pt x="40" y="116"/>
                    </a:lnTo>
                    <a:lnTo>
                      <a:pt x="44" y="116"/>
                    </a:lnTo>
                    <a:lnTo>
                      <a:pt x="48" y="116"/>
                    </a:lnTo>
                    <a:lnTo>
                      <a:pt x="48" y="58"/>
                    </a:lnTo>
                    <a:lnTo>
                      <a:pt x="52" y="62"/>
                    </a:lnTo>
                    <a:lnTo>
                      <a:pt x="56" y="64"/>
                    </a:lnTo>
                    <a:lnTo>
                      <a:pt x="58" y="70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0" y="88"/>
                    </a:lnTo>
                    <a:lnTo>
                      <a:pt x="60" y="90"/>
                    </a:lnTo>
                    <a:lnTo>
                      <a:pt x="62" y="90"/>
                    </a:lnTo>
                    <a:lnTo>
                      <a:pt x="66" y="90"/>
                    </a:lnTo>
                    <a:lnTo>
                      <a:pt x="70" y="88"/>
                    </a:lnTo>
                    <a:lnTo>
                      <a:pt x="78" y="84"/>
                    </a:lnTo>
                    <a:lnTo>
                      <a:pt x="84" y="82"/>
                    </a:lnTo>
                    <a:lnTo>
                      <a:pt x="92" y="78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98" y="66"/>
                    </a:lnTo>
                    <a:lnTo>
                      <a:pt x="104" y="62"/>
                    </a:lnTo>
                    <a:lnTo>
                      <a:pt x="106" y="62"/>
                    </a:lnTo>
                    <a:lnTo>
                      <a:pt x="110" y="64"/>
                    </a:lnTo>
                    <a:lnTo>
                      <a:pt x="112" y="64"/>
                    </a:lnTo>
                    <a:lnTo>
                      <a:pt x="114" y="64"/>
                    </a:lnTo>
                    <a:lnTo>
                      <a:pt x="116" y="64"/>
                    </a:lnTo>
                    <a:lnTo>
                      <a:pt x="120" y="64"/>
                    </a:lnTo>
                    <a:lnTo>
                      <a:pt x="122" y="66"/>
                    </a:lnTo>
                    <a:lnTo>
                      <a:pt x="124" y="66"/>
                    </a:lnTo>
                    <a:lnTo>
                      <a:pt x="130" y="66"/>
                    </a:lnTo>
                    <a:lnTo>
                      <a:pt x="134" y="70"/>
                    </a:lnTo>
                    <a:lnTo>
                      <a:pt x="138" y="66"/>
                    </a:lnTo>
                    <a:lnTo>
                      <a:pt x="138" y="46"/>
                    </a:lnTo>
                    <a:lnTo>
                      <a:pt x="140" y="44"/>
                    </a:lnTo>
                    <a:lnTo>
                      <a:pt x="146" y="40"/>
                    </a:lnTo>
                    <a:lnTo>
                      <a:pt x="148" y="38"/>
                    </a:lnTo>
                    <a:lnTo>
                      <a:pt x="148" y="36"/>
                    </a:lnTo>
                    <a:lnTo>
                      <a:pt x="150" y="30"/>
                    </a:lnTo>
                    <a:lnTo>
                      <a:pt x="152" y="28"/>
                    </a:lnTo>
                    <a:lnTo>
                      <a:pt x="156" y="26"/>
                    </a:lnTo>
                    <a:lnTo>
                      <a:pt x="158" y="20"/>
                    </a:lnTo>
                    <a:lnTo>
                      <a:pt x="160" y="18"/>
                    </a:lnTo>
                    <a:lnTo>
                      <a:pt x="164" y="16"/>
                    </a:lnTo>
                    <a:lnTo>
                      <a:pt x="172" y="12"/>
                    </a:lnTo>
                    <a:lnTo>
                      <a:pt x="178" y="10"/>
                    </a:lnTo>
                    <a:lnTo>
                      <a:pt x="178" y="8"/>
                    </a:lnTo>
                    <a:lnTo>
                      <a:pt x="182" y="8"/>
                    </a:lnTo>
                    <a:lnTo>
                      <a:pt x="184" y="8"/>
                    </a:lnTo>
                    <a:lnTo>
                      <a:pt x="186" y="4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200" y="2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0" y="2"/>
                    </a:lnTo>
                    <a:lnTo>
                      <a:pt x="214" y="2"/>
                    </a:lnTo>
                    <a:lnTo>
                      <a:pt x="220" y="2"/>
                    </a:lnTo>
                    <a:lnTo>
                      <a:pt x="222" y="4"/>
                    </a:lnTo>
                    <a:lnTo>
                      <a:pt x="222" y="10"/>
                    </a:lnTo>
                    <a:lnTo>
                      <a:pt x="222" y="20"/>
                    </a:lnTo>
                    <a:lnTo>
                      <a:pt x="220" y="28"/>
                    </a:lnTo>
                    <a:lnTo>
                      <a:pt x="222" y="36"/>
                    </a:lnTo>
                    <a:lnTo>
                      <a:pt x="222" y="44"/>
                    </a:lnTo>
                    <a:lnTo>
                      <a:pt x="222" y="52"/>
                    </a:lnTo>
                    <a:lnTo>
                      <a:pt x="220" y="56"/>
                    </a:lnTo>
                    <a:lnTo>
                      <a:pt x="222" y="58"/>
                    </a:lnTo>
                    <a:lnTo>
                      <a:pt x="222" y="64"/>
                    </a:lnTo>
                    <a:lnTo>
                      <a:pt x="220" y="66"/>
                    </a:lnTo>
                    <a:lnTo>
                      <a:pt x="218" y="66"/>
                    </a:lnTo>
                    <a:lnTo>
                      <a:pt x="214" y="66"/>
                    </a:lnTo>
                    <a:lnTo>
                      <a:pt x="212" y="66"/>
                    </a:lnTo>
                    <a:lnTo>
                      <a:pt x="212" y="74"/>
                    </a:lnTo>
                    <a:lnTo>
                      <a:pt x="212" y="80"/>
                    </a:lnTo>
                    <a:lnTo>
                      <a:pt x="212" y="82"/>
                    </a:lnTo>
                    <a:lnTo>
                      <a:pt x="214" y="88"/>
                    </a:lnTo>
                    <a:lnTo>
                      <a:pt x="218" y="88"/>
                    </a:lnTo>
                    <a:lnTo>
                      <a:pt x="228" y="92"/>
                    </a:lnTo>
                    <a:lnTo>
                      <a:pt x="228" y="82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38" y="82"/>
                    </a:lnTo>
                    <a:close/>
                    <a:moveTo>
                      <a:pt x="168" y="154"/>
                    </a:moveTo>
                    <a:lnTo>
                      <a:pt x="168" y="154"/>
                    </a:lnTo>
                    <a:lnTo>
                      <a:pt x="172" y="150"/>
                    </a:lnTo>
                    <a:lnTo>
                      <a:pt x="176" y="146"/>
                    </a:lnTo>
                    <a:lnTo>
                      <a:pt x="178" y="146"/>
                    </a:lnTo>
                    <a:lnTo>
                      <a:pt x="182" y="146"/>
                    </a:lnTo>
                    <a:lnTo>
                      <a:pt x="182" y="142"/>
                    </a:lnTo>
                    <a:lnTo>
                      <a:pt x="178" y="138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64" y="136"/>
                    </a:lnTo>
                    <a:lnTo>
                      <a:pt x="160" y="138"/>
                    </a:lnTo>
                    <a:lnTo>
                      <a:pt x="158" y="138"/>
                    </a:lnTo>
                    <a:lnTo>
                      <a:pt x="156" y="142"/>
                    </a:lnTo>
                    <a:lnTo>
                      <a:pt x="156" y="144"/>
                    </a:lnTo>
                    <a:lnTo>
                      <a:pt x="156" y="146"/>
                    </a:lnTo>
                    <a:lnTo>
                      <a:pt x="158" y="150"/>
                    </a:lnTo>
                    <a:lnTo>
                      <a:pt x="158" y="154"/>
                    </a:lnTo>
                    <a:lnTo>
                      <a:pt x="164" y="154"/>
                    </a:lnTo>
                    <a:lnTo>
                      <a:pt x="166" y="154"/>
                    </a:lnTo>
                    <a:lnTo>
                      <a:pt x="168" y="154"/>
                    </a:lnTo>
                    <a:lnTo>
                      <a:pt x="168" y="154"/>
                    </a:lnTo>
                    <a:lnTo>
                      <a:pt x="168" y="15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5" name="Freeform 1507"/>
              <p:cNvSpPr>
                <a:spLocks/>
              </p:cNvSpPr>
              <p:nvPr/>
            </p:nvSpPr>
            <p:spPr bwMode="auto">
              <a:xfrm>
                <a:off x="1619250" y="4098925"/>
                <a:ext cx="222250" cy="371475"/>
              </a:xfrm>
              <a:custGeom>
                <a:avLst/>
                <a:gdLst>
                  <a:gd name="T0" fmla="*/ 20 w 140"/>
                  <a:gd name="T1" fmla="*/ 26 h 234"/>
                  <a:gd name="T2" fmla="*/ 20 w 140"/>
                  <a:gd name="T3" fmla="*/ 40 h 234"/>
                  <a:gd name="T4" fmla="*/ 26 w 140"/>
                  <a:gd name="T5" fmla="*/ 48 h 234"/>
                  <a:gd name="T6" fmla="*/ 36 w 140"/>
                  <a:gd name="T7" fmla="*/ 56 h 234"/>
                  <a:gd name="T8" fmla="*/ 98 w 140"/>
                  <a:gd name="T9" fmla="*/ 74 h 234"/>
                  <a:gd name="T10" fmla="*/ 38 w 140"/>
                  <a:gd name="T11" fmla="*/ 132 h 234"/>
                  <a:gd name="T12" fmla="*/ 18 w 140"/>
                  <a:gd name="T13" fmla="*/ 138 h 234"/>
                  <a:gd name="T14" fmla="*/ 8 w 140"/>
                  <a:gd name="T15" fmla="*/ 160 h 234"/>
                  <a:gd name="T16" fmla="*/ 0 w 140"/>
                  <a:gd name="T17" fmla="*/ 224 h 234"/>
                  <a:gd name="T18" fmla="*/ 10 w 140"/>
                  <a:gd name="T19" fmla="*/ 226 h 234"/>
                  <a:gd name="T20" fmla="*/ 26 w 140"/>
                  <a:gd name="T21" fmla="*/ 206 h 234"/>
                  <a:gd name="T22" fmla="*/ 34 w 140"/>
                  <a:gd name="T23" fmla="*/ 204 h 234"/>
                  <a:gd name="T24" fmla="*/ 44 w 140"/>
                  <a:gd name="T25" fmla="*/ 194 h 234"/>
                  <a:gd name="T26" fmla="*/ 52 w 140"/>
                  <a:gd name="T27" fmla="*/ 194 h 234"/>
                  <a:gd name="T28" fmla="*/ 66 w 140"/>
                  <a:gd name="T29" fmla="*/ 178 h 234"/>
                  <a:gd name="T30" fmla="*/ 66 w 140"/>
                  <a:gd name="T31" fmla="*/ 168 h 234"/>
                  <a:gd name="T32" fmla="*/ 78 w 140"/>
                  <a:gd name="T33" fmla="*/ 166 h 234"/>
                  <a:gd name="T34" fmla="*/ 80 w 140"/>
                  <a:gd name="T35" fmla="*/ 160 h 234"/>
                  <a:gd name="T36" fmla="*/ 84 w 140"/>
                  <a:gd name="T37" fmla="*/ 152 h 234"/>
                  <a:gd name="T38" fmla="*/ 92 w 140"/>
                  <a:gd name="T39" fmla="*/ 142 h 234"/>
                  <a:gd name="T40" fmla="*/ 100 w 140"/>
                  <a:gd name="T41" fmla="*/ 130 h 234"/>
                  <a:gd name="T42" fmla="*/ 106 w 140"/>
                  <a:gd name="T43" fmla="*/ 106 h 234"/>
                  <a:gd name="T44" fmla="*/ 112 w 140"/>
                  <a:gd name="T45" fmla="*/ 92 h 234"/>
                  <a:gd name="T46" fmla="*/ 122 w 140"/>
                  <a:gd name="T47" fmla="*/ 66 h 234"/>
                  <a:gd name="T48" fmla="*/ 130 w 140"/>
                  <a:gd name="T49" fmla="*/ 54 h 234"/>
                  <a:gd name="T50" fmla="*/ 136 w 140"/>
                  <a:gd name="T51" fmla="*/ 46 h 234"/>
                  <a:gd name="T52" fmla="*/ 136 w 140"/>
                  <a:gd name="T53" fmla="*/ 32 h 234"/>
                  <a:gd name="T54" fmla="*/ 140 w 140"/>
                  <a:gd name="T55" fmla="*/ 8 h 234"/>
                  <a:gd name="T56" fmla="*/ 136 w 140"/>
                  <a:gd name="T57" fmla="*/ 0 h 234"/>
                  <a:gd name="T58" fmla="*/ 120 w 140"/>
                  <a:gd name="T59" fmla="*/ 8 h 234"/>
                  <a:gd name="T60" fmla="*/ 94 w 140"/>
                  <a:gd name="T61" fmla="*/ 10 h 234"/>
                  <a:gd name="T62" fmla="*/ 82 w 140"/>
                  <a:gd name="T63" fmla="*/ 18 h 234"/>
                  <a:gd name="T64" fmla="*/ 78 w 140"/>
                  <a:gd name="T65" fmla="*/ 22 h 234"/>
                  <a:gd name="T66" fmla="*/ 66 w 140"/>
                  <a:gd name="T67" fmla="*/ 20 h 234"/>
                  <a:gd name="T68" fmla="*/ 52 w 140"/>
                  <a:gd name="T69" fmla="*/ 20 h 234"/>
                  <a:gd name="T70" fmla="*/ 38 w 140"/>
                  <a:gd name="T71" fmla="*/ 20 h 234"/>
                  <a:gd name="T72" fmla="*/ 32 w 140"/>
                  <a:gd name="T73" fmla="*/ 1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0" h="234">
                    <a:moveTo>
                      <a:pt x="32" y="12"/>
                    </a:moveTo>
                    <a:lnTo>
                      <a:pt x="20" y="26"/>
                    </a:lnTo>
                    <a:lnTo>
                      <a:pt x="16" y="32"/>
                    </a:lnTo>
                    <a:lnTo>
                      <a:pt x="20" y="40"/>
                    </a:lnTo>
                    <a:lnTo>
                      <a:pt x="24" y="46"/>
                    </a:lnTo>
                    <a:lnTo>
                      <a:pt x="26" y="48"/>
                    </a:lnTo>
                    <a:lnTo>
                      <a:pt x="32" y="54"/>
                    </a:lnTo>
                    <a:lnTo>
                      <a:pt x="36" y="56"/>
                    </a:lnTo>
                    <a:lnTo>
                      <a:pt x="74" y="74"/>
                    </a:lnTo>
                    <a:lnTo>
                      <a:pt x="98" y="74"/>
                    </a:lnTo>
                    <a:lnTo>
                      <a:pt x="56" y="132"/>
                    </a:lnTo>
                    <a:lnTo>
                      <a:pt x="38" y="132"/>
                    </a:lnTo>
                    <a:lnTo>
                      <a:pt x="34" y="138"/>
                    </a:lnTo>
                    <a:lnTo>
                      <a:pt x="18" y="138"/>
                    </a:lnTo>
                    <a:lnTo>
                      <a:pt x="16" y="140"/>
                    </a:lnTo>
                    <a:lnTo>
                      <a:pt x="8" y="160"/>
                    </a:lnTo>
                    <a:lnTo>
                      <a:pt x="0" y="166"/>
                    </a:lnTo>
                    <a:lnTo>
                      <a:pt x="0" y="224"/>
                    </a:lnTo>
                    <a:lnTo>
                      <a:pt x="8" y="234"/>
                    </a:lnTo>
                    <a:lnTo>
                      <a:pt x="10" y="226"/>
                    </a:lnTo>
                    <a:lnTo>
                      <a:pt x="16" y="226"/>
                    </a:lnTo>
                    <a:lnTo>
                      <a:pt x="26" y="206"/>
                    </a:lnTo>
                    <a:lnTo>
                      <a:pt x="32" y="206"/>
                    </a:lnTo>
                    <a:lnTo>
                      <a:pt x="34" y="204"/>
                    </a:lnTo>
                    <a:lnTo>
                      <a:pt x="38" y="198"/>
                    </a:lnTo>
                    <a:lnTo>
                      <a:pt x="44" y="194"/>
                    </a:lnTo>
                    <a:lnTo>
                      <a:pt x="46" y="194"/>
                    </a:lnTo>
                    <a:lnTo>
                      <a:pt x="52" y="194"/>
                    </a:lnTo>
                    <a:lnTo>
                      <a:pt x="60" y="186"/>
                    </a:lnTo>
                    <a:lnTo>
                      <a:pt x="66" y="178"/>
                    </a:lnTo>
                    <a:lnTo>
                      <a:pt x="66" y="172"/>
                    </a:lnTo>
                    <a:lnTo>
                      <a:pt x="66" y="168"/>
                    </a:lnTo>
                    <a:lnTo>
                      <a:pt x="74" y="166"/>
                    </a:lnTo>
                    <a:lnTo>
                      <a:pt x="78" y="166"/>
                    </a:lnTo>
                    <a:lnTo>
                      <a:pt x="80" y="162"/>
                    </a:lnTo>
                    <a:lnTo>
                      <a:pt x="80" y="160"/>
                    </a:lnTo>
                    <a:lnTo>
                      <a:pt x="80" y="154"/>
                    </a:lnTo>
                    <a:lnTo>
                      <a:pt x="84" y="152"/>
                    </a:lnTo>
                    <a:lnTo>
                      <a:pt x="90" y="148"/>
                    </a:lnTo>
                    <a:lnTo>
                      <a:pt x="92" y="142"/>
                    </a:lnTo>
                    <a:lnTo>
                      <a:pt x="92" y="138"/>
                    </a:lnTo>
                    <a:lnTo>
                      <a:pt x="100" y="130"/>
                    </a:lnTo>
                    <a:lnTo>
                      <a:pt x="102" y="120"/>
                    </a:lnTo>
                    <a:lnTo>
                      <a:pt x="106" y="106"/>
                    </a:lnTo>
                    <a:lnTo>
                      <a:pt x="110" y="106"/>
                    </a:lnTo>
                    <a:lnTo>
                      <a:pt x="112" y="92"/>
                    </a:lnTo>
                    <a:lnTo>
                      <a:pt x="118" y="76"/>
                    </a:lnTo>
                    <a:lnTo>
                      <a:pt x="122" y="66"/>
                    </a:lnTo>
                    <a:lnTo>
                      <a:pt x="130" y="58"/>
                    </a:lnTo>
                    <a:lnTo>
                      <a:pt x="130" y="54"/>
                    </a:lnTo>
                    <a:lnTo>
                      <a:pt x="130" y="48"/>
                    </a:lnTo>
                    <a:lnTo>
                      <a:pt x="136" y="46"/>
                    </a:lnTo>
                    <a:lnTo>
                      <a:pt x="136" y="40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0" y="8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28" y="4"/>
                    </a:lnTo>
                    <a:lnTo>
                      <a:pt x="120" y="8"/>
                    </a:lnTo>
                    <a:lnTo>
                      <a:pt x="106" y="10"/>
                    </a:lnTo>
                    <a:lnTo>
                      <a:pt x="94" y="10"/>
                    </a:lnTo>
                    <a:lnTo>
                      <a:pt x="88" y="12"/>
                    </a:lnTo>
                    <a:lnTo>
                      <a:pt x="82" y="18"/>
                    </a:lnTo>
                    <a:lnTo>
                      <a:pt x="80" y="20"/>
                    </a:lnTo>
                    <a:lnTo>
                      <a:pt x="78" y="22"/>
                    </a:lnTo>
                    <a:lnTo>
                      <a:pt x="72" y="22"/>
                    </a:lnTo>
                    <a:lnTo>
                      <a:pt x="66" y="20"/>
                    </a:lnTo>
                    <a:lnTo>
                      <a:pt x="60" y="20"/>
                    </a:lnTo>
                    <a:lnTo>
                      <a:pt x="52" y="20"/>
                    </a:lnTo>
                    <a:lnTo>
                      <a:pt x="44" y="26"/>
                    </a:lnTo>
                    <a:lnTo>
                      <a:pt x="38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6" name="Freeform 1508"/>
              <p:cNvSpPr>
                <a:spLocks noEditPoints="1"/>
              </p:cNvSpPr>
              <p:nvPr/>
            </p:nvSpPr>
            <p:spPr bwMode="auto">
              <a:xfrm>
                <a:off x="4248150" y="4654550"/>
                <a:ext cx="133350" cy="117475"/>
              </a:xfrm>
              <a:custGeom>
                <a:avLst/>
                <a:gdLst>
                  <a:gd name="T0" fmla="*/ 72 w 84"/>
                  <a:gd name="T1" fmla="*/ 68 h 74"/>
                  <a:gd name="T2" fmla="*/ 72 w 84"/>
                  <a:gd name="T3" fmla="*/ 68 h 74"/>
                  <a:gd name="T4" fmla="*/ 76 w 84"/>
                  <a:gd name="T5" fmla="*/ 70 h 74"/>
                  <a:gd name="T6" fmla="*/ 82 w 84"/>
                  <a:gd name="T7" fmla="*/ 74 h 74"/>
                  <a:gd name="T8" fmla="*/ 84 w 84"/>
                  <a:gd name="T9" fmla="*/ 74 h 74"/>
                  <a:gd name="T10" fmla="*/ 84 w 84"/>
                  <a:gd name="T11" fmla="*/ 72 h 74"/>
                  <a:gd name="T12" fmla="*/ 80 w 84"/>
                  <a:gd name="T13" fmla="*/ 68 h 74"/>
                  <a:gd name="T14" fmla="*/ 76 w 84"/>
                  <a:gd name="T15" fmla="*/ 68 h 74"/>
                  <a:gd name="T16" fmla="*/ 72 w 84"/>
                  <a:gd name="T17" fmla="*/ 68 h 74"/>
                  <a:gd name="T18" fmla="*/ 72 w 84"/>
                  <a:gd name="T19" fmla="*/ 68 h 74"/>
                  <a:gd name="T20" fmla="*/ 72 w 84"/>
                  <a:gd name="T21" fmla="*/ 68 h 74"/>
                  <a:gd name="T22" fmla="*/ 46 w 84"/>
                  <a:gd name="T23" fmla="*/ 50 h 74"/>
                  <a:gd name="T24" fmla="*/ 46 w 84"/>
                  <a:gd name="T25" fmla="*/ 50 h 74"/>
                  <a:gd name="T26" fmla="*/ 48 w 84"/>
                  <a:gd name="T27" fmla="*/ 54 h 74"/>
                  <a:gd name="T28" fmla="*/ 50 w 84"/>
                  <a:gd name="T29" fmla="*/ 56 h 74"/>
                  <a:gd name="T30" fmla="*/ 50 w 84"/>
                  <a:gd name="T31" fmla="*/ 60 h 74"/>
                  <a:gd name="T32" fmla="*/ 58 w 84"/>
                  <a:gd name="T33" fmla="*/ 60 h 74"/>
                  <a:gd name="T34" fmla="*/ 62 w 84"/>
                  <a:gd name="T35" fmla="*/ 56 h 74"/>
                  <a:gd name="T36" fmla="*/ 62 w 84"/>
                  <a:gd name="T37" fmla="*/ 52 h 74"/>
                  <a:gd name="T38" fmla="*/ 56 w 84"/>
                  <a:gd name="T39" fmla="*/ 50 h 74"/>
                  <a:gd name="T40" fmla="*/ 50 w 84"/>
                  <a:gd name="T41" fmla="*/ 50 h 74"/>
                  <a:gd name="T42" fmla="*/ 46 w 84"/>
                  <a:gd name="T43" fmla="*/ 50 h 74"/>
                  <a:gd name="T44" fmla="*/ 46 w 84"/>
                  <a:gd name="T45" fmla="*/ 50 h 74"/>
                  <a:gd name="T46" fmla="*/ 46 w 84"/>
                  <a:gd name="T47" fmla="*/ 50 h 74"/>
                  <a:gd name="T48" fmla="*/ 62 w 84"/>
                  <a:gd name="T49" fmla="*/ 34 h 74"/>
                  <a:gd name="T50" fmla="*/ 62 w 84"/>
                  <a:gd name="T51" fmla="*/ 34 h 74"/>
                  <a:gd name="T52" fmla="*/ 66 w 84"/>
                  <a:gd name="T53" fmla="*/ 46 h 74"/>
                  <a:gd name="T54" fmla="*/ 72 w 84"/>
                  <a:gd name="T55" fmla="*/ 52 h 74"/>
                  <a:gd name="T56" fmla="*/ 72 w 84"/>
                  <a:gd name="T57" fmla="*/ 44 h 74"/>
                  <a:gd name="T58" fmla="*/ 66 w 84"/>
                  <a:gd name="T59" fmla="*/ 34 h 74"/>
                  <a:gd name="T60" fmla="*/ 62 w 84"/>
                  <a:gd name="T61" fmla="*/ 34 h 74"/>
                  <a:gd name="T62" fmla="*/ 62 w 84"/>
                  <a:gd name="T63" fmla="*/ 34 h 74"/>
                  <a:gd name="T64" fmla="*/ 62 w 84"/>
                  <a:gd name="T65" fmla="*/ 34 h 74"/>
                  <a:gd name="T66" fmla="*/ 16 w 84"/>
                  <a:gd name="T67" fmla="*/ 24 h 74"/>
                  <a:gd name="T68" fmla="*/ 12 w 84"/>
                  <a:gd name="T69" fmla="*/ 28 h 74"/>
                  <a:gd name="T70" fmla="*/ 16 w 84"/>
                  <a:gd name="T71" fmla="*/ 30 h 74"/>
                  <a:gd name="T72" fmla="*/ 18 w 84"/>
                  <a:gd name="T73" fmla="*/ 34 h 74"/>
                  <a:gd name="T74" fmla="*/ 20 w 84"/>
                  <a:gd name="T75" fmla="*/ 34 h 74"/>
                  <a:gd name="T76" fmla="*/ 18 w 84"/>
                  <a:gd name="T77" fmla="*/ 28 h 74"/>
                  <a:gd name="T78" fmla="*/ 18 w 84"/>
                  <a:gd name="T79" fmla="*/ 24 h 74"/>
                  <a:gd name="T80" fmla="*/ 16 w 84"/>
                  <a:gd name="T81" fmla="*/ 24 h 74"/>
                  <a:gd name="T82" fmla="*/ 16 w 84"/>
                  <a:gd name="T83" fmla="*/ 24 h 74"/>
                  <a:gd name="T84" fmla="*/ 16 w 84"/>
                  <a:gd name="T85" fmla="*/ 24 h 74"/>
                  <a:gd name="T86" fmla="*/ 30 w 84"/>
                  <a:gd name="T87" fmla="*/ 16 h 74"/>
                  <a:gd name="T88" fmla="*/ 40 w 84"/>
                  <a:gd name="T89" fmla="*/ 28 h 74"/>
                  <a:gd name="T90" fmla="*/ 48 w 84"/>
                  <a:gd name="T91" fmla="*/ 28 h 74"/>
                  <a:gd name="T92" fmla="*/ 40 w 84"/>
                  <a:gd name="T93" fmla="*/ 18 h 74"/>
                  <a:gd name="T94" fmla="*/ 36 w 84"/>
                  <a:gd name="T95" fmla="*/ 16 h 74"/>
                  <a:gd name="T96" fmla="*/ 30 w 84"/>
                  <a:gd name="T97" fmla="*/ 16 h 74"/>
                  <a:gd name="T98" fmla="*/ 30 w 84"/>
                  <a:gd name="T99" fmla="*/ 16 h 74"/>
                  <a:gd name="T100" fmla="*/ 30 w 84"/>
                  <a:gd name="T101" fmla="*/ 16 h 74"/>
                  <a:gd name="T102" fmla="*/ 0 w 84"/>
                  <a:gd name="T103" fmla="*/ 0 h 74"/>
                  <a:gd name="T104" fmla="*/ 0 w 84"/>
                  <a:gd name="T105" fmla="*/ 0 h 74"/>
                  <a:gd name="T106" fmla="*/ 2 w 84"/>
                  <a:gd name="T107" fmla="*/ 6 h 74"/>
                  <a:gd name="T108" fmla="*/ 2 w 84"/>
                  <a:gd name="T109" fmla="*/ 8 h 74"/>
                  <a:gd name="T110" fmla="*/ 12 w 84"/>
                  <a:gd name="T111" fmla="*/ 12 h 74"/>
                  <a:gd name="T112" fmla="*/ 16 w 84"/>
                  <a:gd name="T113" fmla="*/ 12 h 74"/>
                  <a:gd name="T114" fmla="*/ 16 w 84"/>
                  <a:gd name="T115" fmla="*/ 10 h 74"/>
                  <a:gd name="T116" fmla="*/ 0 w 84"/>
                  <a:gd name="T117" fmla="*/ 0 h 74"/>
                  <a:gd name="T118" fmla="*/ 0 w 84"/>
                  <a:gd name="T119" fmla="*/ 0 h 74"/>
                  <a:gd name="T120" fmla="*/ 0 w 84"/>
                  <a:gd name="T12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4" h="74">
                    <a:moveTo>
                      <a:pt x="72" y="68"/>
                    </a:moveTo>
                    <a:lnTo>
                      <a:pt x="72" y="68"/>
                    </a:lnTo>
                    <a:lnTo>
                      <a:pt x="76" y="70"/>
                    </a:lnTo>
                    <a:lnTo>
                      <a:pt x="82" y="74"/>
                    </a:lnTo>
                    <a:lnTo>
                      <a:pt x="84" y="74"/>
                    </a:lnTo>
                    <a:lnTo>
                      <a:pt x="84" y="72"/>
                    </a:lnTo>
                    <a:lnTo>
                      <a:pt x="80" y="68"/>
                    </a:lnTo>
                    <a:lnTo>
                      <a:pt x="76" y="68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2" y="68"/>
                    </a:lnTo>
                    <a:close/>
                    <a:moveTo>
                      <a:pt x="46" y="50"/>
                    </a:moveTo>
                    <a:lnTo>
                      <a:pt x="46" y="50"/>
                    </a:lnTo>
                    <a:lnTo>
                      <a:pt x="48" y="54"/>
                    </a:lnTo>
                    <a:lnTo>
                      <a:pt x="50" y="56"/>
                    </a:lnTo>
                    <a:lnTo>
                      <a:pt x="50" y="60"/>
                    </a:lnTo>
                    <a:lnTo>
                      <a:pt x="58" y="60"/>
                    </a:lnTo>
                    <a:lnTo>
                      <a:pt x="62" y="56"/>
                    </a:lnTo>
                    <a:lnTo>
                      <a:pt x="62" y="52"/>
                    </a:lnTo>
                    <a:lnTo>
                      <a:pt x="56" y="50"/>
                    </a:lnTo>
                    <a:lnTo>
                      <a:pt x="50" y="50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6" y="50"/>
                    </a:lnTo>
                    <a:close/>
                    <a:moveTo>
                      <a:pt x="62" y="34"/>
                    </a:moveTo>
                    <a:lnTo>
                      <a:pt x="62" y="34"/>
                    </a:lnTo>
                    <a:lnTo>
                      <a:pt x="66" y="46"/>
                    </a:lnTo>
                    <a:lnTo>
                      <a:pt x="72" y="52"/>
                    </a:lnTo>
                    <a:lnTo>
                      <a:pt x="72" y="44"/>
                    </a:lnTo>
                    <a:lnTo>
                      <a:pt x="66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4"/>
                    </a:lnTo>
                    <a:close/>
                    <a:moveTo>
                      <a:pt x="16" y="24"/>
                    </a:moveTo>
                    <a:lnTo>
                      <a:pt x="12" y="28"/>
                    </a:lnTo>
                    <a:lnTo>
                      <a:pt x="16" y="30"/>
                    </a:lnTo>
                    <a:lnTo>
                      <a:pt x="18" y="34"/>
                    </a:lnTo>
                    <a:lnTo>
                      <a:pt x="20" y="34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  <a:moveTo>
                      <a:pt x="30" y="16"/>
                    </a:moveTo>
                    <a:lnTo>
                      <a:pt x="40" y="28"/>
                    </a:lnTo>
                    <a:lnTo>
                      <a:pt x="48" y="28"/>
                    </a:lnTo>
                    <a:lnTo>
                      <a:pt x="40" y="18"/>
                    </a:lnTo>
                    <a:lnTo>
                      <a:pt x="36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7" name="Freeform 1509"/>
              <p:cNvSpPr>
                <a:spLocks/>
              </p:cNvSpPr>
              <p:nvPr/>
            </p:nvSpPr>
            <p:spPr bwMode="auto">
              <a:xfrm>
                <a:off x="965200" y="3019425"/>
                <a:ext cx="79375" cy="76200"/>
              </a:xfrm>
              <a:custGeom>
                <a:avLst/>
                <a:gdLst>
                  <a:gd name="T0" fmla="*/ 8 w 50"/>
                  <a:gd name="T1" fmla="*/ 40 h 48"/>
                  <a:gd name="T2" fmla="*/ 8 w 50"/>
                  <a:gd name="T3" fmla="*/ 40 h 48"/>
                  <a:gd name="T4" fmla="*/ 4 w 50"/>
                  <a:gd name="T5" fmla="*/ 42 h 48"/>
                  <a:gd name="T6" fmla="*/ 4 w 50"/>
                  <a:gd name="T7" fmla="*/ 48 h 48"/>
                  <a:gd name="T8" fmla="*/ 12 w 50"/>
                  <a:gd name="T9" fmla="*/ 46 h 48"/>
                  <a:gd name="T10" fmla="*/ 18 w 50"/>
                  <a:gd name="T11" fmla="*/ 42 h 48"/>
                  <a:gd name="T12" fmla="*/ 22 w 50"/>
                  <a:gd name="T13" fmla="*/ 42 h 48"/>
                  <a:gd name="T14" fmla="*/ 22 w 50"/>
                  <a:gd name="T15" fmla="*/ 38 h 48"/>
                  <a:gd name="T16" fmla="*/ 22 w 50"/>
                  <a:gd name="T17" fmla="*/ 32 h 48"/>
                  <a:gd name="T18" fmla="*/ 22 w 50"/>
                  <a:gd name="T19" fmla="*/ 30 h 48"/>
                  <a:gd name="T20" fmla="*/ 22 w 50"/>
                  <a:gd name="T21" fmla="*/ 32 h 48"/>
                  <a:gd name="T22" fmla="*/ 24 w 50"/>
                  <a:gd name="T23" fmla="*/ 34 h 48"/>
                  <a:gd name="T24" fmla="*/ 28 w 50"/>
                  <a:gd name="T25" fmla="*/ 34 h 48"/>
                  <a:gd name="T26" fmla="*/ 30 w 50"/>
                  <a:gd name="T27" fmla="*/ 34 h 48"/>
                  <a:gd name="T28" fmla="*/ 32 w 50"/>
                  <a:gd name="T29" fmla="*/ 30 h 48"/>
                  <a:gd name="T30" fmla="*/ 34 w 50"/>
                  <a:gd name="T31" fmla="*/ 22 h 48"/>
                  <a:gd name="T32" fmla="*/ 34 w 50"/>
                  <a:gd name="T33" fmla="*/ 20 h 48"/>
                  <a:gd name="T34" fmla="*/ 38 w 50"/>
                  <a:gd name="T35" fmla="*/ 20 h 48"/>
                  <a:gd name="T36" fmla="*/ 42 w 50"/>
                  <a:gd name="T37" fmla="*/ 20 h 48"/>
                  <a:gd name="T38" fmla="*/ 44 w 50"/>
                  <a:gd name="T39" fmla="*/ 16 h 48"/>
                  <a:gd name="T40" fmla="*/ 44 w 50"/>
                  <a:gd name="T41" fmla="*/ 12 h 48"/>
                  <a:gd name="T42" fmla="*/ 48 w 50"/>
                  <a:gd name="T43" fmla="*/ 12 h 48"/>
                  <a:gd name="T44" fmla="*/ 50 w 50"/>
                  <a:gd name="T45" fmla="*/ 8 h 48"/>
                  <a:gd name="T46" fmla="*/ 50 w 50"/>
                  <a:gd name="T47" fmla="*/ 6 h 48"/>
                  <a:gd name="T48" fmla="*/ 48 w 50"/>
                  <a:gd name="T49" fmla="*/ 0 h 48"/>
                  <a:gd name="T50" fmla="*/ 44 w 50"/>
                  <a:gd name="T51" fmla="*/ 0 h 48"/>
                  <a:gd name="T52" fmla="*/ 40 w 50"/>
                  <a:gd name="T53" fmla="*/ 4 h 48"/>
                  <a:gd name="T54" fmla="*/ 34 w 50"/>
                  <a:gd name="T55" fmla="*/ 4 h 48"/>
                  <a:gd name="T56" fmla="*/ 30 w 50"/>
                  <a:gd name="T57" fmla="*/ 4 h 48"/>
                  <a:gd name="T58" fmla="*/ 28 w 50"/>
                  <a:gd name="T59" fmla="*/ 4 h 48"/>
                  <a:gd name="T60" fmla="*/ 24 w 50"/>
                  <a:gd name="T61" fmla="*/ 6 h 48"/>
                  <a:gd name="T62" fmla="*/ 20 w 50"/>
                  <a:gd name="T63" fmla="*/ 8 h 48"/>
                  <a:gd name="T64" fmla="*/ 14 w 50"/>
                  <a:gd name="T65" fmla="*/ 8 h 48"/>
                  <a:gd name="T66" fmla="*/ 10 w 50"/>
                  <a:gd name="T67" fmla="*/ 8 h 48"/>
                  <a:gd name="T68" fmla="*/ 8 w 50"/>
                  <a:gd name="T69" fmla="*/ 12 h 48"/>
                  <a:gd name="T70" fmla="*/ 4 w 50"/>
                  <a:gd name="T71" fmla="*/ 14 h 48"/>
                  <a:gd name="T72" fmla="*/ 2 w 50"/>
                  <a:gd name="T73" fmla="*/ 14 h 48"/>
                  <a:gd name="T74" fmla="*/ 0 w 50"/>
                  <a:gd name="T75" fmla="*/ 16 h 48"/>
                  <a:gd name="T76" fmla="*/ 0 w 50"/>
                  <a:gd name="T77" fmla="*/ 22 h 48"/>
                  <a:gd name="T78" fmla="*/ 2 w 50"/>
                  <a:gd name="T79" fmla="*/ 22 h 48"/>
                  <a:gd name="T80" fmla="*/ 4 w 50"/>
                  <a:gd name="T81" fmla="*/ 24 h 48"/>
                  <a:gd name="T82" fmla="*/ 4 w 50"/>
                  <a:gd name="T83" fmla="*/ 30 h 48"/>
                  <a:gd name="T84" fmla="*/ 4 w 50"/>
                  <a:gd name="T85" fmla="*/ 34 h 48"/>
                  <a:gd name="T86" fmla="*/ 4 w 50"/>
                  <a:gd name="T87" fmla="*/ 38 h 48"/>
                  <a:gd name="T88" fmla="*/ 8 w 50"/>
                  <a:gd name="T89" fmla="*/ 40 h 48"/>
                  <a:gd name="T90" fmla="*/ 8 w 50"/>
                  <a:gd name="T91" fmla="*/ 40 h 48"/>
                  <a:gd name="T92" fmla="*/ 8 w 50"/>
                  <a:gd name="T93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" h="48">
                    <a:moveTo>
                      <a:pt x="8" y="40"/>
                    </a:moveTo>
                    <a:lnTo>
                      <a:pt x="8" y="40"/>
                    </a:lnTo>
                    <a:lnTo>
                      <a:pt x="4" y="42"/>
                    </a:lnTo>
                    <a:lnTo>
                      <a:pt x="4" y="48"/>
                    </a:lnTo>
                    <a:lnTo>
                      <a:pt x="12" y="46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38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2" y="30"/>
                    </a:lnTo>
                    <a:lnTo>
                      <a:pt x="34" y="22"/>
                    </a:lnTo>
                    <a:lnTo>
                      <a:pt x="34" y="20"/>
                    </a:lnTo>
                    <a:lnTo>
                      <a:pt x="38" y="20"/>
                    </a:lnTo>
                    <a:lnTo>
                      <a:pt x="42" y="20"/>
                    </a:lnTo>
                    <a:lnTo>
                      <a:pt x="44" y="16"/>
                    </a:lnTo>
                    <a:lnTo>
                      <a:pt x="44" y="12"/>
                    </a:lnTo>
                    <a:lnTo>
                      <a:pt x="48" y="12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0" y="4"/>
                    </a:lnTo>
                    <a:lnTo>
                      <a:pt x="34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8"/>
                    </a:lnTo>
                    <a:lnTo>
                      <a:pt x="14" y="8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8" name="Freeform 1510"/>
              <p:cNvSpPr>
                <a:spLocks/>
              </p:cNvSpPr>
              <p:nvPr/>
            </p:nvSpPr>
            <p:spPr bwMode="auto">
              <a:xfrm>
                <a:off x="1050925" y="2927350"/>
                <a:ext cx="158750" cy="76200"/>
              </a:xfrm>
              <a:custGeom>
                <a:avLst/>
                <a:gdLst>
                  <a:gd name="T0" fmla="*/ 100 w 100"/>
                  <a:gd name="T1" fmla="*/ 26 h 48"/>
                  <a:gd name="T2" fmla="*/ 96 w 100"/>
                  <a:gd name="T3" fmla="*/ 30 h 48"/>
                  <a:gd name="T4" fmla="*/ 96 w 100"/>
                  <a:gd name="T5" fmla="*/ 36 h 48"/>
                  <a:gd name="T6" fmla="*/ 92 w 100"/>
                  <a:gd name="T7" fmla="*/ 36 h 48"/>
                  <a:gd name="T8" fmla="*/ 88 w 100"/>
                  <a:gd name="T9" fmla="*/ 34 h 48"/>
                  <a:gd name="T10" fmla="*/ 82 w 100"/>
                  <a:gd name="T11" fmla="*/ 32 h 48"/>
                  <a:gd name="T12" fmla="*/ 78 w 100"/>
                  <a:gd name="T13" fmla="*/ 34 h 48"/>
                  <a:gd name="T14" fmla="*/ 70 w 100"/>
                  <a:gd name="T15" fmla="*/ 34 h 48"/>
                  <a:gd name="T16" fmla="*/ 66 w 100"/>
                  <a:gd name="T17" fmla="*/ 34 h 48"/>
                  <a:gd name="T18" fmla="*/ 60 w 100"/>
                  <a:gd name="T19" fmla="*/ 36 h 48"/>
                  <a:gd name="T20" fmla="*/ 58 w 100"/>
                  <a:gd name="T21" fmla="*/ 40 h 48"/>
                  <a:gd name="T22" fmla="*/ 52 w 100"/>
                  <a:gd name="T23" fmla="*/ 36 h 48"/>
                  <a:gd name="T24" fmla="*/ 50 w 100"/>
                  <a:gd name="T25" fmla="*/ 36 h 48"/>
                  <a:gd name="T26" fmla="*/ 42 w 100"/>
                  <a:gd name="T27" fmla="*/ 40 h 48"/>
                  <a:gd name="T28" fmla="*/ 34 w 100"/>
                  <a:gd name="T29" fmla="*/ 40 h 48"/>
                  <a:gd name="T30" fmla="*/ 32 w 100"/>
                  <a:gd name="T31" fmla="*/ 40 h 48"/>
                  <a:gd name="T32" fmla="*/ 34 w 100"/>
                  <a:gd name="T33" fmla="*/ 44 h 48"/>
                  <a:gd name="T34" fmla="*/ 34 w 100"/>
                  <a:gd name="T35" fmla="*/ 48 h 48"/>
                  <a:gd name="T36" fmla="*/ 28 w 100"/>
                  <a:gd name="T37" fmla="*/ 44 h 48"/>
                  <a:gd name="T38" fmla="*/ 20 w 100"/>
                  <a:gd name="T39" fmla="*/ 44 h 48"/>
                  <a:gd name="T40" fmla="*/ 14 w 100"/>
                  <a:gd name="T41" fmla="*/ 44 h 48"/>
                  <a:gd name="T42" fmla="*/ 8 w 100"/>
                  <a:gd name="T43" fmla="*/ 42 h 48"/>
                  <a:gd name="T44" fmla="*/ 4 w 100"/>
                  <a:gd name="T45" fmla="*/ 40 h 48"/>
                  <a:gd name="T46" fmla="*/ 2 w 100"/>
                  <a:gd name="T47" fmla="*/ 32 h 48"/>
                  <a:gd name="T48" fmla="*/ 0 w 100"/>
                  <a:gd name="T49" fmla="*/ 32 h 48"/>
                  <a:gd name="T50" fmla="*/ 0 w 100"/>
                  <a:gd name="T51" fmla="*/ 26 h 48"/>
                  <a:gd name="T52" fmla="*/ 2 w 100"/>
                  <a:gd name="T53" fmla="*/ 24 h 48"/>
                  <a:gd name="T54" fmla="*/ 4 w 100"/>
                  <a:gd name="T55" fmla="*/ 22 h 48"/>
                  <a:gd name="T56" fmla="*/ 4 w 100"/>
                  <a:gd name="T57" fmla="*/ 18 h 48"/>
                  <a:gd name="T58" fmla="*/ 8 w 100"/>
                  <a:gd name="T59" fmla="*/ 16 h 48"/>
                  <a:gd name="T60" fmla="*/ 10 w 100"/>
                  <a:gd name="T61" fmla="*/ 16 h 48"/>
                  <a:gd name="T62" fmla="*/ 10 w 100"/>
                  <a:gd name="T63" fmla="*/ 14 h 48"/>
                  <a:gd name="T64" fmla="*/ 10 w 100"/>
                  <a:gd name="T65" fmla="*/ 10 h 48"/>
                  <a:gd name="T66" fmla="*/ 12 w 100"/>
                  <a:gd name="T67" fmla="*/ 10 h 48"/>
                  <a:gd name="T68" fmla="*/ 20 w 100"/>
                  <a:gd name="T69" fmla="*/ 6 h 48"/>
                  <a:gd name="T70" fmla="*/ 24 w 100"/>
                  <a:gd name="T71" fmla="*/ 8 h 48"/>
                  <a:gd name="T72" fmla="*/ 30 w 100"/>
                  <a:gd name="T73" fmla="*/ 6 h 48"/>
                  <a:gd name="T74" fmla="*/ 34 w 100"/>
                  <a:gd name="T75" fmla="*/ 8 h 48"/>
                  <a:gd name="T76" fmla="*/ 42 w 100"/>
                  <a:gd name="T77" fmla="*/ 10 h 48"/>
                  <a:gd name="T78" fmla="*/ 48 w 100"/>
                  <a:gd name="T79" fmla="*/ 14 h 48"/>
                  <a:gd name="T80" fmla="*/ 50 w 100"/>
                  <a:gd name="T81" fmla="*/ 14 h 48"/>
                  <a:gd name="T82" fmla="*/ 52 w 100"/>
                  <a:gd name="T83" fmla="*/ 10 h 48"/>
                  <a:gd name="T84" fmla="*/ 56 w 100"/>
                  <a:gd name="T85" fmla="*/ 8 h 48"/>
                  <a:gd name="T86" fmla="*/ 60 w 100"/>
                  <a:gd name="T87" fmla="*/ 8 h 48"/>
                  <a:gd name="T88" fmla="*/ 68 w 100"/>
                  <a:gd name="T89" fmla="*/ 2 h 48"/>
                  <a:gd name="T90" fmla="*/ 70 w 100"/>
                  <a:gd name="T91" fmla="*/ 0 h 48"/>
                  <a:gd name="T92" fmla="*/ 76 w 100"/>
                  <a:gd name="T93" fmla="*/ 2 h 48"/>
                  <a:gd name="T94" fmla="*/ 80 w 100"/>
                  <a:gd name="T95" fmla="*/ 6 h 48"/>
                  <a:gd name="T96" fmla="*/ 86 w 100"/>
                  <a:gd name="T97" fmla="*/ 8 h 48"/>
                  <a:gd name="T98" fmla="*/ 88 w 100"/>
                  <a:gd name="T99" fmla="*/ 10 h 48"/>
                  <a:gd name="T100" fmla="*/ 90 w 100"/>
                  <a:gd name="T101" fmla="*/ 14 h 48"/>
                  <a:gd name="T102" fmla="*/ 92 w 100"/>
                  <a:gd name="T103" fmla="*/ 16 h 48"/>
                  <a:gd name="T104" fmla="*/ 96 w 100"/>
                  <a:gd name="T105" fmla="*/ 22 h 48"/>
                  <a:gd name="T106" fmla="*/ 98 w 100"/>
                  <a:gd name="T107" fmla="*/ 26 h 48"/>
                  <a:gd name="T108" fmla="*/ 100 w 100"/>
                  <a:gd name="T109" fmla="*/ 26 h 48"/>
                  <a:gd name="T110" fmla="*/ 100 w 100"/>
                  <a:gd name="T111" fmla="*/ 26 h 48"/>
                  <a:gd name="T112" fmla="*/ 100 w 100"/>
                  <a:gd name="T113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0" h="48">
                    <a:moveTo>
                      <a:pt x="100" y="26"/>
                    </a:moveTo>
                    <a:lnTo>
                      <a:pt x="96" y="30"/>
                    </a:lnTo>
                    <a:lnTo>
                      <a:pt x="96" y="36"/>
                    </a:lnTo>
                    <a:lnTo>
                      <a:pt x="92" y="36"/>
                    </a:lnTo>
                    <a:lnTo>
                      <a:pt x="88" y="34"/>
                    </a:lnTo>
                    <a:lnTo>
                      <a:pt x="82" y="32"/>
                    </a:lnTo>
                    <a:lnTo>
                      <a:pt x="78" y="34"/>
                    </a:lnTo>
                    <a:lnTo>
                      <a:pt x="70" y="34"/>
                    </a:lnTo>
                    <a:lnTo>
                      <a:pt x="66" y="34"/>
                    </a:lnTo>
                    <a:lnTo>
                      <a:pt x="60" y="36"/>
                    </a:lnTo>
                    <a:lnTo>
                      <a:pt x="58" y="40"/>
                    </a:lnTo>
                    <a:lnTo>
                      <a:pt x="52" y="36"/>
                    </a:lnTo>
                    <a:lnTo>
                      <a:pt x="50" y="36"/>
                    </a:lnTo>
                    <a:lnTo>
                      <a:pt x="42" y="40"/>
                    </a:lnTo>
                    <a:lnTo>
                      <a:pt x="34" y="40"/>
                    </a:lnTo>
                    <a:lnTo>
                      <a:pt x="32" y="40"/>
                    </a:lnTo>
                    <a:lnTo>
                      <a:pt x="34" y="44"/>
                    </a:lnTo>
                    <a:lnTo>
                      <a:pt x="34" y="48"/>
                    </a:lnTo>
                    <a:lnTo>
                      <a:pt x="28" y="44"/>
                    </a:lnTo>
                    <a:lnTo>
                      <a:pt x="20" y="44"/>
                    </a:lnTo>
                    <a:lnTo>
                      <a:pt x="14" y="44"/>
                    </a:lnTo>
                    <a:lnTo>
                      <a:pt x="8" y="42"/>
                    </a:lnTo>
                    <a:lnTo>
                      <a:pt x="4" y="4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0"/>
                    </a:lnTo>
                    <a:lnTo>
                      <a:pt x="56" y="8"/>
                    </a:lnTo>
                    <a:lnTo>
                      <a:pt x="60" y="8"/>
                    </a:lnTo>
                    <a:lnTo>
                      <a:pt x="68" y="2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0" y="6"/>
                    </a:lnTo>
                    <a:lnTo>
                      <a:pt x="86" y="8"/>
                    </a:lnTo>
                    <a:lnTo>
                      <a:pt x="88" y="10"/>
                    </a:lnTo>
                    <a:lnTo>
                      <a:pt x="90" y="14"/>
                    </a:lnTo>
                    <a:lnTo>
                      <a:pt x="92" y="16"/>
                    </a:lnTo>
                    <a:lnTo>
                      <a:pt x="96" y="22"/>
                    </a:lnTo>
                    <a:lnTo>
                      <a:pt x="98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00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9" name="Freeform 1511"/>
              <p:cNvSpPr>
                <a:spLocks/>
              </p:cNvSpPr>
              <p:nvPr/>
            </p:nvSpPr>
            <p:spPr bwMode="auto">
              <a:xfrm>
                <a:off x="3035300" y="4397375"/>
                <a:ext cx="22225" cy="9525"/>
              </a:xfrm>
              <a:custGeom>
                <a:avLst/>
                <a:gdLst>
                  <a:gd name="T0" fmla="*/ 0 w 14"/>
                  <a:gd name="T1" fmla="*/ 6 h 6"/>
                  <a:gd name="T2" fmla="*/ 6 w 14"/>
                  <a:gd name="T3" fmla="*/ 0 h 6"/>
                  <a:gd name="T4" fmla="*/ 14 w 14"/>
                  <a:gd name="T5" fmla="*/ 4 h 6"/>
                  <a:gd name="T6" fmla="*/ 8 w 14"/>
                  <a:gd name="T7" fmla="*/ 6 h 6"/>
                  <a:gd name="T8" fmla="*/ 0 w 14"/>
                  <a:gd name="T9" fmla="*/ 6 h 6"/>
                  <a:gd name="T10" fmla="*/ 0 w 14"/>
                  <a:gd name="T11" fmla="*/ 6 h 6"/>
                  <a:gd name="T12" fmla="*/ 0 w 1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6">
                    <a:moveTo>
                      <a:pt x="0" y="6"/>
                    </a:moveTo>
                    <a:lnTo>
                      <a:pt x="6" y="0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0" name="Freeform 1512"/>
              <p:cNvSpPr>
                <a:spLocks/>
              </p:cNvSpPr>
              <p:nvPr/>
            </p:nvSpPr>
            <p:spPr bwMode="auto">
              <a:xfrm>
                <a:off x="349250" y="4156075"/>
                <a:ext cx="76200" cy="98425"/>
              </a:xfrm>
              <a:custGeom>
                <a:avLst/>
                <a:gdLst>
                  <a:gd name="T0" fmla="*/ 0 w 48"/>
                  <a:gd name="T1" fmla="*/ 22 h 62"/>
                  <a:gd name="T2" fmla="*/ 0 w 48"/>
                  <a:gd name="T3" fmla="*/ 22 h 62"/>
                  <a:gd name="T4" fmla="*/ 0 w 48"/>
                  <a:gd name="T5" fmla="*/ 30 h 62"/>
                  <a:gd name="T6" fmla="*/ 2 w 48"/>
                  <a:gd name="T7" fmla="*/ 38 h 62"/>
                  <a:gd name="T8" fmla="*/ 2 w 48"/>
                  <a:gd name="T9" fmla="*/ 42 h 62"/>
                  <a:gd name="T10" fmla="*/ 6 w 48"/>
                  <a:gd name="T11" fmla="*/ 48 h 62"/>
                  <a:gd name="T12" fmla="*/ 6 w 48"/>
                  <a:gd name="T13" fmla="*/ 50 h 62"/>
                  <a:gd name="T14" fmla="*/ 4 w 48"/>
                  <a:gd name="T15" fmla="*/ 50 h 62"/>
                  <a:gd name="T16" fmla="*/ 4 w 48"/>
                  <a:gd name="T17" fmla="*/ 52 h 62"/>
                  <a:gd name="T18" fmla="*/ 6 w 48"/>
                  <a:gd name="T19" fmla="*/ 52 h 62"/>
                  <a:gd name="T20" fmla="*/ 6 w 48"/>
                  <a:gd name="T21" fmla="*/ 50 h 62"/>
                  <a:gd name="T22" fmla="*/ 12 w 48"/>
                  <a:gd name="T23" fmla="*/ 58 h 62"/>
                  <a:gd name="T24" fmla="*/ 18 w 48"/>
                  <a:gd name="T25" fmla="*/ 62 h 62"/>
                  <a:gd name="T26" fmla="*/ 24 w 48"/>
                  <a:gd name="T27" fmla="*/ 62 h 62"/>
                  <a:gd name="T28" fmla="*/ 28 w 48"/>
                  <a:gd name="T29" fmla="*/ 60 h 62"/>
                  <a:gd name="T30" fmla="*/ 32 w 48"/>
                  <a:gd name="T31" fmla="*/ 50 h 62"/>
                  <a:gd name="T32" fmla="*/ 38 w 48"/>
                  <a:gd name="T33" fmla="*/ 42 h 62"/>
                  <a:gd name="T34" fmla="*/ 40 w 48"/>
                  <a:gd name="T35" fmla="*/ 40 h 62"/>
                  <a:gd name="T36" fmla="*/ 46 w 48"/>
                  <a:gd name="T37" fmla="*/ 34 h 62"/>
                  <a:gd name="T38" fmla="*/ 48 w 48"/>
                  <a:gd name="T39" fmla="*/ 32 h 62"/>
                  <a:gd name="T40" fmla="*/ 48 w 48"/>
                  <a:gd name="T41" fmla="*/ 30 h 62"/>
                  <a:gd name="T42" fmla="*/ 40 w 48"/>
                  <a:gd name="T43" fmla="*/ 32 h 62"/>
                  <a:gd name="T44" fmla="*/ 42 w 48"/>
                  <a:gd name="T45" fmla="*/ 26 h 62"/>
                  <a:gd name="T46" fmla="*/ 42 w 48"/>
                  <a:gd name="T47" fmla="*/ 22 h 62"/>
                  <a:gd name="T48" fmla="*/ 40 w 48"/>
                  <a:gd name="T49" fmla="*/ 16 h 62"/>
                  <a:gd name="T50" fmla="*/ 38 w 48"/>
                  <a:gd name="T51" fmla="*/ 12 h 62"/>
                  <a:gd name="T52" fmla="*/ 36 w 48"/>
                  <a:gd name="T53" fmla="*/ 12 h 62"/>
                  <a:gd name="T54" fmla="*/ 36 w 48"/>
                  <a:gd name="T55" fmla="*/ 10 h 62"/>
                  <a:gd name="T56" fmla="*/ 36 w 48"/>
                  <a:gd name="T57" fmla="*/ 4 h 62"/>
                  <a:gd name="T58" fmla="*/ 30 w 48"/>
                  <a:gd name="T59" fmla="*/ 2 h 62"/>
                  <a:gd name="T60" fmla="*/ 28 w 48"/>
                  <a:gd name="T61" fmla="*/ 2 h 62"/>
                  <a:gd name="T62" fmla="*/ 22 w 48"/>
                  <a:gd name="T63" fmla="*/ 2 h 62"/>
                  <a:gd name="T64" fmla="*/ 14 w 48"/>
                  <a:gd name="T65" fmla="*/ 0 h 62"/>
                  <a:gd name="T66" fmla="*/ 12 w 48"/>
                  <a:gd name="T67" fmla="*/ 2 h 62"/>
                  <a:gd name="T68" fmla="*/ 10 w 48"/>
                  <a:gd name="T69" fmla="*/ 10 h 62"/>
                  <a:gd name="T70" fmla="*/ 6 w 48"/>
                  <a:gd name="T71" fmla="*/ 14 h 62"/>
                  <a:gd name="T72" fmla="*/ 6 w 48"/>
                  <a:gd name="T73" fmla="*/ 16 h 62"/>
                  <a:gd name="T74" fmla="*/ 4 w 48"/>
                  <a:gd name="T75" fmla="*/ 20 h 62"/>
                  <a:gd name="T76" fmla="*/ 0 w 48"/>
                  <a:gd name="T77" fmla="*/ 22 h 62"/>
                  <a:gd name="T78" fmla="*/ 0 w 48"/>
                  <a:gd name="T79" fmla="*/ 22 h 62"/>
                  <a:gd name="T80" fmla="*/ 0 w 48"/>
                  <a:gd name="T81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" h="62">
                    <a:moveTo>
                      <a:pt x="0" y="22"/>
                    </a:moveTo>
                    <a:lnTo>
                      <a:pt x="0" y="22"/>
                    </a:lnTo>
                    <a:lnTo>
                      <a:pt x="0" y="30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4" y="50"/>
                    </a:lnTo>
                    <a:lnTo>
                      <a:pt x="4" y="52"/>
                    </a:lnTo>
                    <a:lnTo>
                      <a:pt x="6" y="52"/>
                    </a:lnTo>
                    <a:lnTo>
                      <a:pt x="6" y="50"/>
                    </a:lnTo>
                    <a:lnTo>
                      <a:pt x="12" y="58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28" y="60"/>
                    </a:lnTo>
                    <a:lnTo>
                      <a:pt x="32" y="50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48" y="32"/>
                    </a:lnTo>
                    <a:lnTo>
                      <a:pt x="48" y="30"/>
                    </a:lnTo>
                    <a:lnTo>
                      <a:pt x="40" y="32"/>
                    </a:lnTo>
                    <a:lnTo>
                      <a:pt x="42" y="26"/>
                    </a:lnTo>
                    <a:lnTo>
                      <a:pt x="42" y="22"/>
                    </a:lnTo>
                    <a:lnTo>
                      <a:pt x="40" y="16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1" name="Freeform 1513"/>
              <p:cNvSpPr>
                <a:spLocks/>
              </p:cNvSpPr>
              <p:nvPr/>
            </p:nvSpPr>
            <p:spPr bwMode="auto">
              <a:xfrm>
                <a:off x="260350" y="3959225"/>
                <a:ext cx="130175" cy="133350"/>
              </a:xfrm>
              <a:custGeom>
                <a:avLst/>
                <a:gdLst>
                  <a:gd name="T0" fmla="*/ 20 w 82"/>
                  <a:gd name="T1" fmla="*/ 82 h 84"/>
                  <a:gd name="T2" fmla="*/ 50 w 82"/>
                  <a:gd name="T3" fmla="*/ 76 h 84"/>
                  <a:gd name="T4" fmla="*/ 60 w 82"/>
                  <a:gd name="T5" fmla="*/ 78 h 84"/>
                  <a:gd name="T6" fmla="*/ 68 w 82"/>
                  <a:gd name="T7" fmla="*/ 82 h 84"/>
                  <a:gd name="T8" fmla="*/ 82 w 82"/>
                  <a:gd name="T9" fmla="*/ 78 h 84"/>
                  <a:gd name="T10" fmla="*/ 78 w 82"/>
                  <a:gd name="T11" fmla="*/ 66 h 84"/>
                  <a:gd name="T12" fmla="*/ 72 w 82"/>
                  <a:gd name="T13" fmla="*/ 58 h 84"/>
                  <a:gd name="T14" fmla="*/ 76 w 82"/>
                  <a:gd name="T15" fmla="*/ 50 h 84"/>
                  <a:gd name="T16" fmla="*/ 76 w 82"/>
                  <a:gd name="T17" fmla="*/ 42 h 84"/>
                  <a:gd name="T18" fmla="*/ 76 w 82"/>
                  <a:gd name="T19" fmla="*/ 36 h 84"/>
                  <a:gd name="T20" fmla="*/ 70 w 82"/>
                  <a:gd name="T21" fmla="*/ 28 h 84"/>
                  <a:gd name="T22" fmla="*/ 66 w 82"/>
                  <a:gd name="T23" fmla="*/ 28 h 84"/>
                  <a:gd name="T24" fmla="*/ 62 w 82"/>
                  <a:gd name="T25" fmla="*/ 20 h 84"/>
                  <a:gd name="T26" fmla="*/ 58 w 82"/>
                  <a:gd name="T27" fmla="*/ 18 h 84"/>
                  <a:gd name="T28" fmla="*/ 52 w 82"/>
                  <a:gd name="T29" fmla="*/ 12 h 84"/>
                  <a:gd name="T30" fmla="*/ 50 w 82"/>
                  <a:gd name="T31" fmla="*/ 4 h 84"/>
                  <a:gd name="T32" fmla="*/ 46 w 82"/>
                  <a:gd name="T33" fmla="*/ 0 h 84"/>
                  <a:gd name="T34" fmla="*/ 32 w 82"/>
                  <a:gd name="T35" fmla="*/ 0 h 84"/>
                  <a:gd name="T36" fmla="*/ 26 w 82"/>
                  <a:gd name="T37" fmla="*/ 0 h 84"/>
                  <a:gd name="T38" fmla="*/ 16 w 82"/>
                  <a:gd name="T39" fmla="*/ 6 h 84"/>
                  <a:gd name="T40" fmla="*/ 10 w 82"/>
                  <a:gd name="T41" fmla="*/ 12 h 84"/>
                  <a:gd name="T42" fmla="*/ 8 w 82"/>
                  <a:gd name="T43" fmla="*/ 36 h 84"/>
                  <a:gd name="T44" fmla="*/ 0 w 82"/>
                  <a:gd name="T45" fmla="*/ 54 h 84"/>
                  <a:gd name="T46" fmla="*/ 10 w 82"/>
                  <a:gd name="T47" fmla="*/ 60 h 84"/>
                  <a:gd name="T48" fmla="*/ 20 w 82"/>
                  <a:gd name="T49" fmla="*/ 60 h 84"/>
                  <a:gd name="T50" fmla="*/ 26 w 82"/>
                  <a:gd name="T51" fmla="*/ 56 h 84"/>
                  <a:gd name="T52" fmla="*/ 32 w 82"/>
                  <a:gd name="T53" fmla="*/ 58 h 84"/>
                  <a:gd name="T54" fmla="*/ 50 w 82"/>
                  <a:gd name="T55" fmla="*/ 58 h 84"/>
                  <a:gd name="T56" fmla="*/ 56 w 82"/>
                  <a:gd name="T57" fmla="*/ 60 h 84"/>
                  <a:gd name="T58" fmla="*/ 50 w 82"/>
                  <a:gd name="T59" fmla="*/ 66 h 84"/>
                  <a:gd name="T60" fmla="*/ 22 w 82"/>
                  <a:gd name="T61" fmla="*/ 68 h 84"/>
                  <a:gd name="T62" fmla="*/ 8 w 82"/>
                  <a:gd name="T63" fmla="*/ 70 h 84"/>
                  <a:gd name="T64" fmla="*/ 8 w 82"/>
                  <a:gd name="T65" fmla="*/ 78 h 84"/>
                  <a:gd name="T66" fmla="*/ 10 w 82"/>
                  <a:gd name="T6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84">
                    <a:moveTo>
                      <a:pt x="10" y="84"/>
                    </a:moveTo>
                    <a:lnTo>
                      <a:pt x="20" y="82"/>
                    </a:lnTo>
                    <a:lnTo>
                      <a:pt x="28" y="76"/>
                    </a:lnTo>
                    <a:lnTo>
                      <a:pt x="50" y="76"/>
                    </a:lnTo>
                    <a:lnTo>
                      <a:pt x="56" y="78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8" y="82"/>
                    </a:lnTo>
                    <a:lnTo>
                      <a:pt x="76" y="82"/>
                    </a:lnTo>
                    <a:lnTo>
                      <a:pt x="82" y="78"/>
                    </a:lnTo>
                    <a:lnTo>
                      <a:pt x="80" y="68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6" y="50"/>
                    </a:lnTo>
                    <a:lnTo>
                      <a:pt x="76" y="46"/>
                    </a:lnTo>
                    <a:lnTo>
                      <a:pt x="76" y="42"/>
                    </a:lnTo>
                    <a:lnTo>
                      <a:pt x="76" y="38"/>
                    </a:lnTo>
                    <a:lnTo>
                      <a:pt x="76" y="36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62" y="24"/>
                    </a:lnTo>
                    <a:lnTo>
                      <a:pt x="62" y="20"/>
                    </a:lnTo>
                    <a:lnTo>
                      <a:pt x="60" y="18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12"/>
                    </a:lnTo>
                    <a:lnTo>
                      <a:pt x="52" y="6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6" y="6"/>
                    </a:lnTo>
                    <a:lnTo>
                      <a:pt x="16" y="12"/>
                    </a:lnTo>
                    <a:lnTo>
                      <a:pt x="10" y="12"/>
                    </a:lnTo>
                    <a:lnTo>
                      <a:pt x="10" y="24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6" y="60"/>
                    </a:lnTo>
                    <a:lnTo>
                      <a:pt x="10" y="60"/>
                    </a:lnTo>
                    <a:lnTo>
                      <a:pt x="16" y="58"/>
                    </a:lnTo>
                    <a:lnTo>
                      <a:pt x="20" y="60"/>
                    </a:lnTo>
                    <a:lnTo>
                      <a:pt x="22" y="58"/>
                    </a:lnTo>
                    <a:lnTo>
                      <a:pt x="26" y="56"/>
                    </a:lnTo>
                    <a:lnTo>
                      <a:pt x="28" y="58"/>
                    </a:lnTo>
                    <a:lnTo>
                      <a:pt x="32" y="58"/>
                    </a:lnTo>
                    <a:lnTo>
                      <a:pt x="40" y="58"/>
                    </a:lnTo>
                    <a:lnTo>
                      <a:pt x="50" y="58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2" y="66"/>
                    </a:lnTo>
                    <a:lnTo>
                      <a:pt x="50" y="66"/>
                    </a:lnTo>
                    <a:lnTo>
                      <a:pt x="28" y="66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8" y="70"/>
                    </a:lnTo>
                    <a:lnTo>
                      <a:pt x="8" y="74"/>
                    </a:lnTo>
                    <a:lnTo>
                      <a:pt x="8" y="78"/>
                    </a:lnTo>
                    <a:lnTo>
                      <a:pt x="10" y="84"/>
                    </a:lnTo>
                    <a:lnTo>
                      <a:pt x="10" y="84"/>
                    </a:lnTo>
                    <a:lnTo>
                      <a:pt x="10" y="8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2" name="Freeform 1514"/>
              <p:cNvSpPr>
                <a:spLocks/>
              </p:cNvSpPr>
              <p:nvPr/>
            </p:nvSpPr>
            <p:spPr bwMode="auto">
              <a:xfrm>
                <a:off x="1463675" y="3517900"/>
                <a:ext cx="485775" cy="469900"/>
              </a:xfrm>
              <a:custGeom>
                <a:avLst/>
                <a:gdLst>
                  <a:gd name="T0" fmla="*/ 116 w 306"/>
                  <a:gd name="T1" fmla="*/ 282 h 296"/>
                  <a:gd name="T2" fmla="*/ 120 w 306"/>
                  <a:gd name="T3" fmla="*/ 278 h 296"/>
                  <a:gd name="T4" fmla="*/ 124 w 306"/>
                  <a:gd name="T5" fmla="*/ 272 h 296"/>
                  <a:gd name="T6" fmla="*/ 126 w 306"/>
                  <a:gd name="T7" fmla="*/ 268 h 296"/>
                  <a:gd name="T8" fmla="*/ 132 w 306"/>
                  <a:gd name="T9" fmla="*/ 264 h 296"/>
                  <a:gd name="T10" fmla="*/ 134 w 306"/>
                  <a:gd name="T11" fmla="*/ 270 h 296"/>
                  <a:gd name="T12" fmla="*/ 142 w 306"/>
                  <a:gd name="T13" fmla="*/ 270 h 296"/>
                  <a:gd name="T14" fmla="*/ 166 w 306"/>
                  <a:gd name="T15" fmla="*/ 278 h 296"/>
                  <a:gd name="T16" fmla="*/ 178 w 306"/>
                  <a:gd name="T17" fmla="*/ 286 h 296"/>
                  <a:gd name="T18" fmla="*/ 248 w 306"/>
                  <a:gd name="T19" fmla="*/ 244 h 296"/>
                  <a:gd name="T20" fmla="*/ 298 w 306"/>
                  <a:gd name="T21" fmla="*/ 216 h 296"/>
                  <a:gd name="T22" fmla="*/ 306 w 306"/>
                  <a:gd name="T23" fmla="*/ 180 h 296"/>
                  <a:gd name="T24" fmla="*/ 290 w 306"/>
                  <a:gd name="T25" fmla="*/ 170 h 296"/>
                  <a:gd name="T26" fmla="*/ 242 w 306"/>
                  <a:gd name="T27" fmla="*/ 144 h 296"/>
                  <a:gd name="T28" fmla="*/ 236 w 306"/>
                  <a:gd name="T29" fmla="*/ 128 h 296"/>
                  <a:gd name="T30" fmla="*/ 226 w 306"/>
                  <a:gd name="T31" fmla="*/ 126 h 296"/>
                  <a:gd name="T32" fmla="*/ 224 w 306"/>
                  <a:gd name="T33" fmla="*/ 106 h 296"/>
                  <a:gd name="T34" fmla="*/ 224 w 306"/>
                  <a:gd name="T35" fmla="*/ 100 h 296"/>
                  <a:gd name="T36" fmla="*/ 212 w 306"/>
                  <a:gd name="T37" fmla="*/ 92 h 296"/>
                  <a:gd name="T38" fmla="*/ 208 w 306"/>
                  <a:gd name="T39" fmla="*/ 76 h 296"/>
                  <a:gd name="T40" fmla="*/ 200 w 306"/>
                  <a:gd name="T41" fmla="*/ 72 h 296"/>
                  <a:gd name="T42" fmla="*/ 198 w 306"/>
                  <a:gd name="T43" fmla="*/ 54 h 296"/>
                  <a:gd name="T44" fmla="*/ 180 w 306"/>
                  <a:gd name="T45" fmla="*/ 52 h 296"/>
                  <a:gd name="T46" fmla="*/ 134 w 306"/>
                  <a:gd name="T47" fmla="*/ 44 h 296"/>
                  <a:gd name="T48" fmla="*/ 120 w 306"/>
                  <a:gd name="T49" fmla="*/ 28 h 296"/>
                  <a:gd name="T50" fmla="*/ 110 w 306"/>
                  <a:gd name="T51" fmla="*/ 22 h 296"/>
                  <a:gd name="T52" fmla="*/ 70 w 306"/>
                  <a:gd name="T53" fmla="*/ 2 h 296"/>
                  <a:gd name="T54" fmla="*/ 50 w 306"/>
                  <a:gd name="T55" fmla="*/ 26 h 296"/>
                  <a:gd name="T56" fmla="*/ 42 w 306"/>
                  <a:gd name="T57" fmla="*/ 34 h 296"/>
                  <a:gd name="T58" fmla="*/ 36 w 306"/>
                  <a:gd name="T59" fmla="*/ 38 h 296"/>
                  <a:gd name="T60" fmla="*/ 32 w 306"/>
                  <a:gd name="T61" fmla="*/ 44 h 296"/>
                  <a:gd name="T62" fmla="*/ 0 w 306"/>
                  <a:gd name="T63" fmla="*/ 48 h 296"/>
                  <a:gd name="T64" fmla="*/ 10 w 306"/>
                  <a:gd name="T65" fmla="*/ 66 h 296"/>
                  <a:gd name="T66" fmla="*/ 18 w 306"/>
                  <a:gd name="T67" fmla="*/ 82 h 296"/>
                  <a:gd name="T68" fmla="*/ 32 w 306"/>
                  <a:gd name="T69" fmla="*/ 98 h 296"/>
                  <a:gd name="T70" fmla="*/ 40 w 306"/>
                  <a:gd name="T71" fmla="*/ 108 h 296"/>
                  <a:gd name="T72" fmla="*/ 40 w 306"/>
                  <a:gd name="T73" fmla="*/ 120 h 296"/>
                  <a:gd name="T74" fmla="*/ 44 w 306"/>
                  <a:gd name="T75" fmla="*/ 130 h 296"/>
                  <a:gd name="T76" fmla="*/ 56 w 306"/>
                  <a:gd name="T77" fmla="*/ 142 h 296"/>
                  <a:gd name="T78" fmla="*/ 60 w 306"/>
                  <a:gd name="T79" fmla="*/ 154 h 296"/>
                  <a:gd name="T80" fmla="*/ 60 w 306"/>
                  <a:gd name="T81" fmla="*/ 172 h 296"/>
                  <a:gd name="T82" fmla="*/ 62 w 306"/>
                  <a:gd name="T83" fmla="*/ 180 h 296"/>
                  <a:gd name="T84" fmla="*/ 64 w 306"/>
                  <a:gd name="T85" fmla="*/ 206 h 296"/>
                  <a:gd name="T86" fmla="*/ 78 w 306"/>
                  <a:gd name="T87" fmla="*/ 216 h 296"/>
                  <a:gd name="T88" fmla="*/ 90 w 306"/>
                  <a:gd name="T89" fmla="*/ 226 h 296"/>
                  <a:gd name="T90" fmla="*/ 92 w 306"/>
                  <a:gd name="T91" fmla="*/ 238 h 296"/>
                  <a:gd name="T92" fmla="*/ 96 w 306"/>
                  <a:gd name="T93" fmla="*/ 252 h 296"/>
                  <a:gd name="T94" fmla="*/ 116 w 306"/>
                  <a:gd name="T95" fmla="*/ 274 h 296"/>
                  <a:gd name="T96" fmla="*/ 116 w 306"/>
                  <a:gd name="T97" fmla="*/ 2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6" h="296">
                    <a:moveTo>
                      <a:pt x="116" y="282"/>
                    </a:moveTo>
                    <a:lnTo>
                      <a:pt x="116" y="282"/>
                    </a:lnTo>
                    <a:lnTo>
                      <a:pt x="118" y="280"/>
                    </a:lnTo>
                    <a:lnTo>
                      <a:pt x="120" y="278"/>
                    </a:lnTo>
                    <a:lnTo>
                      <a:pt x="120" y="274"/>
                    </a:lnTo>
                    <a:lnTo>
                      <a:pt x="124" y="272"/>
                    </a:lnTo>
                    <a:lnTo>
                      <a:pt x="124" y="270"/>
                    </a:lnTo>
                    <a:lnTo>
                      <a:pt x="126" y="268"/>
                    </a:lnTo>
                    <a:lnTo>
                      <a:pt x="128" y="264"/>
                    </a:lnTo>
                    <a:lnTo>
                      <a:pt x="132" y="264"/>
                    </a:lnTo>
                    <a:lnTo>
                      <a:pt x="132" y="268"/>
                    </a:lnTo>
                    <a:lnTo>
                      <a:pt x="134" y="270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56" y="272"/>
                    </a:lnTo>
                    <a:lnTo>
                      <a:pt x="166" y="278"/>
                    </a:lnTo>
                    <a:lnTo>
                      <a:pt x="170" y="296"/>
                    </a:lnTo>
                    <a:lnTo>
                      <a:pt x="178" y="286"/>
                    </a:lnTo>
                    <a:lnTo>
                      <a:pt x="198" y="262"/>
                    </a:lnTo>
                    <a:lnTo>
                      <a:pt x="248" y="244"/>
                    </a:lnTo>
                    <a:lnTo>
                      <a:pt x="294" y="224"/>
                    </a:lnTo>
                    <a:lnTo>
                      <a:pt x="298" y="216"/>
                    </a:lnTo>
                    <a:lnTo>
                      <a:pt x="302" y="200"/>
                    </a:lnTo>
                    <a:lnTo>
                      <a:pt x="306" y="180"/>
                    </a:lnTo>
                    <a:lnTo>
                      <a:pt x="294" y="166"/>
                    </a:lnTo>
                    <a:lnTo>
                      <a:pt x="290" y="170"/>
                    </a:lnTo>
                    <a:lnTo>
                      <a:pt x="244" y="160"/>
                    </a:lnTo>
                    <a:lnTo>
                      <a:pt x="242" y="144"/>
                    </a:lnTo>
                    <a:lnTo>
                      <a:pt x="234" y="136"/>
                    </a:lnTo>
                    <a:lnTo>
                      <a:pt x="236" y="128"/>
                    </a:lnTo>
                    <a:lnTo>
                      <a:pt x="228" y="126"/>
                    </a:lnTo>
                    <a:lnTo>
                      <a:pt x="226" y="126"/>
                    </a:lnTo>
                    <a:lnTo>
                      <a:pt x="220" y="110"/>
                    </a:lnTo>
                    <a:lnTo>
                      <a:pt x="224" y="106"/>
                    </a:lnTo>
                    <a:lnTo>
                      <a:pt x="224" y="102"/>
                    </a:lnTo>
                    <a:lnTo>
                      <a:pt x="224" y="100"/>
                    </a:lnTo>
                    <a:lnTo>
                      <a:pt x="218" y="94"/>
                    </a:lnTo>
                    <a:lnTo>
                      <a:pt x="212" y="92"/>
                    </a:lnTo>
                    <a:lnTo>
                      <a:pt x="210" y="84"/>
                    </a:lnTo>
                    <a:lnTo>
                      <a:pt x="208" y="76"/>
                    </a:lnTo>
                    <a:lnTo>
                      <a:pt x="202" y="74"/>
                    </a:lnTo>
                    <a:lnTo>
                      <a:pt x="200" y="72"/>
                    </a:lnTo>
                    <a:lnTo>
                      <a:pt x="198" y="64"/>
                    </a:lnTo>
                    <a:lnTo>
                      <a:pt x="198" y="54"/>
                    </a:lnTo>
                    <a:lnTo>
                      <a:pt x="182" y="56"/>
                    </a:lnTo>
                    <a:lnTo>
                      <a:pt x="180" y="52"/>
                    </a:lnTo>
                    <a:lnTo>
                      <a:pt x="162" y="46"/>
                    </a:lnTo>
                    <a:lnTo>
                      <a:pt x="134" y="44"/>
                    </a:lnTo>
                    <a:lnTo>
                      <a:pt x="124" y="38"/>
                    </a:lnTo>
                    <a:lnTo>
                      <a:pt x="120" y="28"/>
                    </a:lnTo>
                    <a:lnTo>
                      <a:pt x="110" y="28"/>
                    </a:lnTo>
                    <a:lnTo>
                      <a:pt x="110" y="22"/>
                    </a:lnTo>
                    <a:lnTo>
                      <a:pt x="70" y="0"/>
                    </a:lnTo>
                    <a:lnTo>
                      <a:pt x="70" y="2"/>
                    </a:lnTo>
                    <a:lnTo>
                      <a:pt x="42" y="10"/>
                    </a:lnTo>
                    <a:lnTo>
                      <a:pt x="50" y="26"/>
                    </a:lnTo>
                    <a:lnTo>
                      <a:pt x="46" y="28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6" y="38"/>
                    </a:lnTo>
                    <a:lnTo>
                      <a:pt x="34" y="44"/>
                    </a:lnTo>
                    <a:lnTo>
                      <a:pt x="32" y="44"/>
                    </a:lnTo>
                    <a:lnTo>
                      <a:pt x="16" y="52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0" y="66"/>
                    </a:lnTo>
                    <a:lnTo>
                      <a:pt x="16" y="74"/>
                    </a:lnTo>
                    <a:lnTo>
                      <a:pt x="18" y="82"/>
                    </a:lnTo>
                    <a:lnTo>
                      <a:pt x="26" y="92"/>
                    </a:lnTo>
                    <a:lnTo>
                      <a:pt x="32" y="98"/>
                    </a:lnTo>
                    <a:lnTo>
                      <a:pt x="36" y="102"/>
                    </a:lnTo>
                    <a:lnTo>
                      <a:pt x="40" y="108"/>
                    </a:lnTo>
                    <a:lnTo>
                      <a:pt x="40" y="116"/>
                    </a:lnTo>
                    <a:lnTo>
                      <a:pt x="40" y="120"/>
                    </a:lnTo>
                    <a:lnTo>
                      <a:pt x="42" y="126"/>
                    </a:lnTo>
                    <a:lnTo>
                      <a:pt x="44" y="130"/>
                    </a:lnTo>
                    <a:lnTo>
                      <a:pt x="52" y="136"/>
                    </a:lnTo>
                    <a:lnTo>
                      <a:pt x="56" y="142"/>
                    </a:lnTo>
                    <a:lnTo>
                      <a:pt x="62" y="148"/>
                    </a:lnTo>
                    <a:lnTo>
                      <a:pt x="60" y="154"/>
                    </a:lnTo>
                    <a:lnTo>
                      <a:pt x="60" y="162"/>
                    </a:lnTo>
                    <a:lnTo>
                      <a:pt x="60" y="172"/>
                    </a:lnTo>
                    <a:lnTo>
                      <a:pt x="60" y="180"/>
                    </a:lnTo>
                    <a:lnTo>
                      <a:pt x="62" y="180"/>
                    </a:lnTo>
                    <a:lnTo>
                      <a:pt x="62" y="192"/>
                    </a:lnTo>
                    <a:lnTo>
                      <a:pt x="64" y="206"/>
                    </a:lnTo>
                    <a:lnTo>
                      <a:pt x="70" y="210"/>
                    </a:lnTo>
                    <a:lnTo>
                      <a:pt x="78" y="216"/>
                    </a:lnTo>
                    <a:lnTo>
                      <a:pt x="86" y="220"/>
                    </a:lnTo>
                    <a:lnTo>
                      <a:pt x="90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6" y="246"/>
                    </a:lnTo>
                    <a:lnTo>
                      <a:pt x="96" y="252"/>
                    </a:lnTo>
                    <a:lnTo>
                      <a:pt x="106" y="256"/>
                    </a:lnTo>
                    <a:lnTo>
                      <a:pt x="116" y="274"/>
                    </a:lnTo>
                    <a:lnTo>
                      <a:pt x="116" y="282"/>
                    </a:lnTo>
                    <a:lnTo>
                      <a:pt x="116" y="282"/>
                    </a:lnTo>
                    <a:lnTo>
                      <a:pt x="116" y="28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3" name="Freeform 1515"/>
              <p:cNvSpPr>
                <a:spLocks/>
              </p:cNvSpPr>
              <p:nvPr/>
            </p:nvSpPr>
            <p:spPr bwMode="auto">
              <a:xfrm>
                <a:off x="1320800" y="4498975"/>
                <a:ext cx="57150" cy="47625"/>
              </a:xfrm>
              <a:custGeom>
                <a:avLst/>
                <a:gdLst>
                  <a:gd name="T0" fmla="*/ 6 w 36"/>
                  <a:gd name="T1" fmla="*/ 12 h 30"/>
                  <a:gd name="T2" fmla="*/ 6 w 36"/>
                  <a:gd name="T3" fmla="*/ 12 h 30"/>
                  <a:gd name="T4" fmla="*/ 6 w 36"/>
                  <a:gd name="T5" fmla="*/ 16 h 30"/>
                  <a:gd name="T6" fmla="*/ 4 w 36"/>
                  <a:gd name="T7" fmla="*/ 16 h 30"/>
                  <a:gd name="T8" fmla="*/ 0 w 36"/>
                  <a:gd name="T9" fmla="*/ 16 h 30"/>
                  <a:gd name="T10" fmla="*/ 0 w 36"/>
                  <a:gd name="T11" fmla="*/ 20 h 30"/>
                  <a:gd name="T12" fmla="*/ 0 w 36"/>
                  <a:gd name="T13" fmla="*/ 24 h 30"/>
                  <a:gd name="T14" fmla="*/ 4 w 36"/>
                  <a:gd name="T15" fmla="*/ 24 h 30"/>
                  <a:gd name="T16" fmla="*/ 8 w 36"/>
                  <a:gd name="T17" fmla="*/ 24 h 30"/>
                  <a:gd name="T18" fmla="*/ 10 w 36"/>
                  <a:gd name="T19" fmla="*/ 24 h 30"/>
                  <a:gd name="T20" fmla="*/ 10 w 36"/>
                  <a:gd name="T21" fmla="*/ 20 h 30"/>
                  <a:gd name="T22" fmla="*/ 14 w 36"/>
                  <a:gd name="T23" fmla="*/ 24 h 30"/>
                  <a:gd name="T24" fmla="*/ 16 w 36"/>
                  <a:gd name="T25" fmla="*/ 28 h 30"/>
                  <a:gd name="T26" fmla="*/ 16 w 36"/>
                  <a:gd name="T27" fmla="*/ 30 h 30"/>
                  <a:gd name="T28" fmla="*/ 18 w 36"/>
                  <a:gd name="T29" fmla="*/ 28 h 30"/>
                  <a:gd name="T30" fmla="*/ 22 w 36"/>
                  <a:gd name="T31" fmla="*/ 26 h 30"/>
                  <a:gd name="T32" fmla="*/ 24 w 36"/>
                  <a:gd name="T33" fmla="*/ 24 h 30"/>
                  <a:gd name="T34" fmla="*/ 24 w 36"/>
                  <a:gd name="T35" fmla="*/ 20 h 30"/>
                  <a:gd name="T36" fmla="*/ 32 w 36"/>
                  <a:gd name="T37" fmla="*/ 24 h 30"/>
                  <a:gd name="T38" fmla="*/ 34 w 36"/>
                  <a:gd name="T39" fmla="*/ 24 h 30"/>
                  <a:gd name="T40" fmla="*/ 34 w 36"/>
                  <a:gd name="T41" fmla="*/ 18 h 30"/>
                  <a:gd name="T42" fmla="*/ 36 w 36"/>
                  <a:gd name="T43" fmla="*/ 10 h 30"/>
                  <a:gd name="T44" fmla="*/ 32 w 36"/>
                  <a:gd name="T45" fmla="*/ 2 h 30"/>
                  <a:gd name="T46" fmla="*/ 24 w 36"/>
                  <a:gd name="T47" fmla="*/ 6 h 30"/>
                  <a:gd name="T48" fmla="*/ 22 w 36"/>
                  <a:gd name="T49" fmla="*/ 8 h 30"/>
                  <a:gd name="T50" fmla="*/ 16 w 36"/>
                  <a:gd name="T51" fmla="*/ 6 h 30"/>
                  <a:gd name="T52" fmla="*/ 8 w 36"/>
                  <a:gd name="T53" fmla="*/ 0 h 30"/>
                  <a:gd name="T54" fmla="*/ 8 w 36"/>
                  <a:gd name="T55" fmla="*/ 8 h 30"/>
                  <a:gd name="T56" fmla="*/ 6 w 36"/>
                  <a:gd name="T57" fmla="*/ 10 h 30"/>
                  <a:gd name="T58" fmla="*/ 6 w 36"/>
                  <a:gd name="T59" fmla="*/ 12 h 30"/>
                  <a:gd name="T60" fmla="*/ 6 w 36"/>
                  <a:gd name="T61" fmla="*/ 12 h 30"/>
                  <a:gd name="T62" fmla="*/ 6 w 36"/>
                  <a:gd name="T63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0">
                    <a:moveTo>
                      <a:pt x="6" y="12"/>
                    </a:moveTo>
                    <a:lnTo>
                      <a:pt x="6" y="12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0"/>
                    </a:lnTo>
                    <a:lnTo>
                      <a:pt x="14" y="24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4"/>
                    </a:lnTo>
                    <a:lnTo>
                      <a:pt x="24" y="20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4" y="18"/>
                    </a:lnTo>
                    <a:lnTo>
                      <a:pt x="36" y="10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22" y="8"/>
                    </a:lnTo>
                    <a:lnTo>
                      <a:pt x="16" y="6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4" name="Freeform 1516"/>
              <p:cNvSpPr>
                <a:spLocks/>
              </p:cNvSpPr>
              <p:nvPr/>
            </p:nvSpPr>
            <p:spPr bwMode="auto">
              <a:xfrm>
                <a:off x="3502025" y="2016125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5" name="Freeform 1517"/>
              <p:cNvSpPr>
                <a:spLocks/>
              </p:cNvSpPr>
              <p:nvPr/>
            </p:nvSpPr>
            <p:spPr bwMode="auto">
              <a:xfrm>
                <a:off x="3565525" y="201295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2 w 4"/>
                  <a:gd name="T3" fmla="*/ 6 h 6"/>
                  <a:gd name="T4" fmla="*/ 4 w 4"/>
                  <a:gd name="T5" fmla="*/ 2 h 6"/>
                  <a:gd name="T6" fmla="*/ 4 w 4"/>
                  <a:gd name="T7" fmla="*/ 0 h 6"/>
                  <a:gd name="T8" fmla="*/ 0 w 4"/>
                  <a:gd name="T9" fmla="*/ 0 h 6"/>
                  <a:gd name="T10" fmla="*/ 0 w 4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6" name="Freeform 1518"/>
              <p:cNvSpPr>
                <a:spLocks/>
              </p:cNvSpPr>
              <p:nvPr/>
            </p:nvSpPr>
            <p:spPr bwMode="auto">
              <a:xfrm>
                <a:off x="4044950" y="1901825"/>
                <a:ext cx="82550" cy="38100"/>
              </a:xfrm>
              <a:custGeom>
                <a:avLst/>
                <a:gdLst>
                  <a:gd name="T0" fmla="*/ 12 w 52"/>
                  <a:gd name="T1" fmla="*/ 18 h 24"/>
                  <a:gd name="T2" fmla="*/ 18 w 52"/>
                  <a:gd name="T3" fmla="*/ 22 h 24"/>
                  <a:gd name="T4" fmla="*/ 22 w 52"/>
                  <a:gd name="T5" fmla="*/ 24 h 24"/>
                  <a:gd name="T6" fmla="*/ 28 w 52"/>
                  <a:gd name="T7" fmla="*/ 24 h 24"/>
                  <a:gd name="T8" fmla="*/ 40 w 52"/>
                  <a:gd name="T9" fmla="*/ 16 h 24"/>
                  <a:gd name="T10" fmla="*/ 46 w 52"/>
                  <a:gd name="T11" fmla="*/ 14 h 24"/>
                  <a:gd name="T12" fmla="*/ 52 w 52"/>
                  <a:gd name="T13" fmla="*/ 14 h 24"/>
                  <a:gd name="T14" fmla="*/ 46 w 52"/>
                  <a:gd name="T15" fmla="*/ 8 h 24"/>
                  <a:gd name="T16" fmla="*/ 36 w 52"/>
                  <a:gd name="T17" fmla="*/ 4 h 24"/>
                  <a:gd name="T18" fmla="*/ 22 w 52"/>
                  <a:gd name="T19" fmla="*/ 0 h 24"/>
                  <a:gd name="T20" fmla="*/ 0 w 52"/>
                  <a:gd name="T21" fmla="*/ 0 h 24"/>
                  <a:gd name="T22" fmla="*/ 8 w 52"/>
                  <a:gd name="T23" fmla="*/ 14 h 24"/>
                  <a:gd name="T24" fmla="*/ 12 w 52"/>
                  <a:gd name="T25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2" y="18"/>
                    </a:moveTo>
                    <a:lnTo>
                      <a:pt x="18" y="22"/>
                    </a:lnTo>
                    <a:lnTo>
                      <a:pt x="22" y="24"/>
                    </a:lnTo>
                    <a:lnTo>
                      <a:pt x="28" y="24"/>
                    </a:lnTo>
                    <a:lnTo>
                      <a:pt x="40" y="16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46" y="8"/>
                    </a:lnTo>
                    <a:lnTo>
                      <a:pt x="36" y="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" y="14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7" name="Freeform 1519"/>
              <p:cNvSpPr>
                <a:spLocks/>
              </p:cNvSpPr>
              <p:nvPr/>
            </p:nvSpPr>
            <p:spPr bwMode="auto">
              <a:xfrm>
                <a:off x="3886200" y="1958975"/>
                <a:ext cx="12700" cy="19050"/>
              </a:xfrm>
              <a:custGeom>
                <a:avLst/>
                <a:gdLst>
                  <a:gd name="T0" fmla="*/ 0 w 8"/>
                  <a:gd name="T1" fmla="*/ 8 h 12"/>
                  <a:gd name="T2" fmla="*/ 8 w 8"/>
                  <a:gd name="T3" fmla="*/ 12 h 12"/>
                  <a:gd name="T4" fmla="*/ 8 w 8"/>
                  <a:gd name="T5" fmla="*/ 4 h 12"/>
                  <a:gd name="T6" fmla="*/ 8 w 8"/>
                  <a:gd name="T7" fmla="*/ 0 h 12"/>
                  <a:gd name="T8" fmla="*/ 2 w 8"/>
                  <a:gd name="T9" fmla="*/ 0 h 12"/>
                  <a:gd name="T10" fmla="*/ 0 w 8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8" y="1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8" name="Freeform 1520"/>
              <p:cNvSpPr>
                <a:spLocks/>
              </p:cNvSpPr>
              <p:nvPr/>
            </p:nvSpPr>
            <p:spPr bwMode="auto">
              <a:xfrm>
                <a:off x="3829050" y="1873250"/>
                <a:ext cx="60325" cy="92075"/>
              </a:xfrm>
              <a:custGeom>
                <a:avLst/>
                <a:gdLst>
                  <a:gd name="T0" fmla="*/ 6 w 38"/>
                  <a:gd name="T1" fmla="*/ 50 h 58"/>
                  <a:gd name="T2" fmla="*/ 8 w 38"/>
                  <a:gd name="T3" fmla="*/ 54 h 58"/>
                  <a:gd name="T4" fmla="*/ 16 w 38"/>
                  <a:gd name="T5" fmla="*/ 54 h 58"/>
                  <a:gd name="T6" fmla="*/ 20 w 38"/>
                  <a:gd name="T7" fmla="*/ 58 h 58"/>
                  <a:gd name="T8" fmla="*/ 28 w 38"/>
                  <a:gd name="T9" fmla="*/ 50 h 58"/>
                  <a:gd name="T10" fmla="*/ 28 w 38"/>
                  <a:gd name="T11" fmla="*/ 48 h 58"/>
                  <a:gd name="T12" fmla="*/ 28 w 38"/>
                  <a:gd name="T13" fmla="*/ 44 h 58"/>
                  <a:gd name="T14" fmla="*/ 36 w 38"/>
                  <a:gd name="T15" fmla="*/ 36 h 58"/>
                  <a:gd name="T16" fmla="*/ 38 w 38"/>
                  <a:gd name="T17" fmla="*/ 32 h 58"/>
                  <a:gd name="T18" fmla="*/ 38 w 38"/>
                  <a:gd name="T19" fmla="*/ 26 h 58"/>
                  <a:gd name="T20" fmla="*/ 28 w 38"/>
                  <a:gd name="T21" fmla="*/ 14 h 58"/>
                  <a:gd name="T22" fmla="*/ 18 w 38"/>
                  <a:gd name="T23" fmla="*/ 0 h 58"/>
                  <a:gd name="T24" fmla="*/ 10 w 38"/>
                  <a:gd name="T25" fmla="*/ 12 h 58"/>
                  <a:gd name="T26" fmla="*/ 2 w 38"/>
                  <a:gd name="T27" fmla="*/ 24 h 58"/>
                  <a:gd name="T28" fmla="*/ 0 w 38"/>
                  <a:gd name="T29" fmla="*/ 26 h 58"/>
                  <a:gd name="T30" fmla="*/ 2 w 38"/>
                  <a:gd name="T31" fmla="*/ 40 h 58"/>
                  <a:gd name="T32" fmla="*/ 6 w 38"/>
                  <a:gd name="T33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58">
                    <a:moveTo>
                      <a:pt x="6" y="50"/>
                    </a:moveTo>
                    <a:lnTo>
                      <a:pt x="8" y="54"/>
                    </a:lnTo>
                    <a:lnTo>
                      <a:pt x="16" y="54"/>
                    </a:lnTo>
                    <a:lnTo>
                      <a:pt x="20" y="58"/>
                    </a:lnTo>
                    <a:lnTo>
                      <a:pt x="28" y="50"/>
                    </a:lnTo>
                    <a:lnTo>
                      <a:pt x="28" y="48"/>
                    </a:lnTo>
                    <a:lnTo>
                      <a:pt x="28" y="44"/>
                    </a:lnTo>
                    <a:lnTo>
                      <a:pt x="36" y="36"/>
                    </a:lnTo>
                    <a:lnTo>
                      <a:pt x="38" y="32"/>
                    </a:lnTo>
                    <a:lnTo>
                      <a:pt x="38" y="26"/>
                    </a:lnTo>
                    <a:lnTo>
                      <a:pt x="28" y="14"/>
                    </a:lnTo>
                    <a:lnTo>
                      <a:pt x="18" y="0"/>
                    </a:lnTo>
                    <a:lnTo>
                      <a:pt x="10" y="12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2" y="40"/>
                    </a:lnTo>
                    <a:lnTo>
                      <a:pt x="6" y="5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9" name="Freeform 1521"/>
              <p:cNvSpPr>
                <a:spLocks/>
              </p:cNvSpPr>
              <p:nvPr/>
            </p:nvSpPr>
            <p:spPr bwMode="auto">
              <a:xfrm>
                <a:off x="3956050" y="1895475"/>
                <a:ext cx="41275" cy="34925"/>
              </a:xfrm>
              <a:custGeom>
                <a:avLst/>
                <a:gdLst>
                  <a:gd name="T0" fmla="*/ 4 w 26"/>
                  <a:gd name="T1" fmla="*/ 22 h 22"/>
                  <a:gd name="T2" fmla="*/ 8 w 26"/>
                  <a:gd name="T3" fmla="*/ 22 h 22"/>
                  <a:gd name="T4" fmla="*/ 14 w 26"/>
                  <a:gd name="T5" fmla="*/ 20 h 22"/>
                  <a:gd name="T6" fmla="*/ 26 w 26"/>
                  <a:gd name="T7" fmla="*/ 12 h 22"/>
                  <a:gd name="T8" fmla="*/ 22 w 26"/>
                  <a:gd name="T9" fmla="*/ 10 h 22"/>
                  <a:gd name="T10" fmla="*/ 20 w 26"/>
                  <a:gd name="T11" fmla="*/ 4 h 22"/>
                  <a:gd name="T12" fmla="*/ 10 w 26"/>
                  <a:gd name="T13" fmla="*/ 8 h 22"/>
                  <a:gd name="T14" fmla="*/ 0 w 26"/>
                  <a:gd name="T15" fmla="*/ 0 h 22"/>
                  <a:gd name="T16" fmla="*/ 0 w 26"/>
                  <a:gd name="T17" fmla="*/ 10 h 22"/>
                  <a:gd name="T18" fmla="*/ 2 w 26"/>
                  <a:gd name="T19" fmla="*/ 20 h 22"/>
                  <a:gd name="T20" fmla="*/ 4 w 26"/>
                  <a:gd name="T2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2">
                    <a:moveTo>
                      <a:pt x="4" y="22"/>
                    </a:moveTo>
                    <a:lnTo>
                      <a:pt x="8" y="22"/>
                    </a:lnTo>
                    <a:lnTo>
                      <a:pt x="14" y="20"/>
                    </a:lnTo>
                    <a:lnTo>
                      <a:pt x="26" y="12"/>
                    </a:lnTo>
                    <a:lnTo>
                      <a:pt x="22" y="10"/>
                    </a:lnTo>
                    <a:lnTo>
                      <a:pt x="20" y="4"/>
                    </a:lnTo>
                    <a:lnTo>
                      <a:pt x="10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4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0" name="Freeform 1522"/>
              <p:cNvSpPr>
                <a:spLocks/>
              </p:cNvSpPr>
              <p:nvPr/>
            </p:nvSpPr>
            <p:spPr bwMode="auto">
              <a:xfrm>
                <a:off x="4127500" y="2105025"/>
                <a:ext cx="9525" cy="9525"/>
              </a:xfrm>
              <a:custGeom>
                <a:avLst/>
                <a:gdLst>
                  <a:gd name="T0" fmla="*/ 4 w 6"/>
                  <a:gd name="T1" fmla="*/ 0 h 6"/>
                  <a:gd name="T2" fmla="*/ 0 w 6"/>
                  <a:gd name="T3" fmla="*/ 4 h 6"/>
                  <a:gd name="T4" fmla="*/ 2 w 6"/>
                  <a:gd name="T5" fmla="*/ 6 h 6"/>
                  <a:gd name="T6" fmla="*/ 6 w 6"/>
                  <a:gd name="T7" fmla="*/ 6 h 6"/>
                  <a:gd name="T8" fmla="*/ 6 w 6"/>
                  <a:gd name="T9" fmla="*/ 0 h 6"/>
                  <a:gd name="T10" fmla="*/ 4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1" name="Freeform 1523"/>
              <p:cNvSpPr>
                <a:spLocks/>
              </p:cNvSpPr>
              <p:nvPr/>
            </p:nvSpPr>
            <p:spPr bwMode="auto">
              <a:xfrm>
                <a:off x="3886200" y="1971675"/>
                <a:ext cx="82550" cy="41275"/>
              </a:xfrm>
              <a:custGeom>
                <a:avLst/>
                <a:gdLst>
                  <a:gd name="T0" fmla="*/ 2 w 52"/>
                  <a:gd name="T1" fmla="*/ 18 h 26"/>
                  <a:gd name="T2" fmla="*/ 0 w 52"/>
                  <a:gd name="T3" fmla="*/ 18 h 26"/>
                  <a:gd name="T4" fmla="*/ 22 w 52"/>
                  <a:gd name="T5" fmla="*/ 24 h 26"/>
                  <a:gd name="T6" fmla="*/ 52 w 52"/>
                  <a:gd name="T7" fmla="*/ 26 h 26"/>
                  <a:gd name="T8" fmla="*/ 48 w 52"/>
                  <a:gd name="T9" fmla="*/ 18 h 26"/>
                  <a:gd name="T10" fmla="*/ 52 w 52"/>
                  <a:gd name="T11" fmla="*/ 14 h 26"/>
                  <a:gd name="T12" fmla="*/ 38 w 52"/>
                  <a:gd name="T13" fmla="*/ 6 h 26"/>
                  <a:gd name="T14" fmla="*/ 34 w 52"/>
                  <a:gd name="T15" fmla="*/ 0 h 26"/>
                  <a:gd name="T16" fmla="*/ 28 w 52"/>
                  <a:gd name="T17" fmla="*/ 0 h 26"/>
                  <a:gd name="T18" fmla="*/ 22 w 52"/>
                  <a:gd name="T19" fmla="*/ 0 h 26"/>
                  <a:gd name="T20" fmla="*/ 2 w 52"/>
                  <a:gd name="T21" fmla="*/ 16 h 26"/>
                  <a:gd name="T22" fmla="*/ 2 w 52"/>
                  <a:gd name="T23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26">
                    <a:moveTo>
                      <a:pt x="2" y="18"/>
                    </a:moveTo>
                    <a:lnTo>
                      <a:pt x="0" y="18"/>
                    </a:lnTo>
                    <a:lnTo>
                      <a:pt x="22" y="24"/>
                    </a:lnTo>
                    <a:lnTo>
                      <a:pt x="52" y="26"/>
                    </a:lnTo>
                    <a:lnTo>
                      <a:pt x="48" y="18"/>
                    </a:lnTo>
                    <a:lnTo>
                      <a:pt x="52" y="14"/>
                    </a:lnTo>
                    <a:lnTo>
                      <a:pt x="38" y="6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" y="16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2" name="Freeform 1524"/>
              <p:cNvSpPr>
                <a:spLocks/>
              </p:cNvSpPr>
              <p:nvPr/>
            </p:nvSpPr>
            <p:spPr bwMode="auto">
              <a:xfrm>
                <a:off x="3581400" y="2003425"/>
                <a:ext cx="6350" cy="9525"/>
              </a:xfrm>
              <a:custGeom>
                <a:avLst/>
                <a:gdLst>
                  <a:gd name="T0" fmla="*/ 4 w 4"/>
                  <a:gd name="T1" fmla="*/ 6 h 6"/>
                  <a:gd name="T2" fmla="*/ 4 w 4"/>
                  <a:gd name="T3" fmla="*/ 4 h 6"/>
                  <a:gd name="T4" fmla="*/ 0 w 4"/>
                  <a:gd name="T5" fmla="*/ 0 h 6"/>
                  <a:gd name="T6" fmla="*/ 2 w 4"/>
                  <a:gd name="T7" fmla="*/ 6 h 6"/>
                  <a:gd name="T8" fmla="*/ 4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3" name="Freeform 1525"/>
              <p:cNvSpPr>
                <a:spLocks/>
              </p:cNvSpPr>
              <p:nvPr/>
            </p:nvSpPr>
            <p:spPr bwMode="auto">
              <a:xfrm>
                <a:off x="3594100" y="2041525"/>
                <a:ext cx="22225" cy="25400"/>
              </a:xfrm>
              <a:custGeom>
                <a:avLst/>
                <a:gdLst>
                  <a:gd name="T0" fmla="*/ 8 w 14"/>
                  <a:gd name="T1" fmla="*/ 8 h 16"/>
                  <a:gd name="T2" fmla="*/ 8 w 14"/>
                  <a:gd name="T3" fmla="*/ 10 h 16"/>
                  <a:gd name="T4" fmla="*/ 10 w 14"/>
                  <a:gd name="T5" fmla="*/ 12 h 16"/>
                  <a:gd name="T6" fmla="*/ 12 w 14"/>
                  <a:gd name="T7" fmla="*/ 16 h 16"/>
                  <a:gd name="T8" fmla="*/ 14 w 14"/>
                  <a:gd name="T9" fmla="*/ 16 h 16"/>
                  <a:gd name="T10" fmla="*/ 14 w 14"/>
                  <a:gd name="T11" fmla="*/ 12 h 16"/>
                  <a:gd name="T12" fmla="*/ 10 w 14"/>
                  <a:gd name="T13" fmla="*/ 10 h 16"/>
                  <a:gd name="T14" fmla="*/ 12 w 14"/>
                  <a:gd name="T15" fmla="*/ 6 h 16"/>
                  <a:gd name="T16" fmla="*/ 8 w 14"/>
                  <a:gd name="T17" fmla="*/ 2 h 16"/>
                  <a:gd name="T18" fmla="*/ 4 w 14"/>
                  <a:gd name="T19" fmla="*/ 0 h 16"/>
                  <a:gd name="T20" fmla="*/ 0 w 14"/>
                  <a:gd name="T21" fmla="*/ 8 h 16"/>
                  <a:gd name="T22" fmla="*/ 2 w 14"/>
                  <a:gd name="T23" fmla="*/ 8 h 16"/>
                  <a:gd name="T24" fmla="*/ 8 w 14"/>
                  <a:gd name="T2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8" y="8"/>
                    </a:moveTo>
                    <a:lnTo>
                      <a:pt x="8" y="10"/>
                    </a:lnTo>
                    <a:lnTo>
                      <a:pt x="10" y="12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2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4" name="Freeform 1526"/>
              <p:cNvSpPr>
                <a:spLocks/>
              </p:cNvSpPr>
              <p:nvPr/>
            </p:nvSpPr>
            <p:spPr bwMode="auto">
              <a:xfrm>
                <a:off x="3613150" y="2025650"/>
                <a:ext cx="15875" cy="3175"/>
              </a:xfrm>
              <a:custGeom>
                <a:avLst/>
                <a:gdLst>
                  <a:gd name="T0" fmla="*/ 10 w 10"/>
                  <a:gd name="T1" fmla="*/ 2 h 2"/>
                  <a:gd name="T2" fmla="*/ 10 w 10"/>
                  <a:gd name="T3" fmla="*/ 0 h 2"/>
                  <a:gd name="T4" fmla="*/ 8 w 10"/>
                  <a:gd name="T5" fmla="*/ 0 h 2"/>
                  <a:gd name="T6" fmla="*/ 0 w 10"/>
                  <a:gd name="T7" fmla="*/ 0 h 2"/>
                  <a:gd name="T8" fmla="*/ 2 w 10"/>
                  <a:gd name="T9" fmla="*/ 2 h 2"/>
                  <a:gd name="T10" fmla="*/ 10 w 10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5" name="Freeform 1527"/>
              <p:cNvSpPr>
                <a:spLocks/>
              </p:cNvSpPr>
              <p:nvPr/>
            </p:nvSpPr>
            <p:spPr bwMode="auto">
              <a:xfrm>
                <a:off x="3581400" y="2025650"/>
                <a:ext cx="6350" cy="15875"/>
              </a:xfrm>
              <a:custGeom>
                <a:avLst/>
                <a:gdLst>
                  <a:gd name="T0" fmla="*/ 4 w 4"/>
                  <a:gd name="T1" fmla="*/ 0 h 10"/>
                  <a:gd name="T2" fmla="*/ 2 w 4"/>
                  <a:gd name="T3" fmla="*/ 0 h 10"/>
                  <a:gd name="T4" fmla="*/ 0 w 4"/>
                  <a:gd name="T5" fmla="*/ 8 h 10"/>
                  <a:gd name="T6" fmla="*/ 0 w 4"/>
                  <a:gd name="T7" fmla="*/ 10 h 10"/>
                  <a:gd name="T8" fmla="*/ 4 w 4"/>
                  <a:gd name="T9" fmla="*/ 2 h 10"/>
                  <a:gd name="T10" fmla="*/ 4 w 4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6" name="Freeform 1528"/>
              <p:cNvSpPr>
                <a:spLocks/>
              </p:cNvSpPr>
              <p:nvPr/>
            </p:nvSpPr>
            <p:spPr bwMode="auto">
              <a:xfrm>
                <a:off x="3549650" y="2022475"/>
                <a:ext cx="9525" cy="9525"/>
              </a:xfrm>
              <a:custGeom>
                <a:avLst/>
                <a:gdLst>
                  <a:gd name="T0" fmla="*/ 2 w 6"/>
                  <a:gd name="T1" fmla="*/ 0 h 6"/>
                  <a:gd name="T2" fmla="*/ 0 w 6"/>
                  <a:gd name="T3" fmla="*/ 6 h 6"/>
                  <a:gd name="T4" fmla="*/ 4 w 6"/>
                  <a:gd name="T5" fmla="*/ 6 h 6"/>
                  <a:gd name="T6" fmla="*/ 6 w 6"/>
                  <a:gd name="T7" fmla="*/ 4 h 6"/>
                  <a:gd name="T8" fmla="*/ 4 w 6"/>
                  <a:gd name="T9" fmla="*/ 2 h 6"/>
                  <a:gd name="T10" fmla="*/ 4 w 6"/>
                  <a:gd name="T11" fmla="*/ 0 h 6"/>
                  <a:gd name="T12" fmla="*/ 2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7" name="Freeform 1529"/>
              <p:cNvSpPr>
                <a:spLocks/>
              </p:cNvSpPr>
              <p:nvPr/>
            </p:nvSpPr>
            <p:spPr bwMode="auto">
              <a:xfrm>
                <a:off x="3600450" y="2016125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4 w 6"/>
                  <a:gd name="T3" fmla="*/ 0 h 6"/>
                  <a:gd name="T4" fmla="*/ 0 w 6"/>
                  <a:gd name="T5" fmla="*/ 4 h 6"/>
                  <a:gd name="T6" fmla="*/ 0 w 6"/>
                  <a:gd name="T7" fmla="*/ 6 h 6"/>
                  <a:gd name="T8" fmla="*/ 4 w 6"/>
                  <a:gd name="T9" fmla="*/ 6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8" name="Freeform 1530"/>
              <p:cNvSpPr>
                <a:spLocks/>
              </p:cNvSpPr>
              <p:nvPr/>
            </p:nvSpPr>
            <p:spPr bwMode="auto">
              <a:xfrm>
                <a:off x="3622675" y="2038350"/>
                <a:ext cx="6350" cy="15875"/>
              </a:xfrm>
              <a:custGeom>
                <a:avLst/>
                <a:gdLst>
                  <a:gd name="T0" fmla="*/ 4 w 4"/>
                  <a:gd name="T1" fmla="*/ 10 h 10"/>
                  <a:gd name="T2" fmla="*/ 4 w 4"/>
                  <a:gd name="T3" fmla="*/ 8 h 10"/>
                  <a:gd name="T4" fmla="*/ 4 w 4"/>
                  <a:gd name="T5" fmla="*/ 2 h 10"/>
                  <a:gd name="T6" fmla="*/ 0 w 4"/>
                  <a:gd name="T7" fmla="*/ 0 h 10"/>
                  <a:gd name="T8" fmla="*/ 0 w 4"/>
                  <a:gd name="T9" fmla="*/ 10 h 10"/>
                  <a:gd name="T10" fmla="*/ 4 w 4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9" name="Freeform 1531"/>
              <p:cNvSpPr>
                <a:spLocks/>
              </p:cNvSpPr>
              <p:nvPr/>
            </p:nvSpPr>
            <p:spPr bwMode="auto">
              <a:xfrm>
                <a:off x="4822825" y="2320925"/>
                <a:ext cx="0" cy="6350"/>
              </a:xfrm>
              <a:custGeom>
                <a:avLst/>
                <a:gdLst>
                  <a:gd name="T0" fmla="*/ 4 h 4"/>
                  <a:gd name="T1" fmla="*/ 2 h 4"/>
                  <a:gd name="T2" fmla="*/ 0 h 4"/>
                  <a:gd name="T3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0" name="Freeform 1532"/>
              <p:cNvSpPr>
                <a:spLocks/>
              </p:cNvSpPr>
              <p:nvPr/>
            </p:nvSpPr>
            <p:spPr bwMode="auto">
              <a:xfrm>
                <a:off x="4784725" y="2089150"/>
                <a:ext cx="79375" cy="34925"/>
              </a:xfrm>
              <a:custGeom>
                <a:avLst/>
                <a:gdLst>
                  <a:gd name="T0" fmla="*/ 18 w 50"/>
                  <a:gd name="T1" fmla="*/ 22 h 22"/>
                  <a:gd name="T2" fmla="*/ 20 w 50"/>
                  <a:gd name="T3" fmla="*/ 18 h 22"/>
                  <a:gd name="T4" fmla="*/ 26 w 50"/>
                  <a:gd name="T5" fmla="*/ 16 h 22"/>
                  <a:gd name="T6" fmla="*/ 46 w 50"/>
                  <a:gd name="T7" fmla="*/ 22 h 22"/>
                  <a:gd name="T8" fmla="*/ 50 w 50"/>
                  <a:gd name="T9" fmla="*/ 14 h 22"/>
                  <a:gd name="T10" fmla="*/ 34 w 50"/>
                  <a:gd name="T11" fmla="*/ 6 h 22"/>
                  <a:gd name="T12" fmla="*/ 24 w 50"/>
                  <a:gd name="T13" fmla="*/ 0 h 22"/>
                  <a:gd name="T14" fmla="*/ 16 w 50"/>
                  <a:gd name="T15" fmla="*/ 0 h 22"/>
                  <a:gd name="T16" fmla="*/ 8 w 50"/>
                  <a:gd name="T17" fmla="*/ 10 h 22"/>
                  <a:gd name="T18" fmla="*/ 0 w 50"/>
                  <a:gd name="T19" fmla="*/ 18 h 22"/>
                  <a:gd name="T20" fmla="*/ 10 w 50"/>
                  <a:gd name="T21" fmla="*/ 22 h 22"/>
                  <a:gd name="T22" fmla="*/ 18 w 50"/>
                  <a:gd name="T2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22">
                    <a:moveTo>
                      <a:pt x="18" y="22"/>
                    </a:moveTo>
                    <a:lnTo>
                      <a:pt x="20" y="18"/>
                    </a:lnTo>
                    <a:lnTo>
                      <a:pt x="26" y="16"/>
                    </a:lnTo>
                    <a:lnTo>
                      <a:pt x="46" y="22"/>
                    </a:lnTo>
                    <a:lnTo>
                      <a:pt x="50" y="14"/>
                    </a:lnTo>
                    <a:lnTo>
                      <a:pt x="34" y="6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10"/>
                    </a:lnTo>
                    <a:lnTo>
                      <a:pt x="0" y="18"/>
                    </a:lnTo>
                    <a:lnTo>
                      <a:pt x="10" y="22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1" name="Freeform 1533"/>
              <p:cNvSpPr>
                <a:spLocks/>
              </p:cNvSpPr>
              <p:nvPr/>
            </p:nvSpPr>
            <p:spPr bwMode="auto">
              <a:xfrm>
                <a:off x="4238625" y="2895600"/>
                <a:ext cx="19050" cy="15875"/>
              </a:xfrm>
              <a:custGeom>
                <a:avLst/>
                <a:gdLst>
                  <a:gd name="T0" fmla="*/ 0 w 12"/>
                  <a:gd name="T1" fmla="*/ 6 h 10"/>
                  <a:gd name="T2" fmla="*/ 0 w 12"/>
                  <a:gd name="T3" fmla="*/ 10 h 10"/>
                  <a:gd name="T4" fmla="*/ 6 w 12"/>
                  <a:gd name="T5" fmla="*/ 10 h 10"/>
                  <a:gd name="T6" fmla="*/ 8 w 12"/>
                  <a:gd name="T7" fmla="*/ 2 h 10"/>
                  <a:gd name="T8" fmla="*/ 12 w 12"/>
                  <a:gd name="T9" fmla="*/ 0 h 10"/>
                  <a:gd name="T10" fmla="*/ 8 w 12"/>
                  <a:gd name="T11" fmla="*/ 0 h 10"/>
                  <a:gd name="T12" fmla="*/ 0 w 12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2" name="Freeform 1534"/>
              <p:cNvSpPr>
                <a:spLocks/>
              </p:cNvSpPr>
              <p:nvPr/>
            </p:nvSpPr>
            <p:spPr bwMode="auto">
              <a:xfrm>
                <a:off x="3568700" y="2038350"/>
                <a:ext cx="3175" cy="12700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0 h 8"/>
                  <a:gd name="T4" fmla="*/ 2 w 2"/>
                  <a:gd name="T5" fmla="*/ 8 h 8"/>
                  <a:gd name="T6" fmla="*/ 2 w 2"/>
                  <a:gd name="T7" fmla="*/ 2 h 8"/>
                  <a:gd name="T8" fmla="*/ 2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3" name="Freeform 1535"/>
              <p:cNvSpPr>
                <a:spLocks/>
              </p:cNvSpPr>
              <p:nvPr/>
            </p:nvSpPr>
            <p:spPr bwMode="auto">
              <a:xfrm>
                <a:off x="4422775" y="2587625"/>
                <a:ext cx="22225" cy="28575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6 h 18"/>
                  <a:gd name="T4" fmla="*/ 0 w 14"/>
                  <a:gd name="T5" fmla="*/ 12 h 18"/>
                  <a:gd name="T6" fmla="*/ 0 w 14"/>
                  <a:gd name="T7" fmla="*/ 18 h 18"/>
                  <a:gd name="T8" fmla="*/ 2 w 14"/>
                  <a:gd name="T9" fmla="*/ 18 h 18"/>
                  <a:gd name="T10" fmla="*/ 8 w 14"/>
                  <a:gd name="T11" fmla="*/ 12 h 18"/>
                  <a:gd name="T12" fmla="*/ 14 w 14"/>
                  <a:gd name="T13" fmla="*/ 6 h 18"/>
                  <a:gd name="T14" fmla="*/ 10 w 14"/>
                  <a:gd name="T15" fmla="*/ 4 h 18"/>
                  <a:gd name="T16" fmla="*/ 8 w 1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8" y="12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4" name="Freeform 1536"/>
              <p:cNvSpPr>
                <a:spLocks noEditPoints="1"/>
              </p:cNvSpPr>
              <p:nvPr/>
            </p:nvSpPr>
            <p:spPr bwMode="auto">
              <a:xfrm>
                <a:off x="1289051" y="1803400"/>
                <a:ext cx="3740150" cy="1428751"/>
              </a:xfrm>
              <a:custGeom>
                <a:avLst/>
                <a:gdLst>
                  <a:gd name="T0" fmla="*/ 2218 w 2356"/>
                  <a:gd name="T1" fmla="*/ 258 h 900"/>
                  <a:gd name="T2" fmla="*/ 2056 w 2356"/>
                  <a:gd name="T3" fmla="*/ 258 h 900"/>
                  <a:gd name="T4" fmla="*/ 1934 w 2356"/>
                  <a:gd name="T5" fmla="*/ 216 h 900"/>
                  <a:gd name="T6" fmla="*/ 1766 w 2356"/>
                  <a:gd name="T7" fmla="*/ 180 h 900"/>
                  <a:gd name="T8" fmla="*/ 1694 w 2356"/>
                  <a:gd name="T9" fmla="*/ 152 h 900"/>
                  <a:gd name="T10" fmla="*/ 1608 w 2356"/>
                  <a:gd name="T11" fmla="*/ 194 h 900"/>
                  <a:gd name="T12" fmla="*/ 1498 w 2356"/>
                  <a:gd name="T13" fmla="*/ 194 h 900"/>
                  <a:gd name="T14" fmla="*/ 1418 w 2356"/>
                  <a:gd name="T15" fmla="*/ 158 h 900"/>
                  <a:gd name="T16" fmla="*/ 1402 w 2356"/>
                  <a:gd name="T17" fmla="*/ 144 h 900"/>
                  <a:gd name="T18" fmla="*/ 1244 w 2356"/>
                  <a:gd name="T19" fmla="*/ 130 h 900"/>
                  <a:gd name="T20" fmla="*/ 1174 w 2356"/>
                  <a:gd name="T21" fmla="*/ 132 h 900"/>
                  <a:gd name="T22" fmla="*/ 1164 w 2356"/>
                  <a:gd name="T23" fmla="*/ 40 h 900"/>
                  <a:gd name="T24" fmla="*/ 1008 w 2356"/>
                  <a:gd name="T25" fmla="*/ 60 h 900"/>
                  <a:gd name="T26" fmla="*/ 874 w 2356"/>
                  <a:gd name="T27" fmla="*/ 90 h 900"/>
                  <a:gd name="T28" fmla="*/ 824 w 2356"/>
                  <a:gd name="T29" fmla="*/ 214 h 900"/>
                  <a:gd name="T30" fmla="*/ 772 w 2356"/>
                  <a:gd name="T31" fmla="*/ 160 h 900"/>
                  <a:gd name="T32" fmla="*/ 690 w 2356"/>
                  <a:gd name="T33" fmla="*/ 142 h 900"/>
                  <a:gd name="T34" fmla="*/ 742 w 2356"/>
                  <a:gd name="T35" fmla="*/ 288 h 900"/>
                  <a:gd name="T36" fmla="*/ 650 w 2356"/>
                  <a:gd name="T37" fmla="*/ 322 h 900"/>
                  <a:gd name="T38" fmla="*/ 662 w 2356"/>
                  <a:gd name="T39" fmla="*/ 178 h 900"/>
                  <a:gd name="T40" fmla="*/ 562 w 2356"/>
                  <a:gd name="T41" fmla="*/ 250 h 900"/>
                  <a:gd name="T42" fmla="*/ 450 w 2356"/>
                  <a:gd name="T43" fmla="*/ 262 h 900"/>
                  <a:gd name="T44" fmla="*/ 364 w 2356"/>
                  <a:gd name="T45" fmla="*/ 266 h 900"/>
                  <a:gd name="T46" fmla="*/ 248 w 2356"/>
                  <a:gd name="T47" fmla="*/ 278 h 900"/>
                  <a:gd name="T48" fmla="*/ 172 w 2356"/>
                  <a:gd name="T49" fmla="*/ 356 h 900"/>
                  <a:gd name="T50" fmla="*/ 108 w 2356"/>
                  <a:gd name="T51" fmla="*/ 308 h 900"/>
                  <a:gd name="T52" fmla="*/ 84 w 2356"/>
                  <a:gd name="T53" fmla="*/ 226 h 900"/>
                  <a:gd name="T54" fmla="*/ 44 w 2356"/>
                  <a:gd name="T55" fmla="*/ 340 h 900"/>
                  <a:gd name="T56" fmla="*/ 48 w 2356"/>
                  <a:gd name="T57" fmla="*/ 476 h 900"/>
                  <a:gd name="T58" fmla="*/ 28 w 2356"/>
                  <a:gd name="T59" fmla="*/ 574 h 900"/>
                  <a:gd name="T60" fmla="*/ 80 w 2356"/>
                  <a:gd name="T61" fmla="*/ 658 h 900"/>
                  <a:gd name="T62" fmla="*/ 174 w 2356"/>
                  <a:gd name="T63" fmla="*/ 714 h 900"/>
                  <a:gd name="T64" fmla="*/ 154 w 2356"/>
                  <a:gd name="T65" fmla="*/ 810 h 900"/>
                  <a:gd name="T66" fmla="*/ 262 w 2356"/>
                  <a:gd name="T67" fmla="*/ 854 h 900"/>
                  <a:gd name="T68" fmla="*/ 282 w 2356"/>
                  <a:gd name="T69" fmla="*/ 836 h 900"/>
                  <a:gd name="T70" fmla="*/ 296 w 2356"/>
                  <a:gd name="T71" fmla="*/ 718 h 900"/>
                  <a:gd name="T72" fmla="*/ 374 w 2356"/>
                  <a:gd name="T73" fmla="*/ 658 h 900"/>
                  <a:gd name="T74" fmla="*/ 466 w 2356"/>
                  <a:gd name="T75" fmla="*/ 688 h 900"/>
                  <a:gd name="T76" fmla="*/ 608 w 2356"/>
                  <a:gd name="T77" fmla="*/ 602 h 900"/>
                  <a:gd name="T78" fmla="*/ 802 w 2356"/>
                  <a:gd name="T79" fmla="*/ 714 h 900"/>
                  <a:gd name="T80" fmla="*/ 1032 w 2356"/>
                  <a:gd name="T81" fmla="*/ 692 h 900"/>
                  <a:gd name="T82" fmla="*/ 1228 w 2356"/>
                  <a:gd name="T83" fmla="*/ 724 h 900"/>
                  <a:gd name="T84" fmla="*/ 1390 w 2356"/>
                  <a:gd name="T85" fmla="*/ 632 h 900"/>
                  <a:gd name="T86" fmla="*/ 1548 w 2356"/>
                  <a:gd name="T87" fmla="*/ 742 h 900"/>
                  <a:gd name="T88" fmla="*/ 1502 w 2356"/>
                  <a:gd name="T89" fmla="*/ 862 h 900"/>
                  <a:gd name="T90" fmla="*/ 1636 w 2356"/>
                  <a:gd name="T91" fmla="*/ 726 h 900"/>
                  <a:gd name="T92" fmla="*/ 1602 w 2356"/>
                  <a:gd name="T93" fmla="*/ 642 h 900"/>
                  <a:gd name="T94" fmla="*/ 1648 w 2356"/>
                  <a:gd name="T95" fmla="*/ 516 h 900"/>
                  <a:gd name="T96" fmla="*/ 1816 w 2356"/>
                  <a:gd name="T97" fmla="*/ 496 h 900"/>
                  <a:gd name="T98" fmla="*/ 1874 w 2356"/>
                  <a:gd name="T99" fmla="*/ 448 h 900"/>
                  <a:gd name="T100" fmla="*/ 1974 w 2356"/>
                  <a:gd name="T101" fmla="*/ 424 h 900"/>
                  <a:gd name="T102" fmla="*/ 1898 w 2356"/>
                  <a:gd name="T103" fmla="*/ 524 h 900"/>
                  <a:gd name="T104" fmla="*/ 1958 w 2356"/>
                  <a:gd name="T105" fmla="*/ 604 h 900"/>
                  <a:gd name="T106" fmla="*/ 1980 w 2356"/>
                  <a:gd name="T107" fmla="*/ 476 h 900"/>
                  <a:gd name="T108" fmla="*/ 2122 w 2356"/>
                  <a:gd name="T109" fmla="*/ 434 h 900"/>
                  <a:gd name="T110" fmla="*/ 2182 w 2356"/>
                  <a:gd name="T111" fmla="*/ 366 h 900"/>
                  <a:gd name="T112" fmla="*/ 2316 w 2356"/>
                  <a:gd name="T113" fmla="*/ 378 h 900"/>
                  <a:gd name="T114" fmla="*/ 744 w 2356"/>
                  <a:gd name="T115" fmla="*/ 204 h 900"/>
                  <a:gd name="T116" fmla="*/ 130 w 2356"/>
                  <a:gd name="T117" fmla="*/ 456 h 900"/>
                  <a:gd name="T118" fmla="*/ 152 w 2356"/>
                  <a:gd name="T119" fmla="*/ 466 h 900"/>
                  <a:gd name="T120" fmla="*/ 1080 w 2356"/>
                  <a:gd name="T121" fmla="*/ 62 h 900"/>
                  <a:gd name="T122" fmla="*/ 1178 w 2356"/>
                  <a:gd name="T123" fmla="*/ 648 h 900"/>
                  <a:gd name="T124" fmla="*/ 1200 w 2356"/>
                  <a:gd name="T125" fmla="*/ 582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56" h="900">
                    <a:moveTo>
                      <a:pt x="2338" y="326"/>
                    </a:moveTo>
                    <a:lnTo>
                      <a:pt x="2334" y="322"/>
                    </a:lnTo>
                    <a:lnTo>
                      <a:pt x="2330" y="316"/>
                    </a:lnTo>
                    <a:lnTo>
                      <a:pt x="2326" y="308"/>
                    </a:lnTo>
                    <a:lnTo>
                      <a:pt x="2318" y="306"/>
                    </a:lnTo>
                    <a:lnTo>
                      <a:pt x="2308" y="306"/>
                    </a:lnTo>
                    <a:lnTo>
                      <a:pt x="2294" y="306"/>
                    </a:lnTo>
                    <a:lnTo>
                      <a:pt x="2292" y="308"/>
                    </a:lnTo>
                    <a:lnTo>
                      <a:pt x="2290" y="312"/>
                    </a:lnTo>
                    <a:lnTo>
                      <a:pt x="2292" y="312"/>
                    </a:lnTo>
                    <a:lnTo>
                      <a:pt x="2292" y="314"/>
                    </a:lnTo>
                    <a:lnTo>
                      <a:pt x="2292" y="316"/>
                    </a:lnTo>
                    <a:lnTo>
                      <a:pt x="2286" y="316"/>
                    </a:lnTo>
                    <a:lnTo>
                      <a:pt x="2290" y="314"/>
                    </a:lnTo>
                    <a:lnTo>
                      <a:pt x="2286" y="304"/>
                    </a:lnTo>
                    <a:lnTo>
                      <a:pt x="2280" y="290"/>
                    </a:lnTo>
                    <a:lnTo>
                      <a:pt x="2276" y="294"/>
                    </a:lnTo>
                    <a:lnTo>
                      <a:pt x="2274" y="294"/>
                    </a:lnTo>
                    <a:lnTo>
                      <a:pt x="2268" y="286"/>
                    </a:lnTo>
                    <a:lnTo>
                      <a:pt x="2264" y="286"/>
                    </a:lnTo>
                    <a:lnTo>
                      <a:pt x="2256" y="286"/>
                    </a:lnTo>
                    <a:lnTo>
                      <a:pt x="2256" y="280"/>
                    </a:lnTo>
                    <a:lnTo>
                      <a:pt x="2254" y="278"/>
                    </a:lnTo>
                    <a:lnTo>
                      <a:pt x="2248" y="278"/>
                    </a:lnTo>
                    <a:lnTo>
                      <a:pt x="2248" y="272"/>
                    </a:lnTo>
                    <a:lnTo>
                      <a:pt x="2244" y="272"/>
                    </a:lnTo>
                    <a:lnTo>
                      <a:pt x="2238" y="270"/>
                    </a:lnTo>
                    <a:lnTo>
                      <a:pt x="2234" y="262"/>
                    </a:lnTo>
                    <a:lnTo>
                      <a:pt x="2230" y="260"/>
                    </a:lnTo>
                    <a:lnTo>
                      <a:pt x="2228" y="258"/>
                    </a:lnTo>
                    <a:lnTo>
                      <a:pt x="2222" y="258"/>
                    </a:lnTo>
                    <a:lnTo>
                      <a:pt x="2218" y="258"/>
                    </a:lnTo>
                    <a:lnTo>
                      <a:pt x="2202" y="244"/>
                    </a:lnTo>
                    <a:lnTo>
                      <a:pt x="2202" y="240"/>
                    </a:lnTo>
                    <a:lnTo>
                      <a:pt x="2200" y="238"/>
                    </a:lnTo>
                    <a:lnTo>
                      <a:pt x="2192" y="234"/>
                    </a:lnTo>
                    <a:lnTo>
                      <a:pt x="2186" y="234"/>
                    </a:lnTo>
                    <a:lnTo>
                      <a:pt x="2176" y="238"/>
                    </a:lnTo>
                    <a:lnTo>
                      <a:pt x="2174" y="234"/>
                    </a:lnTo>
                    <a:lnTo>
                      <a:pt x="2172" y="232"/>
                    </a:lnTo>
                    <a:lnTo>
                      <a:pt x="2166" y="226"/>
                    </a:lnTo>
                    <a:lnTo>
                      <a:pt x="2162" y="224"/>
                    </a:lnTo>
                    <a:lnTo>
                      <a:pt x="2154" y="224"/>
                    </a:lnTo>
                    <a:lnTo>
                      <a:pt x="2148" y="216"/>
                    </a:lnTo>
                    <a:lnTo>
                      <a:pt x="2140" y="216"/>
                    </a:lnTo>
                    <a:lnTo>
                      <a:pt x="2130" y="216"/>
                    </a:lnTo>
                    <a:lnTo>
                      <a:pt x="2110" y="220"/>
                    </a:lnTo>
                    <a:lnTo>
                      <a:pt x="2108" y="214"/>
                    </a:lnTo>
                    <a:lnTo>
                      <a:pt x="2100" y="216"/>
                    </a:lnTo>
                    <a:lnTo>
                      <a:pt x="2094" y="216"/>
                    </a:lnTo>
                    <a:lnTo>
                      <a:pt x="2090" y="216"/>
                    </a:lnTo>
                    <a:lnTo>
                      <a:pt x="2084" y="214"/>
                    </a:lnTo>
                    <a:lnTo>
                      <a:pt x="2082" y="212"/>
                    </a:lnTo>
                    <a:lnTo>
                      <a:pt x="2080" y="226"/>
                    </a:lnTo>
                    <a:lnTo>
                      <a:pt x="2084" y="230"/>
                    </a:lnTo>
                    <a:lnTo>
                      <a:pt x="2090" y="232"/>
                    </a:lnTo>
                    <a:lnTo>
                      <a:pt x="2088" y="234"/>
                    </a:lnTo>
                    <a:lnTo>
                      <a:pt x="2088" y="238"/>
                    </a:lnTo>
                    <a:lnTo>
                      <a:pt x="2090" y="244"/>
                    </a:lnTo>
                    <a:lnTo>
                      <a:pt x="2084" y="244"/>
                    </a:lnTo>
                    <a:lnTo>
                      <a:pt x="2076" y="256"/>
                    </a:lnTo>
                    <a:lnTo>
                      <a:pt x="2072" y="252"/>
                    </a:lnTo>
                    <a:lnTo>
                      <a:pt x="2070" y="258"/>
                    </a:lnTo>
                    <a:lnTo>
                      <a:pt x="2056" y="258"/>
                    </a:lnTo>
                    <a:lnTo>
                      <a:pt x="2056" y="250"/>
                    </a:lnTo>
                    <a:lnTo>
                      <a:pt x="2056" y="242"/>
                    </a:lnTo>
                    <a:lnTo>
                      <a:pt x="2048" y="240"/>
                    </a:lnTo>
                    <a:lnTo>
                      <a:pt x="2048" y="238"/>
                    </a:lnTo>
                    <a:lnTo>
                      <a:pt x="2048" y="234"/>
                    </a:lnTo>
                    <a:lnTo>
                      <a:pt x="2048" y="226"/>
                    </a:lnTo>
                    <a:lnTo>
                      <a:pt x="2040" y="234"/>
                    </a:lnTo>
                    <a:lnTo>
                      <a:pt x="2030" y="238"/>
                    </a:lnTo>
                    <a:lnTo>
                      <a:pt x="2026" y="238"/>
                    </a:lnTo>
                    <a:lnTo>
                      <a:pt x="2026" y="234"/>
                    </a:lnTo>
                    <a:lnTo>
                      <a:pt x="2026" y="232"/>
                    </a:lnTo>
                    <a:lnTo>
                      <a:pt x="2016" y="230"/>
                    </a:lnTo>
                    <a:lnTo>
                      <a:pt x="2010" y="230"/>
                    </a:lnTo>
                    <a:lnTo>
                      <a:pt x="2002" y="230"/>
                    </a:lnTo>
                    <a:lnTo>
                      <a:pt x="2000" y="232"/>
                    </a:lnTo>
                    <a:lnTo>
                      <a:pt x="1998" y="234"/>
                    </a:lnTo>
                    <a:lnTo>
                      <a:pt x="1994" y="232"/>
                    </a:lnTo>
                    <a:lnTo>
                      <a:pt x="1994" y="226"/>
                    </a:lnTo>
                    <a:lnTo>
                      <a:pt x="1974" y="230"/>
                    </a:lnTo>
                    <a:lnTo>
                      <a:pt x="1958" y="230"/>
                    </a:lnTo>
                    <a:lnTo>
                      <a:pt x="1954" y="232"/>
                    </a:lnTo>
                    <a:lnTo>
                      <a:pt x="1948" y="238"/>
                    </a:lnTo>
                    <a:lnTo>
                      <a:pt x="1946" y="244"/>
                    </a:lnTo>
                    <a:lnTo>
                      <a:pt x="1944" y="252"/>
                    </a:lnTo>
                    <a:lnTo>
                      <a:pt x="1936" y="232"/>
                    </a:lnTo>
                    <a:lnTo>
                      <a:pt x="1930" y="232"/>
                    </a:lnTo>
                    <a:lnTo>
                      <a:pt x="1928" y="230"/>
                    </a:lnTo>
                    <a:lnTo>
                      <a:pt x="1928" y="224"/>
                    </a:lnTo>
                    <a:lnTo>
                      <a:pt x="1930" y="222"/>
                    </a:lnTo>
                    <a:lnTo>
                      <a:pt x="1928" y="220"/>
                    </a:lnTo>
                    <a:lnTo>
                      <a:pt x="1930" y="220"/>
                    </a:lnTo>
                    <a:lnTo>
                      <a:pt x="1934" y="216"/>
                    </a:lnTo>
                    <a:lnTo>
                      <a:pt x="1918" y="208"/>
                    </a:lnTo>
                    <a:lnTo>
                      <a:pt x="1916" y="202"/>
                    </a:lnTo>
                    <a:lnTo>
                      <a:pt x="1910" y="198"/>
                    </a:lnTo>
                    <a:lnTo>
                      <a:pt x="1902" y="198"/>
                    </a:lnTo>
                    <a:lnTo>
                      <a:pt x="1898" y="194"/>
                    </a:lnTo>
                    <a:lnTo>
                      <a:pt x="1876" y="202"/>
                    </a:lnTo>
                    <a:lnTo>
                      <a:pt x="1874" y="198"/>
                    </a:lnTo>
                    <a:lnTo>
                      <a:pt x="1872" y="196"/>
                    </a:lnTo>
                    <a:lnTo>
                      <a:pt x="1852" y="196"/>
                    </a:lnTo>
                    <a:lnTo>
                      <a:pt x="1846" y="202"/>
                    </a:lnTo>
                    <a:lnTo>
                      <a:pt x="1838" y="202"/>
                    </a:lnTo>
                    <a:lnTo>
                      <a:pt x="1836" y="202"/>
                    </a:lnTo>
                    <a:lnTo>
                      <a:pt x="1826" y="198"/>
                    </a:lnTo>
                    <a:lnTo>
                      <a:pt x="1820" y="204"/>
                    </a:lnTo>
                    <a:lnTo>
                      <a:pt x="1806" y="206"/>
                    </a:lnTo>
                    <a:lnTo>
                      <a:pt x="1788" y="206"/>
                    </a:lnTo>
                    <a:lnTo>
                      <a:pt x="1762" y="204"/>
                    </a:lnTo>
                    <a:lnTo>
                      <a:pt x="1764" y="202"/>
                    </a:lnTo>
                    <a:lnTo>
                      <a:pt x="1766" y="198"/>
                    </a:lnTo>
                    <a:lnTo>
                      <a:pt x="1770" y="202"/>
                    </a:lnTo>
                    <a:lnTo>
                      <a:pt x="1772" y="202"/>
                    </a:lnTo>
                    <a:lnTo>
                      <a:pt x="1776" y="202"/>
                    </a:lnTo>
                    <a:lnTo>
                      <a:pt x="1792" y="186"/>
                    </a:lnTo>
                    <a:lnTo>
                      <a:pt x="1794" y="178"/>
                    </a:lnTo>
                    <a:lnTo>
                      <a:pt x="1790" y="180"/>
                    </a:lnTo>
                    <a:lnTo>
                      <a:pt x="1782" y="188"/>
                    </a:lnTo>
                    <a:lnTo>
                      <a:pt x="1782" y="190"/>
                    </a:lnTo>
                    <a:lnTo>
                      <a:pt x="1780" y="190"/>
                    </a:lnTo>
                    <a:lnTo>
                      <a:pt x="1776" y="190"/>
                    </a:lnTo>
                    <a:lnTo>
                      <a:pt x="1766" y="186"/>
                    </a:lnTo>
                    <a:lnTo>
                      <a:pt x="1766" y="184"/>
                    </a:lnTo>
                    <a:lnTo>
                      <a:pt x="1766" y="180"/>
                    </a:lnTo>
                    <a:lnTo>
                      <a:pt x="1770" y="180"/>
                    </a:lnTo>
                    <a:lnTo>
                      <a:pt x="1772" y="180"/>
                    </a:lnTo>
                    <a:lnTo>
                      <a:pt x="1776" y="184"/>
                    </a:lnTo>
                    <a:lnTo>
                      <a:pt x="1782" y="174"/>
                    </a:lnTo>
                    <a:lnTo>
                      <a:pt x="1770" y="166"/>
                    </a:lnTo>
                    <a:lnTo>
                      <a:pt x="1756" y="160"/>
                    </a:lnTo>
                    <a:lnTo>
                      <a:pt x="1752" y="162"/>
                    </a:lnTo>
                    <a:lnTo>
                      <a:pt x="1740" y="162"/>
                    </a:lnTo>
                    <a:lnTo>
                      <a:pt x="1738" y="162"/>
                    </a:lnTo>
                    <a:lnTo>
                      <a:pt x="1734" y="166"/>
                    </a:lnTo>
                    <a:lnTo>
                      <a:pt x="1734" y="174"/>
                    </a:lnTo>
                    <a:lnTo>
                      <a:pt x="1728" y="184"/>
                    </a:lnTo>
                    <a:lnTo>
                      <a:pt x="1724" y="188"/>
                    </a:lnTo>
                    <a:lnTo>
                      <a:pt x="1718" y="190"/>
                    </a:lnTo>
                    <a:lnTo>
                      <a:pt x="1710" y="190"/>
                    </a:lnTo>
                    <a:lnTo>
                      <a:pt x="1708" y="190"/>
                    </a:lnTo>
                    <a:lnTo>
                      <a:pt x="1708" y="188"/>
                    </a:lnTo>
                    <a:lnTo>
                      <a:pt x="1716" y="184"/>
                    </a:lnTo>
                    <a:lnTo>
                      <a:pt x="1712" y="180"/>
                    </a:lnTo>
                    <a:lnTo>
                      <a:pt x="1710" y="178"/>
                    </a:lnTo>
                    <a:lnTo>
                      <a:pt x="1724" y="170"/>
                    </a:lnTo>
                    <a:lnTo>
                      <a:pt x="1724" y="174"/>
                    </a:lnTo>
                    <a:lnTo>
                      <a:pt x="1728" y="176"/>
                    </a:lnTo>
                    <a:lnTo>
                      <a:pt x="1728" y="174"/>
                    </a:lnTo>
                    <a:lnTo>
                      <a:pt x="1728" y="170"/>
                    </a:lnTo>
                    <a:lnTo>
                      <a:pt x="1730" y="166"/>
                    </a:lnTo>
                    <a:lnTo>
                      <a:pt x="1700" y="168"/>
                    </a:lnTo>
                    <a:lnTo>
                      <a:pt x="1698" y="158"/>
                    </a:lnTo>
                    <a:lnTo>
                      <a:pt x="1712" y="158"/>
                    </a:lnTo>
                    <a:lnTo>
                      <a:pt x="1716" y="158"/>
                    </a:lnTo>
                    <a:lnTo>
                      <a:pt x="1708" y="156"/>
                    </a:lnTo>
                    <a:lnTo>
                      <a:pt x="1694" y="152"/>
                    </a:lnTo>
                    <a:lnTo>
                      <a:pt x="1680" y="152"/>
                    </a:lnTo>
                    <a:lnTo>
                      <a:pt x="1666" y="150"/>
                    </a:lnTo>
                    <a:lnTo>
                      <a:pt x="1654" y="148"/>
                    </a:lnTo>
                    <a:lnTo>
                      <a:pt x="1652" y="140"/>
                    </a:lnTo>
                    <a:lnTo>
                      <a:pt x="1646" y="140"/>
                    </a:lnTo>
                    <a:lnTo>
                      <a:pt x="1642" y="140"/>
                    </a:lnTo>
                    <a:lnTo>
                      <a:pt x="1642" y="144"/>
                    </a:lnTo>
                    <a:lnTo>
                      <a:pt x="1646" y="144"/>
                    </a:lnTo>
                    <a:lnTo>
                      <a:pt x="1646" y="148"/>
                    </a:lnTo>
                    <a:lnTo>
                      <a:pt x="1646" y="150"/>
                    </a:lnTo>
                    <a:lnTo>
                      <a:pt x="1648" y="152"/>
                    </a:lnTo>
                    <a:lnTo>
                      <a:pt x="1634" y="152"/>
                    </a:lnTo>
                    <a:lnTo>
                      <a:pt x="1630" y="158"/>
                    </a:lnTo>
                    <a:lnTo>
                      <a:pt x="1634" y="160"/>
                    </a:lnTo>
                    <a:lnTo>
                      <a:pt x="1636" y="160"/>
                    </a:lnTo>
                    <a:lnTo>
                      <a:pt x="1636" y="162"/>
                    </a:lnTo>
                    <a:lnTo>
                      <a:pt x="1630" y="162"/>
                    </a:lnTo>
                    <a:lnTo>
                      <a:pt x="1628" y="168"/>
                    </a:lnTo>
                    <a:lnTo>
                      <a:pt x="1628" y="174"/>
                    </a:lnTo>
                    <a:lnTo>
                      <a:pt x="1630" y="174"/>
                    </a:lnTo>
                    <a:lnTo>
                      <a:pt x="1634" y="178"/>
                    </a:lnTo>
                    <a:lnTo>
                      <a:pt x="1636" y="180"/>
                    </a:lnTo>
                    <a:lnTo>
                      <a:pt x="1636" y="184"/>
                    </a:lnTo>
                    <a:lnTo>
                      <a:pt x="1634" y="186"/>
                    </a:lnTo>
                    <a:lnTo>
                      <a:pt x="1626" y="188"/>
                    </a:lnTo>
                    <a:lnTo>
                      <a:pt x="1624" y="188"/>
                    </a:lnTo>
                    <a:lnTo>
                      <a:pt x="1620" y="188"/>
                    </a:lnTo>
                    <a:lnTo>
                      <a:pt x="1620" y="178"/>
                    </a:lnTo>
                    <a:lnTo>
                      <a:pt x="1612" y="178"/>
                    </a:lnTo>
                    <a:lnTo>
                      <a:pt x="1610" y="180"/>
                    </a:lnTo>
                    <a:lnTo>
                      <a:pt x="1610" y="186"/>
                    </a:lnTo>
                    <a:lnTo>
                      <a:pt x="1608" y="194"/>
                    </a:lnTo>
                    <a:lnTo>
                      <a:pt x="1606" y="194"/>
                    </a:lnTo>
                    <a:lnTo>
                      <a:pt x="1600" y="194"/>
                    </a:lnTo>
                    <a:lnTo>
                      <a:pt x="1594" y="194"/>
                    </a:lnTo>
                    <a:lnTo>
                      <a:pt x="1590" y="188"/>
                    </a:lnTo>
                    <a:lnTo>
                      <a:pt x="1584" y="184"/>
                    </a:lnTo>
                    <a:lnTo>
                      <a:pt x="1576" y="180"/>
                    </a:lnTo>
                    <a:lnTo>
                      <a:pt x="1566" y="178"/>
                    </a:lnTo>
                    <a:lnTo>
                      <a:pt x="1566" y="176"/>
                    </a:lnTo>
                    <a:lnTo>
                      <a:pt x="1560" y="176"/>
                    </a:lnTo>
                    <a:lnTo>
                      <a:pt x="1548" y="184"/>
                    </a:lnTo>
                    <a:lnTo>
                      <a:pt x="1542" y="186"/>
                    </a:lnTo>
                    <a:lnTo>
                      <a:pt x="1534" y="188"/>
                    </a:lnTo>
                    <a:lnTo>
                      <a:pt x="1534" y="184"/>
                    </a:lnTo>
                    <a:lnTo>
                      <a:pt x="1536" y="184"/>
                    </a:lnTo>
                    <a:lnTo>
                      <a:pt x="1536" y="180"/>
                    </a:lnTo>
                    <a:lnTo>
                      <a:pt x="1536" y="176"/>
                    </a:lnTo>
                    <a:lnTo>
                      <a:pt x="1534" y="176"/>
                    </a:lnTo>
                    <a:lnTo>
                      <a:pt x="1528" y="168"/>
                    </a:lnTo>
                    <a:lnTo>
                      <a:pt x="1524" y="190"/>
                    </a:lnTo>
                    <a:lnTo>
                      <a:pt x="1518" y="204"/>
                    </a:lnTo>
                    <a:lnTo>
                      <a:pt x="1516" y="208"/>
                    </a:lnTo>
                    <a:lnTo>
                      <a:pt x="1512" y="212"/>
                    </a:lnTo>
                    <a:lnTo>
                      <a:pt x="1508" y="212"/>
                    </a:lnTo>
                    <a:lnTo>
                      <a:pt x="1506" y="206"/>
                    </a:lnTo>
                    <a:lnTo>
                      <a:pt x="1508" y="202"/>
                    </a:lnTo>
                    <a:lnTo>
                      <a:pt x="1510" y="202"/>
                    </a:lnTo>
                    <a:lnTo>
                      <a:pt x="1510" y="196"/>
                    </a:lnTo>
                    <a:lnTo>
                      <a:pt x="1508" y="196"/>
                    </a:lnTo>
                    <a:lnTo>
                      <a:pt x="1508" y="198"/>
                    </a:lnTo>
                    <a:lnTo>
                      <a:pt x="1506" y="198"/>
                    </a:lnTo>
                    <a:lnTo>
                      <a:pt x="1502" y="198"/>
                    </a:lnTo>
                    <a:lnTo>
                      <a:pt x="1498" y="194"/>
                    </a:lnTo>
                    <a:lnTo>
                      <a:pt x="1488" y="194"/>
                    </a:lnTo>
                    <a:lnTo>
                      <a:pt x="1480" y="184"/>
                    </a:lnTo>
                    <a:lnTo>
                      <a:pt x="1474" y="186"/>
                    </a:lnTo>
                    <a:lnTo>
                      <a:pt x="1472" y="186"/>
                    </a:lnTo>
                    <a:lnTo>
                      <a:pt x="1472" y="178"/>
                    </a:lnTo>
                    <a:lnTo>
                      <a:pt x="1480" y="178"/>
                    </a:lnTo>
                    <a:lnTo>
                      <a:pt x="1480" y="176"/>
                    </a:lnTo>
                    <a:lnTo>
                      <a:pt x="1476" y="176"/>
                    </a:lnTo>
                    <a:lnTo>
                      <a:pt x="1474" y="176"/>
                    </a:lnTo>
                    <a:lnTo>
                      <a:pt x="1466" y="176"/>
                    </a:lnTo>
                    <a:lnTo>
                      <a:pt x="1464" y="168"/>
                    </a:lnTo>
                    <a:lnTo>
                      <a:pt x="1456" y="162"/>
                    </a:lnTo>
                    <a:lnTo>
                      <a:pt x="1446" y="158"/>
                    </a:lnTo>
                    <a:lnTo>
                      <a:pt x="1444" y="170"/>
                    </a:lnTo>
                    <a:lnTo>
                      <a:pt x="1446" y="170"/>
                    </a:lnTo>
                    <a:lnTo>
                      <a:pt x="1448" y="170"/>
                    </a:lnTo>
                    <a:lnTo>
                      <a:pt x="1446" y="174"/>
                    </a:lnTo>
                    <a:lnTo>
                      <a:pt x="1444" y="176"/>
                    </a:lnTo>
                    <a:lnTo>
                      <a:pt x="1444" y="170"/>
                    </a:lnTo>
                    <a:lnTo>
                      <a:pt x="1442" y="168"/>
                    </a:lnTo>
                    <a:lnTo>
                      <a:pt x="1442" y="166"/>
                    </a:lnTo>
                    <a:lnTo>
                      <a:pt x="1444" y="158"/>
                    </a:lnTo>
                    <a:lnTo>
                      <a:pt x="1444" y="156"/>
                    </a:lnTo>
                    <a:lnTo>
                      <a:pt x="1442" y="156"/>
                    </a:lnTo>
                    <a:lnTo>
                      <a:pt x="1438" y="156"/>
                    </a:lnTo>
                    <a:lnTo>
                      <a:pt x="1438" y="160"/>
                    </a:lnTo>
                    <a:lnTo>
                      <a:pt x="1434" y="160"/>
                    </a:lnTo>
                    <a:lnTo>
                      <a:pt x="1434" y="156"/>
                    </a:lnTo>
                    <a:lnTo>
                      <a:pt x="1434" y="152"/>
                    </a:lnTo>
                    <a:lnTo>
                      <a:pt x="1428" y="152"/>
                    </a:lnTo>
                    <a:lnTo>
                      <a:pt x="1424" y="152"/>
                    </a:lnTo>
                    <a:lnTo>
                      <a:pt x="1418" y="158"/>
                    </a:lnTo>
                    <a:lnTo>
                      <a:pt x="1416" y="152"/>
                    </a:lnTo>
                    <a:lnTo>
                      <a:pt x="1412" y="150"/>
                    </a:lnTo>
                    <a:lnTo>
                      <a:pt x="1416" y="150"/>
                    </a:lnTo>
                    <a:lnTo>
                      <a:pt x="1412" y="148"/>
                    </a:lnTo>
                    <a:lnTo>
                      <a:pt x="1410" y="144"/>
                    </a:lnTo>
                    <a:lnTo>
                      <a:pt x="1412" y="142"/>
                    </a:lnTo>
                    <a:lnTo>
                      <a:pt x="1412" y="140"/>
                    </a:lnTo>
                    <a:lnTo>
                      <a:pt x="1420" y="138"/>
                    </a:lnTo>
                    <a:lnTo>
                      <a:pt x="1428" y="134"/>
                    </a:lnTo>
                    <a:lnTo>
                      <a:pt x="1434" y="126"/>
                    </a:lnTo>
                    <a:lnTo>
                      <a:pt x="1438" y="122"/>
                    </a:lnTo>
                    <a:lnTo>
                      <a:pt x="1428" y="120"/>
                    </a:lnTo>
                    <a:lnTo>
                      <a:pt x="1424" y="116"/>
                    </a:lnTo>
                    <a:lnTo>
                      <a:pt x="1418" y="112"/>
                    </a:lnTo>
                    <a:lnTo>
                      <a:pt x="1410" y="106"/>
                    </a:lnTo>
                    <a:lnTo>
                      <a:pt x="1406" y="106"/>
                    </a:lnTo>
                    <a:lnTo>
                      <a:pt x="1400" y="110"/>
                    </a:lnTo>
                    <a:lnTo>
                      <a:pt x="1392" y="112"/>
                    </a:lnTo>
                    <a:lnTo>
                      <a:pt x="1390" y="112"/>
                    </a:lnTo>
                    <a:lnTo>
                      <a:pt x="1388" y="112"/>
                    </a:lnTo>
                    <a:lnTo>
                      <a:pt x="1384" y="122"/>
                    </a:lnTo>
                    <a:lnTo>
                      <a:pt x="1388" y="124"/>
                    </a:lnTo>
                    <a:lnTo>
                      <a:pt x="1392" y="126"/>
                    </a:lnTo>
                    <a:lnTo>
                      <a:pt x="1392" y="132"/>
                    </a:lnTo>
                    <a:lnTo>
                      <a:pt x="1400" y="134"/>
                    </a:lnTo>
                    <a:lnTo>
                      <a:pt x="1408" y="134"/>
                    </a:lnTo>
                    <a:lnTo>
                      <a:pt x="1406" y="138"/>
                    </a:lnTo>
                    <a:lnTo>
                      <a:pt x="1406" y="140"/>
                    </a:lnTo>
                    <a:lnTo>
                      <a:pt x="1402" y="140"/>
                    </a:lnTo>
                    <a:lnTo>
                      <a:pt x="1406" y="142"/>
                    </a:lnTo>
                    <a:lnTo>
                      <a:pt x="1406" y="144"/>
                    </a:lnTo>
                    <a:lnTo>
                      <a:pt x="1402" y="144"/>
                    </a:lnTo>
                    <a:lnTo>
                      <a:pt x="1394" y="142"/>
                    </a:lnTo>
                    <a:lnTo>
                      <a:pt x="1398" y="150"/>
                    </a:lnTo>
                    <a:lnTo>
                      <a:pt x="1390" y="150"/>
                    </a:lnTo>
                    <a:lnTo>
                      <a:pt x="1382" y="148"/>
                    </a:lnTo>
                    <a:lnTo>
                      <a:pt x="1374" y="142"/>
                    </a:lnTo>
                    <a:lnTo>
                      <a:pt x="1366" y="140"/>
                    </a:lnTo>
                    <a:lnTo>
                      <a:pt x="1360" y="140"/>
                    </a:lnTo>
                    <a:lnTo>
                      <a:pt x="1354" y="142"/>
                    </a:lnTo>
                    <a:lnTo>
                      <a:pt x="1346" y="142"/>
                    </a:lnTo>
                    <a:lnTo>
                      <a:pt x="1342" y="142"/>
                    </a:lnTo>
                    <a:lnTo>
                      <a:pt x="1338" y="140"/>
                    </a:lnTo>
                    <a:lnTo>
                      <a:pt x="1324" y="138"/>
                    </a:lnTo>
                    <a:lnTo>
                      <a:pt x="1320" y="134"/>
                    </a:lnTo>
                    <a:lnTo>
                      <a:pt x="1318" y="132"/>
                    </a:lnTo>
                    <a:lnTo>
                      <a:pt x="1318" y="130"/>
                    </a:lnTo>
                    <a:lnTo>
                      <a:pt x="1320" y="124"/>
                    </a:lnTo>
                    <a:lnTo>
                      <a:pt x="1320" y="122"/>
                    </a:lnTo>
                    <a:lnTo>
                      <a:pt x="1318" y="116"/>
                    </a:lnTo>
                    <a:lnTo>
                      <a:pt x="1308" y="116"/>
                    </a:lnTo>
                    <a:lnTo>
                      <a:pt x="1296" y="120"/>
                    </a:lnTo>
                    <a:lnTo>
                      <a:pt x="1292" y="114"/>
                    </a:lnTo>
                    <a:lnTo>
                      <a:pt x="1290" y="114"/>
                    </a:lnTo>
                    <a:lnTo>
                      <a:pt x="1284" y="116"/>
                    </a:lnTo>
                    <a:lnTo>
                      <a:pt x="1278" y="112"/>
                    </a:lnTo>
                    <a:lnTo>
                      <a:pt x="1270" y="114"/>
                    </a:lnTo>
                    <a:lnTo>
                      <a:pt x="1260" y="120"/>
                    </a:lnTo>
                    <a:lnTo>
                      <a:pt x="1252" y="124"/>
                    </a:lnTo>
                    <a:lnTo>
                      <a:pt x="1246" y="130"/>
                    </a:lnTo>
                    <a:lnTo>
                      <a:pt x="1246" y="138"/>
                    </a:lnTo>
                    <a:lnTo>
                      <a:pt x="1244" y="138"/>
                    </a:lnTo>
                    <a:lnTo>
                      <a:pt x="1244" y="134"/>
                    </a:lnTo>
                    <a:lnTo>
                      <a:pt x="1244" y="130"/>
                    </a:lnTo>
                    <a:lnTo>
                      <a:pt x="1244" y="120"/>
                    </a:lnTo>
                    <a:lnTo>
                      <a:pt x="1242" y="120"/>
                    </a:lnTo>
                    <a:lnTo>
                      <a:pt x="1238" y="116"/>
                    </a:lnTo>
                    <a:lnTo>
                      <a:pt x="1236" y="116"/>
                    </a:lnTo>
                    <a:lnTo>
                      <a:pt x="1236" y="124"/>
                    </a:lnTo>
                    <a:lnTo>
                      <a:pt x="1220" y="122"/>
                    </a:lnTo>
                    <a:lnTo>
                      <a:pt x="1216" y="120"/>
                    </a:lnTo>
                    <a:lnTo>
                      <a:pt x="1212" y="112"/>
                    </a:lnTo>
                    <a:lnTo>
                      <a:pt x="1212" y="114"/>
                    </a:lnTo>
                    <a:lnTo>
                      <a:pt x="1210" y="120"/>
                    </a:lnTo>
                    <a:lnTo>
                      <a:pt x="1200" y="114"/>
                    </a:lnTo>
                    <a:lnTo>
                      <a:pt x="1196" y="124"/>
                    </a:lnTo>
                    <a:lnTo>
                      <a:pt x="1196" y="130"/>
                    </a:lnTo>
                    <a:lnTo>
                      <a:pt x="1200" y="132"/>
                    </a:lnTo>
                    <a:lnTo>
                      <a:pt x="1200" y="134"/>
                    </a:lnTo>
                    <a:lnTo>
                      <a:pt x="1200" y="138"/>
                    </a:lnTo>
                    <a:lnTo>
                      <a:pt x="1188" y="132"/>
                    </a:lnTo>
                    <a:lnTo>
                      <a:pt x="1190" y="138"/>
                    </a:lnTo>
                    <a:lnTo>
                      <a:pt x="1190" y="140"/>
                    </a:lnTo>
                    <a:lnTo>
                      <a:pt x="1188" y="140"/>
                    </a:lnTo>
                    <a:lnTo>
                      <a:pt x="1180" y="144"/>
                    </a:lnTo>
                    <a:lnTo>
                      <a:pt x="1172" y="144"/>
                    </a:lnTo>
                    <a:lnTo>
                      <a:pt x="1164" y="144"/>
                    </a:lnTo>
                    <a:lnTo>
                      <a:pt x="1154" y="144"/>
                    </a:lnTo>
                    <a:lnTo>
                      <a:pt x="1152" y="152"/>
                    </a:lnTo>
                    <a:lnTo>
                      <a:pt x="1126" y="154"/>
                    </a:lnTo>
                    <a:lnTo>
                      <a:pt x="1138" y="152"/>
                    </a:lnTo>
                    <a:lnTo>
                      <a:pt x="1150" y="148"/>
                    </a:lnTo>
                    <a:lnTo>
                      <a:pt x="1152" y="140"/>
                    </a:lnTo>
                    <a:lnTo>
                      <a:pt x="1160" y="136"/>
                    </a:lnTo>
                    <a:lnTo>
                      <a:pt x="1168" y="136"/>
                    </a:lnTo>
                    <a:lnTo>
                      <a:pt x="1174" y="132"/>
                    </a:lnTo>
                    <a:lnTo>
                      <a:pt x="1182" y="124"/>
                    </a:lnTo>
                    <a:lnTo>
                      <a:pt x="1188" y="114"/>
                    </a:lnTo>
                    <a:lnTo>
                      <a:pt x="1192" y="104"/>
                    </a:lnTo>
                    <a:lnTo>
                      <a:pt x="1226" y="96"/>
                    </a:lnTo>
                    <a:lnTo>
                      <a:pt x="1256" y="86"/>
                    </a:lnTo>
                    <a:lnTo>
                      <a:pt x="1256" y="78"/>
                    </a:lnTo>
                    <a:lnTo>
                      <a:pt x="1254" y="72"/>
                    </a:lnTo>
                    <a:lnTo>
                      <a:pt x="1246" y="68"/>
                    </a:lnTo>
                    <a:lnTo>
                      <a:pt x="1246" y="66"/>
                    </a:lnTo>
                    <a:lnTo>
                      <a:pt x="1254" y="68"/>
                    </a:lnTo>
                    <a:lnTo>
                      <a:pt x="1256" y="66"/>
                    </a:lnTo>
                    <a:lnTo>
                      <a:pt x="1256" y="58"/>
                    </a:lnTo>
                    <a:lnTo>
                      <a:pt x="1250" y="52"/>
                    </a:lnTo>
                    <a:lnTo>
                      <a:pt x="1250" y="48"/>
                    </a:lnTo>
                    <a:lnTo>
                      <a:pt x="1250" y="42"/>
                    </a:lnTo>
                    <a:lnTo>
                      <a:pt x="1246" y="42"/>
                    </a:lnTo>
                    <a:lnTo>
                      <a:pt x="1242" y="42"/>
                    </a:lnTo>
                    <a:lnTo>
                      <a:pt x="1238" y="42"/>
                    </a:lnTo>
                    <a:lnTo>
                      <a:pt x="1236" y="40"/>
                    </a:lnTo>
                    <a:lnTo>
                      <a:pt x="1232" y="32"/>
                    </a:lnTo>
                    <a:lnTo>
                      <a:pt x="1228" y="24"/>
                    </a:lnTo>
                    <a:lnTo>
                      <a:pt x="1224" y="24"/>
                    </a:lnTo>
                    <a:lnTo>
                      <a:pt x="1222" y="22"/>
                    </a:lnTo>
                    <a:lnTo>
                      <a:pt x="1214" y="26"/>
                    </a:lnTo>
                    <a:lnTo>
                      <a:pt x="1206" y="30"/>
                    </a:lnTo>
                    <a:lnTo>
                      <a:pt x="1204" y="24"/>
                    </a:lnTo>
                    <a:lnTo>
                      <a:pt x="1196" y="24"/>
                    </a:lnTo>
                    <a:lnTo>
                      <a:pt x="1186" y="26"/>
                    </a:lnTo>
                    <a:lnTo>
                      <a:pt x="1180" y="30"/>
                    </a:lnTo>
                    <a:lnTo>
                      <a:pt x="1174" y="34"/>
                    </a:lnTo>
                    <a:lnTo>
                      <a:pt x="1170" y="40"/>
                    </a:lnTo>
                    <a:lnTo>
                      <a:pt x="1164" y="40"/>
                    </a:lnTo>
                    <a:lnTo>
                      <a:pt x="1160" y="40"/>
                    </a:lnTo>
                    <a:lnTo>
                      <a:pt x="1168" y="24"/>
                    </a:lnTo>
                    <a:lnTo>
                      <a:pt x="1152" y="22"/>
                    </a:lnTo>
                    <a:lnTo>
                      <a:pt x="1136" y="18"/>
                    </a:lnTo>
                    <a:lnTo>
                      <a:pt x="1138" y="14"/>
                    </a:lnTo>
                    <a:lnTo>
                      <a:pt x="1144" y="8"/>
                    </a:lnTo>
                    <a:lnTo>
                      <a:pt x="1132" y="4"/>
                    </a:lnTo>
                    <a:lnTo>
                      <a:pt x="1124" y="0"/>
                    </a:lnTo>
                    <a:lnTo>
                      <a:pt x="1114" y="0"/>
                    </a:lnTo>
                    <a:lnTo>
                      <a:pt x="1114" y="6"/>
                    </a:lnTo>
                    <a:lnTo>
                      <a:pt x="1098" y="6"/>
                    </a:lnTo>
                    <a:lnTo>
                      <a:pt x="1092" y="8"/>
                    </a:lnTo>
                    <a:lnTo>
                      <a:pt x="1088" y="12"/>
                    </a:lnTo>
                    <a:lnTo>
                      <a:pt x="1080" y="18"/>
                    </a:lnTo>
                    <a:lnTo>
                      <a:pt x="1080" y="22"/>
                    </a:lnTo>
                    <a:lnTo>
                      <a:pt x="1074" y="24"/>
                    </a:lnTo>
                    <a:lnTo>
                      <a:pt x="1072" y="24"/>
                    </a:lnTo>
                    <a:lnTo>
                      <a:pt x="1072" y="26"/>
                    </a:lnTo>
                    <a:lnTo>
                      <a:pt x="1072" y="32"/>
                    </a:lnTo>
                    <a:lnTo>
                      <a:pt x="1080" y="40"/>
                    </a:lnTo>
                    <a:lnTo>
                      <a:pt x="1064" y="36"/>
                    </a:lnTo>
                    <a:lnTo>
                      <a:pt x="1044" y="34"/>
                    </a:lnTo>
                    <a:lnTo>
                      <a:pt x="1046" y="42"/>
                    </a:lnTo>
                    <a:lnTo>
                      <a:pt x="1050" y="44"/>
                    </a:lnTo>
                    <a:lnTo>
                      <a:pt x="1042" y="44"/>
                    </a:lnTo>
                    <a:lnTo>
                      <a:pt x="1036" y="48"/>
                    </a:lnTo>
                    <a:lnTo>
                      <a:pt x="1036" y="52"/>
                    </a:lnTo>
                    <a:lnTo>
                      <a:pt x="1024" y="60"/>
                    </a:lnTo>
                    <a:lnTo>
                      <a:pt x="1020" y="60"/>
                    </a:lnTo>
                    <a:lnTo>
                      <a:pt x="1020" y="54"/>
                    </a:lnTo>
                    <a:lnTo>
                      <a:pt x="1016" y="58"/>
                    </a:lnTo>
                    <a:lnTo>
                      <a:pt x="1008" y="60"/>
                    </a:lnTo>
                    <a:lnTo>
                      <a:pt x="1006" y="66"/>
                    </a:lnTo>
                    <a:lnTo>
                      <a:pt x="1004" y="66"/>
                    </a:lnTo>
                    <a:lnTo>
                      <a:pt x="1004" y="62"/>
                    </a:lnTo>
                    <a:lnTo>
                      <a:pt x="1006" y="58"/>
                    </a:lnTo>
                    <a:lnTo>
                      <a:pt x="1014" y="52"/>
                    </a:lnTo>
                    <a:lnTo>
                      <a:pt x="1014" y="50"/>
                    </a:lnTo>
                    <a:lnTo>
                      <a:pt x="1008" y="44"/>
                    </a:lnTo>
                    <a:lnTo>
                      <a:pt x="1006" y="48"/>
                    </a:lnTo>
                    <a:lnTo>
                      <a:pt x="1006" y="50"/>
                    </a:lnTo>
                    <a:lnTo>
                      <a:pt x="974" y="50"/>
                    </a:lnTo>
                    <a:lnTo>
                      <a:pt x="972" y="48"/>
                    </a:lnTo>
                    <a:lnTo>
                      <a:pt x="968" y="48"/>
                    </a:lnTo>
                    <a:lnTo>
                      <a:pt x="968" y="52"/>
                    </a:lnTo>
                    <a:lnTo>
                      <a:pt x="950" y="58"/>
                    </a:lnTo>
                    <a:lnTo>
                      <a:pt x="932" y="60"/>
                    </a:lnTo>
                    <a:lnTo>
                      <a:pt x="920" y="60"/>
                    </a:lnTo>
                    <a:lnTo>
                      <a:pt x="914" y="58"/>
                    </a:lnTo>
                    <a:lnTo>
                      <a:pt x="908" y="62"/>
                    </a:lnTo>
                    <a:lnTo>
                      <a:pt x="902" y="66"/>
                    </a:lnTo>
                    <a:lnTo>
                      <a:pt x="892" y="66"/>
                    </a:lnTo>
                    <a:lnTo>
                      <a:pt x="882" y="66"/>
                    </a:lnTo>
                    <a:lnTo>
                      <a:pt x="886" y="68"/>
                    </a:lnTo>
                    <a:lnTo>
                      <a:pt x="888" y="70"/>
                    </a:lnTo>
                    <a:lnTo>
                      <a:pt x="888" y="72"/>
                    </a:lnTo>
                    <a:lnTo>
                      <a:pt x="882" y="76"/>
                    </a:lnTo>
                    <a:lnTo>
                      <a:pt x="880" y="88"/>
                    </a:lnTo>
                    <a:lnTo>
                      <a:pt x="874" y="80"/>
                    </a:lnTo>
                    <a:lnTo>
                      <a:pt x="868" y="80"/>
                    </a:lnTo>
                    <a:lnTo>
                      <a:pt x="864" y="84"/>
                    </a:lnTo>
                    <a:lnTo>
                      <a:pt x="868" y="86"/>
                    </a:lnTo>
                    <a:lnTo>
                      <a:pt x="872" y="88"/>
                    </a:lnTo>
                    <a:lnTo>
                      <a:pt x="874" y="90"/>
                    </a:lnTo>
                    <a:lnTo>
                      <a:pt x="868" y="94"/>
                    </a:lnTo>
                    <a:lnTo>
                      <a:pt x="874" y="106"/>
                    </a:lnTo>
                    <a:lnTo>
                      <a:pt x="882" y="122"/>
                    </a:lnTo>
                    <a:lnTo>
                      <a:pt x="870" y="122"/>
                    </a:lnTo>
                    <a:lnTo>
                      <a:pt x="872" y="116"/>
                    </a:lnTo>
                    <a:lnTo>
                      <a:pt x="872" y="114"/>
                    </a:lnTo>
                    <a:lnTo>
                      <a:pt x="870" y="112"/>
                    </a:lnTo>
                    <a:lnTo>
                      <a:pt x="870" y="108"/>
                    </a:lnTo>
                    <a:lnTo>
                      <a:pt x="864" y="108"/>
                    </a:lnTo>
                    <a:lnTo>
                      <a:pt x="856" y="112"/>
                    </a:lnTo>
                    <a:lnTo>
                      <a:pt x="850" y="114"/>
                    </a:lnTo>
                    <a:lnTo>
                      <a:pt x="842" y="112"/>
                    </a:lnTo>
                    <a:lnTo>
                      <a:pt x="836" y="108"/>
                    </a:lnTo>
                    <a:lnTo>
                      <a:pt x="798" y="116"/>
                    </a:lnTo>
                    <a:lnTo>
                      <a:pt x="790" y="122"/>
                    </a:lnTo>
                    <a:lnTo>
                      <a:pt x="786" y="132"/>
                    </a:lnTo>
                    <a:lnTo>
                      <a:pt x="786" y="144"/>
                    </a:lnTo>
                    <a:lnTo>
                      <a:pt x="790" y="158"/>
                    </a:lnTo>
                    <a:lnTo>
                      <a:pt x="796" y="160"/>
                    </a:lnTo>
                    <a:lnTo>
                      <a:pt x="800" y="162"/>
                    </a:lnTo>
                    <a:lnTo>
                      <a:pt x="806" y="162"/>
                    </a:lnTo>
                    <a:lnTo>
                      <a:pt x="808" y="160"/>
                    </a:lnTo>
                    <a:lnTo>
                      <a:pt x="810" y="166"/>
                    </a:lnTo>
                    <a:lnTo>
                      <a:pt x="816" y="170"/>
                    </a:lnTo>
                    <a:lnTo>
                      <a:pt x="826" y="176"/>
                    </a:lnTo>
                    <a:lnTo>
                      <a:pt x="824" y="186"/>
                    </a:lnTo>
                    <a:lnTo>
                      <a:pt x="820" y="202"/>
                    </a:lnTo>
                    <a:lnTo>
                      <a:pt x="824" y="204"/>
                    </a:lnTo>
                    <a:lnTo>
                      <a:pt x="824" y="208"/>
                    </a:lnTo>
                    <a:lnTo>
                      <a:pt x="826" y="208"/>
                    </a:lnTo>
                    <a:lnTo>
                      <a:pt x="826" y="212"/>
                    </a:lnTo>
                    <a:lnTo>
                      <a:pt x="824" y="214"/>
                    </a:lnTo>
                    <a:lnTo>
                      <a:pt x="818" y="214"/>
                    </a:lnTo>
                    <a:lnTo>
                      <a:pt x="816" y="214"/>
                    </a:lnTo>
                    <a:lnTo>
                      <a:pt x="816" y="222"/>
                    </a:lnTo>
                    <a:lnTo>
                      <a:pt x="828" y="230"/>
                    </a:lnTo>
                    <a:lnTo>
                      <a:pt x="832" y="230"/>
                    </a:lnTo>
                    <a:lnTo>
                      <a:pt x="834" y="230"/>
                    </a:lnTo>
                    <a:lnTo>
                      <a:pt x="836" y="226"/>
                    </a:lnTo>
                    <a:lnTo>
                      <a:pt x="842" y="226"/>
                    </a:lnTo>
                    <a:lnTo>
                      <a:pt x="846" y="226"/>
                    </a:lnTo>
                    <a:lnTo>
                      <a:pt x="852" y="230"/>
                    </a:lnTo>
                    <a:lnTo>
                      <a:pt x="854" y="242"/>
                    </a:lnTo>
                    <a:lnTo>
                      <a:pt x="852" y="242"/>
                    </a:lnTo>
                    <a:lnTo>
                      <a:pt x="850" y="232"/>
                    </a:lnTo>
                    <a:lnTo>
                      <a:pt x="816" y="232"/>
                    </a:lnTo>
                    <a:lnTo>
                      <a:pt x="816" y="224"/>
                    </a:lnTo>
                    <a:lnTo>
                      <a:pt x="808" y="220"/>
                    </a:lnTo>
                    <a:lnTo>
                      <a:pt x="806" y="216"/>
                    </a:lnTo>
                    <a:lnTo>
                      <a:pt x="806" y="220"/>
                    </a:lnTo>
                    <a:lnTo>
                      <a:pt x="802" y="220"/>
                    </a:lnTo>
                    <a:lnTo>
                      <a:pt x="802" y="222"/>
                    </a:lnTo>
                    <a:lnTo>
                      <a:pt x="800" y="224"/>
                    </a:lnTo>
                    <a:lnTo>
                      <a:pt x="798" y="224"/>
                    </a:lnTo>
                    <a:lnTo>
                      <a:pt x="802" y="198"/>
                    </a:lnTo>
                    <a:lnTo>
                      <a:pt x="808" y="188"/>
                    </a:lnTo>
                    <a:lnTo>
                      <a:pt x="816" y="176"/>
                    </a:lnTo>
                    <a:lnTo>
                      <a:pt x="790" y="172"/>
                    </a:lnTo>
                    <a:lnTo>
                      <a:pt x="792" y="176"/>
                    </a:lnTo>
                    <a:lnTo>
                      <a:pt x="788" y="176"/>
                    </a:lnTo>
                    <a:lnTo>
                      <a:pt x="782" y="162"/>
                    </a:lnTo>
                    <a:lnTo>
                      <a:pt x="780" y="162"/>
                    </a:lnTo>
                    <a:lnTo>
                      <a:pt x="778" y="166"/>
                    </a:lnTo>
                    <a:lnTo>
                      <a:pt x="772" y="160"/>
                    </a:lnTo>
                    <a:lnTo>
                      <a:pt x="760" y="158"/>
                    </a:lnTo>
                    <a:lnTo>
                      <a:pt x="752" y="158"/>
                    </a:lnTo>
                    <a:lnTo>
                      <a:pt x="746" y="160"/>
                    </a:lnTo>
                    <a:lnTo>
                      <a:pt x="738" y="166"/>
                    </a:lnTo>
                    <a:lnTo>
                      <a:pt x="742" y="168"/>
                    </a:lnTo>
                    <a:lnTo>
                      <a:pt x="746" y="168"/>
                    </a:lnTo>
                    <a:lnTo>
                      <a:pt x="750" y="172"/>
                    </a:lnTo>
                    <a:lnTo>
                      <a:pt x="746" y="176"/>
                    </a:lnTo>
                    <a:lnTo>
                      <a:pt x="746" y="178"/>
                    </a:lnTo>
                    <a:lnTo>
                      <a:pt x="742" y="178"/>
                    </a:lnTo>
                    <a:lnTo>
                      <a:pt x="738" y="178"/>
                    </a:lnTo>
                    <a:lnTo>
                      <a:pt x="738" y="176"/>
                    </a:lnTo>
                    <a:lnTo>
                      <a:pt x="732" y="172"/>
                    </a:lnTo>
                    <a:lnTo>
                      <a:pt x="724" y="172"/>
                    </a:lnTo>
                    <a:lnTo>
                      <a:pt x="716" y="184"/>
                    </a:lnTo>
                    <a:lnTo>
                      <a:pt x="724" y="184"/>
                    </a:lnTo>
                    <a:lnTo>
                      <a:pt x="736" y="194"/>
                    </a:lnTo>
                    <a:lnTo>
                      <a:pt x="742" y="198"/>
                    </a:lnTo>
                    <a:lnTo>
                      <a:pt x="736" y="202"/>
                    </a:lnTo>
                    <a:lnTo>
                      <a:pt x="724" y="202"/>
                    </a:lnTo>
                    <a:lnTo>
                      <a:pt x="720" y="198"/>
                    </a:lnTo>
                    <a:lnTo>
                      <a:pt x="718" y="196"/>
                    </a:lnTo>
                    <a:lnTo>
                      <a:pt x="714" y="198"/>
                    </a:lnTo>
                    <a:lnTo>
                      <a:pt x="708" y="202"/>
                    </a:lnTo>
                    <a:lnTo>
                      <a:pt x="700" y="194"/>
                    </a:lnTo>
                    <a:lnTo>
                      <a:pt x="700" y="184"/>
                    </a:lnTo>
                    <a:lnTo>
                      <a:pt x="696" y="178"/>
                    </a:lnTo>
                    <a:lnTo>
                      <a:pt x="696" y="172"/>
                    </a:lnTo>
                    <a:lnTo>
                      <a:pt x="698" y="166"/>
                    </a:lnTo>
                    <a:lnTo>
                      <a:pt x="698" y="158"/>
                    </a:lnTo>
                    <a:lnTo>
                      <a:pt x="698" y="150"/>
                    </a:lnTo>
                    <a:lnTo>
                      <a:pt x="690" y="142"/>
                    </a:lnTo>
                    <a:lnTo>
                      <a:pt x="692" y="158"/>
                    </a:lnTo>
                    <a:lnTo>
                      <a:pt x="692" y="166"/>
                    </a:lnTo>
                    <a:lnTo>
                      <a:pt x="692" y="172"/>
                    </a:lnTo>
                    <a:lnTo>
                      <a:pt x="690" y="176"/>
                    </a:lnTo>
                    <a:lnTo>
                      <a:pt x="688" y="178"/>
                    </a:lnTo>
                    <a:lnTo>
                      <a:pt x="680" y="184"/>
                    </a:lnTo>
                    <a:lnTo>
                      <a:pt x="680" y="188"/>
                    </a:lnTo>
                    <a:lnTo>
                      <a:pt x="678" y="194"/>
                    </a:lnTo>
                    <a:lnTo>
                      <a:pt x="678" y="196"/>
                    </a:lnTo>
                    <a:lnTo>
                      <a:pt x="674" y="198"/>
                    </a:lnTo>
                    <a:lnTo>
                      <a:pt x="684" y="212"/>
                    </a:lnTo>
                    <a:lnTo>
                      <a:pt x="684" y="216"/>
                    </a:lnTo>
                    <a:lnTo>
                      <a:pt x="682" y="222"/>
                    </a:lnTo>
                    <a:lnTo>
                      <a:pt x="680" y="226"/>
                    </a:lnTo>
                    <a:lnTo>
                      <a:pt x="682" y="238"/>
                    </a:lnTo>
                    <a:lnTo>
                      <a:pt x="684" y="248"/>
                    </a:lnTo>
                    <a:lnTo>
                      <a:pt x="700" y="244"/>
                    </a:lnTo>
                    <a:lnTo>
                      <a:pt x="706" y="242"/>
                    </a:lnTo>
                    <a:lnTo>
                      <a:pt x="710" y="240"/>
                    </a:lnTo>
                    <a:lnTo>
                      <a:pt x="714" y="242"/>
                    </a:lnTo>
                    <a:lnTo>
                      <a:pt x="718" y="244"/>
                    </a:lnTo>
                    <a:lnTo>
                      <a:pt x="720" y="244"/>
                    </a:lnTo>
                    <a:lnTo>
                      <a:pt x="720" y="242"/>
                    </a:lnTo>
                    <a:lnTo>
                      <a:pt x="724" y="242"/>
                    </a:lnTo>
                    <a:lnTo>
                      <a:pt x="728" y="242"/>
                    </a:lnTo>
                    <a:lnTo>
                      <a:pt x="732" y="244"/>
                    </a:lnTo>
                    <a:lnTo>
                      <a:pt x="738" y="252"/>
                    </a:lnTo>
                    <a:lnTo>
                      <a:pt x="746" y="270"/>
                    </a:lnTo>
                    <a:lnTo>
                      <a:pt x="738" y="278"/>
                    </a:lnTo>
                    <a:lnTo>
                      <a:pt x="738" y="280"/>
                    </a:lnTo>
                    <a:lnTo>
                      <a:pt x="738" y="286"/>
                    </a:lnTo>
                    <a:lnTo>
                      <a:pt x="742" y="288"/>
                    </a:lnTo>
                    <a:lnTo>
                      <a:pt x="744" y="290"/>
                    </a:lnTo>
                    <a:lnTo>
                      <a:pt x="764" y="296"/>
                    </a:lnTo>
                    <a:lnTo>
                      <a:pt x="768" y="298"/>
                    </a:lnTo>
                    <a:lnTo>
                      <a:pt x="754" y="298"/>
                    </a:lnTo>
                    <a:lnTo>
                      <a:pt x="742" y="296"/>
                    </a:lnTo>
                    <a:lnTo>
                      <a:pt x="742" y="302"/>
                    </a:lnTo>
                    <a:lnTo>
                      <a:pt x="738" y="302"/>
                    </a:lnTo>
                    <a:lnTo>
                      <a:pt x="736" y="298"/>
                    </a:lnTo>
                    <a:lnTo>
                      <a:pt x="728" y="296"/>
                    </a:lnTo>
                    <a:lnTo>
                      <a:pt x="732" y="280"/>
                    </a:lnTo>
                    <a:lnTo>
                      <a:pt x="732" y="270"/>
                    </a:lnTo>
                    <a:lnTo>
                      <a:pt x="724" y="248"/>
                    </a:lnTo>
                    <a:lnTo>
                      <a:pt x="702" y="256"/>
                    </a:lnTo>
                    <a:lnTo>
                      <a:pt x="696" y="260"/>
                    </a:lnTo>
                    <a:lnTo>
                      <a:pt x="690" y="262"/>
                    </a:lnTo>
                    <a:lnTo>
                      <a:pt x="690" y="266"/>
                    </a:lnTo>
                    <a:lnTo>
                      <a:pt x="690" y="270"/>
                    </a:lnTo>
                    <a:lnTo>
                      <a:pt x="692" y="270"/>
                    </a:lnTo>
                    <a:lnTo>
                      <a:pt x="692" y="274"/>
                    </a:lnTo>
                    <a:lnTo>
                      <a:pt x="692" y="276"/>
                    </a:lnTo>
                    <a:lnTo>
                      <a:pt x="692" y="280"/>
                    </a:lnTo>
                    <a:lnTo>
                      <a:pt x="688" y="298"/>
                    </a:lnTo>
                    <a:lnTo>
                      <a:pt x="682" y="306"/>
                    </a:lnTo>
                    <a:lnTo>
                      <a:pt x="672" y="312"/>
                    </a:lnTo>
                    <a:lnTo>
                      <a:pt x="660" y="316"/>
                    </a:lnTo>
                    <a:lnTo>
                      <a:pt x="662" y="320"/>
                    </a:lnTo>
                    <a:lnTo>
                      <a:pt x="664" y="322"/>
                    </a:lnTo>
                    <a:lnTo>
                      <a:pt x="668" y="338"/>
                    </a:lnTo>
                    <a:lnTo>
                      <a:pt x="664" y="338"/>
                    </a:lnTo>
                    <a:lnTo>
                      <a:pt x="660" y="338"/>
                    </a:lnTo>
                    <a:lnTo>
                      <a:pt x="654" y="324"/>
                    </a:lnTo>
                    <a:lnTo>
                      <a:pt x="650" y="322"/>
                    </a:lnTo>
                    <a:lnTo>
                      <a:pt x="642" y="324"/>
                    </a:lnTo>
                    <a:lnTo>
                      <a:pt x="636" y="324"/>
                    </a:lnTo>
                    <a:lnTo>
                      <a:pt x="632" y="324"/>
                    </a:lnTo>
                    <a:lnTo>
                      <a:pt x="626" y="322"/>
                    </a:lnTo>
                    <a:lnTo>
                      <a:pt x="624" y="320"/>
                    </a:lnTo>
                    <a:lnTo>
                      <a:pt x="616" y="314"/>
                    </a:lnTo>
                    <a:lnTo>
                      <a:pt x="642" y="314"/>
                    </a:lnTo>
                    <a:lnTo>
                      <a:pt x="646" y="308"/>
                    </a:lnTo>
                    <a:lnTo>
                      <a:pt x="652" y="304"/>
                    </a:lnTo>
                    <a:lnTo>
                      <a:pt x="654" y="304"/>
                    </a:lnTo>
                    <a:lnTo>
                      <a:pt x="656" y="306"/>
                    </a:lnTo>
                    <a:lnTo>
                      <a:pt x="660" y="308"/>
                    </a:lnTo>
                    <a:lnTo>
                      <a:pt x="662" y="306"/>
                    </a:lnTo>
                    <a:lnTo>
                      <a:pt x="664" y="306"/>
                    </a:lnTo>
                    <a:lnTo>
                      <a:pt x="664" y="302"/>
                    </a:lnTo>
                    <a:lnTo>
                      <a:pt x="662" y="298"/>
                    </a:lnTo>
                    <a:lnTo>
                      <a:pt x="674" y="290"/>
                    </a:lnTo>
                    <a:lnTo>
                      <a:pt x="674" y="266"/>
                    </a:lnTo>
                    <a:lnTo>
                      <a:pt x="668" y="258"/>
                    </a:lnTo>
                    <a:lnTo>
                      <a:pt x="662" y="256"/>
                    </a:lnTo>
                    <a:lnTo>
                      <a:pt x="660" y="250"/>
                    </a:lnTo>
                    <a:lnTo>
                      <a:pt x="660" y="240"/>
                    </a:lnTo>
                    <a:lnTo>
                      <a:pt x="662" y="232"/>
                    </a:lnTo>
                    <a:lnTo>
                      <a:pt x="668" y="222"/>
                    </a:lnTo>
                    <a:lnTo>
                      <a:pt x="668" y="214"/>
                    </a:lnTo>
                    <a:lnTo>
                      <a:pt x="662" y="208"/>
                    </a:lnTo>
                    <a:lnTo>
                      <a:pt x="656" y="202"/>
                    </a:lnTo>
                    <a:lnTo>
                      <a:pt x="656" y="196"/>
                    </a:lnTo>
                    <a:lnTo>
                      <a:pt x="654" y="194"/>
                    </a:lnTo>
                    <a:lnTo>
                      <a:pt x="654" y="190"/>
                    </a:lnTo>
                    <a:lnTo>
                      <a:pt x="656" y="186"/>
                    </a:lnTo>
                    <a:lnTo>
                      <a:pt x="662" y="178"/>
                    </a:lnTo>
                    <a:lnTo>
                      <a:pt x="664" y="160"/>
                    </a:lnTo>
                    <a:lnTo>
                      <a:pt x="664" y="150"/>
                    </a:lnTo>
                    <a:lnTo>
                      <a:pt x="662" y="140"/>
                    </a:lnTo>
                    <a:lnTo>
                      <a:pt x="660" y="136"/>
                    </a:lnTo>
                    <a:lnTo>
                      <a:pt x="654" y="136"/>
                    </a:lnTo>
                    <a:lnTo>
                      <a:pt x="642" y="134"/>
                    </a:lnTo>
                    <a:lnTo>
                      <a:pt x="626" y="136"/>
                    </a:lnTo>
                    <a:lnTo>
                      <a:pt x="618" y="140"/>
                    </a:lnTo>
                    <a:lnTo>
                      <a:pt x="616" y="142"/>
                    </a:lnTo>
                    <a:lnTo>
                      <a:pt x="614" y="148"/>
                    </a:lnTo>
                    <a:lnTo>
                      <a:pt x="608" y="158"/>
                    </a:lnTo>
                    <a:lnTo>
                      <a:pt x="602" y="162"/>
                    </a:lnTo>
                    <a:lnTo>
                      <a:pt x="598" y="170"/>
                    </a:lnTo>
                    <a:lnTo>
                      <a:pt x="596" y="176"/>
                    </a:lnTo>
                    <a:lnTo>
                      <a:pt x="590" y="180"/>
                    </a:lnTo>
                    <a:lnTo>
                      <a:pt x="588" y="184"/>
                    </a:lnTo>
                    <a:lnTo>
                      <a:pt x="582" y="184"/>
                    </a:lnTo>
                    <a:lnTo>
                      <a:pt x="584" y="202"/>
                    </a:lnTo>
                    <a:lnTo>
                      <a:pt x="588" y="212"/>
                    </a:lnTo>
                    <a:lnTo>
                      <a:pt x="588" y="216"/>
                    </a:lnTo>
                    <a:lnTo>
                      <a:pt x="580" y="220"/>
                    </a:lnTo>
                    <a:lnTo>
                      <a:pt x="580" y="226"/>
                    </a:lnTo>
                    <a:lnTo>
                      <a:pt x="580" y="232"/>
                    </a:lnTo>
                    <a:lnTo>
                      <a:pt x="596" y="234"/>
                    </a:lnTo>
                    <a:lnTo>
                      <a:pt x="596" y="258"/>
                    </a:lnTo>
                    <a:lnTo>
                      <a:pt x="602" y="256"/>
                    </a:lnTo>
                    <a:lnTo>
                      <a:pt x="598" y="268"/>
                    </a:lnTo>
                    <a:lnTo>
                      <a:pt x="590" y="278"/>
                    </a:lnTo>
                    <a:lnTo>
                      <a:pt x="572" y="252"/>
                    </a:lnTo>
                    <a:lnTo>
                      <a:pt x="570" y="252"/>
                    </a:lnTo>
                    <a:lnTo>
                      <a:pt x="564" y="252"/>
                    </a:lnTo>
                    <a:lnTo>
                      <a:pt x="562" y="250"/>
                    </a:lnTo>
                    <a:lnTo>
                      <a:pt x="562" y="248"/>
                    </a:lnTo>
                    <a:lnTo>
                      <a:pt x="564" y="244"/>
                    </a:lnTo>
                    <a:lnTo>
                      <a:pt x="560" y="244"/>
                    </a:lnTo>
                    <a:lnTo>
                      <a:pt x="554" y="244"/>
                    </a:lnTo>
                    <a:lnTo>
                      <a:pt x="552" y="242"/>
                    </a:lnTo>
                    <a:lnTo>
                      <a:pt x="550" y="248"/>
                    </a:lnTo>
                    <a:lnTo>
                      <a:pt x="550" y="250"/>
                    </a:lnTo>
                    <a:lnTo>
                      <a:pt x="546" y="250"/>
                    </a:lnTo>
                    <a:lnTo>
                      <a:pt x="546" y="248"/>
                    </a:lnTo>
                    <a:lnTo>
                      <a:pt x="546" y="244"/>
                    </a:lnTo>
                    <a:lnTo>
                      <a:pt x="550" y="238"/>
                    </a:lnTo>
                    <a:lnTo>
                      <a:pt x="534" y="234"/>
                    </a:lnTo>
                    <a:lnTo>
                      <a:pt x="520" y="234"/>
                    </a:lnTo>
                    <a:lnTo>
                      <a:pt x="516" y="232"/>
                    </a:lnTo>
                    <a:lnTo>
                      <a:pt x="514" y="230"/>
                    </a:lnTo>
                    <a:lnTo>
                      <a:pt x="510" y="232"/>
                    </a:lnTo>
                    <a:lnTo>
                      <a:pt x="510" y="238"/>
                    </a:lnTo>
                    <a:lnTo>
                      <a:pt x="488" y="234"/>
                    </a:lnTo>
                    <a:lnTo>
                      <a:pt x="488" y="238"/>
                    </a:lnTo>
                    <a:lnTo>
                      <a:pt x="484" y="240"/>
                    </a:lnTo>
                    <a:lnTo>
                      <a:pt x="490" y="250"/>
                    </a:lnTo>
                    <a:lnTo>
                      <a:pt x="490" y="262"/>
                    </a:lnTo>
                    <a:lnTo>
                      <a:pt x="484" y="266"/>
                    </a:lnTo>
                    <a:lnTo>
                      <a:pt x="482" y="262"/>
                    </a:lnTo>
                    <a:lnTo>
                      <a:pt x="480" y="262"/>
                    </a:lnTo>
                    <a:lnTo>
                      <a:pt x="474" y="262"/>
                    </a:lnTo>
                    <a:lnTo>
                      <a:pt x="474" y="276"/>
                    </a:lnTo>
                    <a:lnTo>
                      <a:pt x="466" y="266"/>
                    </a:lnTo>
                    <a:lnTo>
                      <a:pt x="464" y="260"/>
                    </a:lnTo>
                    <a:lnTo>
                      <a:pt x="464" y="258"/>
                    </a:lnTo>
                    <a:lnTo>
                      <a:pt x="466" y="256"/>
                    </a:lnTo>
                    <a:lnTo>
                      <a:pt x="450" y="262"/>
                    </a:lnTo>
                    <a:lnTo>
                      <a:pt x="446" y="260"/>
                    </a:lnTo>
                    <a:lnTo>
                      <a:pt x="444" y="260"/>
                    </a:lnTo>
                    <a:lnTo>
                      <a:pt x="446" y="262"/>
                    </a:lnTo>
                    <a:lnTo>
                      <a:pt x="446" y="266"/>
                    </a:lnTo>
                    <a:lnTo>
                      <a:pt x="438" y="266"/>
                    </a:lnTo>
                    <a:lnTo>
                      <a:pt x="434" y="262"/>
                    </a:lnTo>
                    <a:lnTo>
                      <a:pt x="428" y="260"/>
                    </a:lnTo>
                    <a:lnTo>
                      <a:pt x="420" y="260"/>
                    </a:lnTo>
                    <a:lnTo>
                      <a:pt x="408" y="268"/>
                    </a:lnTo>
                    <a:lnTo>
                      <a:pt x="408" y="276"/>
                    </a:lnTo>
                    <a:lnTo>
                      <a:pt x="406" y="276"/>
                    </a:lnTo>
                    <a:lnTo>
                      <a:pt x="402" y="274"/>
                    </a:lnTo>
                    <a:lnTo>
                      <a:pt x="400" y="268"/>
                    </a:lnTo>
                    <a:lnTo>
                      <a:pt x="398" y="270"/>
                    </a:lnTo>
                    <a:lnTo>
                      <a:pt x="398" y="274"/>
                    </a:lnTo>
                    <a:lnTo>
                      <a:pt x="390" y="274"/>
                    </a:lnTo>
                    <a:lnTo>
                      <a:pt x="380" y="274"/>
                    </a:lnTo>
                    <a:lnTo>
                      <a:pt x="380" y="268"/>
                    </a:lnTo>
                    <a:lnTo>
                      <a:pt x="390" y="268"/>
                    </a:lnTo>
                    <a:lnTo>
                      <a:pt x="392" y="268"/>
                    </a:lnTo>
                    <a:lnTo>
                      <a:pt x="390" y="266"/>
                    </a:lnTo>
                    <a:lnTo>
                      <a:pt x="388" y="266"/>
                    </a:lnTo>
                    <a:lnTo>
                      <a:pt x="388" y="262"/>
                    </a:lnTo>
                    <a:lnTo>
                      <a:pt x="388" y="260"/>
                    </a:lnTo>
                    <a:lnTo>
                      <a:pt x="380" y="258"/>
                    </a:lnTo>
                    <a:lnTo>
                      <a:pt x="382" y="256"/>
                    </a:lnTo>
                    <a:lnTo>
                      <a:pt x="382" y="252"/>
                    </a:lnTo>
                    <a:lnTo>
                      <a:pt x="374" y="258"/>
                    </a:lnTo>
                    <a:lnTo>
                      <a:pt x="370" y="260"/>
                    </a:lnTo>
                    <a:lnTo>
                      <a:pt x="366" y="262"/>
                    </a:lnTo>
                    <a:lnTo>
                      <a:pt x="366" y="268"/>
                    </a:lnTo>
                    <a:lnTo>
                      <a:pt x="364" y="266"/>
                    </a:lnTo>
                    <a:lnTo>
                      <a:pt x="356" y="262"/>
                    </a:lnTo>
                    <a:lnTo>
                      <a:pt x="354" y="268"/>
                    </a:lnTo>
                    <a:lnTo>
                      <a:pt x="346" y="268"/>
                    </a:lnTo>
                    <a:lnTo>
                      <a:pt x="334" y="276"/>
                    </a:lnTo>
                    <a:lnTo>
                      <a:pt x="324" y="280"/>
                    </a:lnTo>
                    <a:lnTo>
                      <a:pt x="318" y="280"/>
                    </a:lnTo>
                    <a:lnTo>
                      <a:pt x="314" y="280"/>
                    </a:lnTo>
                    <a:lnTo>
                      <a:pt x="314" y="286"/>
                    </a:lnTo>
                    <a:lnTo>
                      <a:pt x="308" y="288"/>
                    </a:lnTo>
                    <a:lnTo>
                      <a:pt x="302" y="288"/>
                    </a:lnTo>
                    <a:lnTo>
                      <a:pt x="298" y="312"/>
                    </a:lnTo>
                    <a:lnTo>
                      <a:pt x="296" y="312"/>
                    </a:lnTo>
                    <a:lnTo>
                      <a:pt x="292" y="308"/>
                    </a:lnTo>
                    <a:lnTo>
                      <a:pt x="290" y="316"/>
                    </a:lnTo>
                    <a:lnTo>
                      <a:pt x="280" y="320"/>
                    </a:lnTo>
                    <a:lnTo>
                      <a:pt x="272" y="320"/>
                    </a:lnTo>
                    <a:lnTo>
                      <a:pt x="266" y="308"/>
                    </a:lnTo>
                    <a:lnTo>
                      <a:pt x="264" y="304"/>
                    </a:lnTo>
                    <a:lnTo>
                      <a:pt x="264" y="298"/>
                    </a:lnTo>
                    <a:lnTo>
                      <a:pt x="266" y="296"/>
                    </a:lnTo>
                    <a:lnTo>
                      <a:pt x="270" y="290"/>
                    </a:lnTo>
                    <a:lnTo>
                      <a:pt x="280" y="288"/>
                    </a:lnTo>
                    <a:lnTo>
                      <a:pt x="288" y="288"/>
                    </a:lnTo>
                    <a:lnTo>
                      <a:pt x="280" y="274"/>
                    </a:lnTo>
                    <a:lnTo>
                      <a:pt x="274" y="266"/>
                    </a:lnTo>
                    <a:lnTo>
                      <a:pt x="270" y="262"/>
                    </a:lnTo>
                    <a:lnTo>
                      <a:pt x="262" y="260"/>
                    </a:lnTo>
                    <a:lnTo>
                      <a:pt x="256" y="262"/>
                    </a:lnTo>
                    <a:lnTo>
                      <a:pt x="242" y="256"/>
                    </a:lnTo>
                    <a:lnTo>
                      <a:pt x="246" y="262"/>
                    </a:lnTo>
                    <a:lnTo>
                      <a:pt x="248" y="270"/>
                    </a:lnTo>
                    <a:lnTo>
                      <a:pt x="248" y="278"/>
                    </a:lnTo>
                    <a:lnTo>
                      <a:pt x="242" y="290"/>
                    </a:lnTo>
                    <a:lnTo>
                      <a:pt x="238" y="294"/>
                    </a:lnTo>
                    <a:lnTo>
                      <a:pt x="242" y="296"/>
                    </a:lnTo>
                    <a:lnTo>
                      <a:pt x="244" y="296"/>
                    </a:lnTo>
                    <a:lnTo>
                      <a:pt x="246" y="298"/>
                    </a:lnTo>
                    <a:lnTo>
                      <a:pt x="246" y="304"/>
                    </a:lnTo>
                    <a:lnTo>
                      <a:pt x="242" y="316"/>
                    </a:lnTo>
                    <a:lnTo>
                      <a:pt x="236" y="324"/>
                    </a:lnTo>
                    <a:lnTo>
                      <a:pt x="236" y="326"/>
                    </a:lnTo>
                    <a:lnTo>
                      <a:pt x="236" y="330"/>
                    </a:lnTo>
                    <a:lnTo>
                      <a:pt x="234" y="332"/>
                    </a:lnTo>
                    <a:lnTo>
                      <a:pt x="232" y="324"/>
                    </a:lnTo>
                    <a:lnTo>
                      <a:pt x="226" y="320"/>
                    </a:lnTo>
                    <a:lnTo>
                      <a:pt x="224" y="320"/>
                    </a:lnTo>
                    <a:lnTo>
                      <a:pt x="220" y="320"/>
                    </a:lnTo>
                    <a:lnTo>
                      <a:pt x="218" y="316"/>
                    </a:lnTo>
                    <a:lnTo>
                      <a:pt x="216" y="316"/>
                    </a:lnTo>
                    <a:lnTo>
                      <a:pt x="214" y="316"/>
                    </a:lnTo>
                    <a:lnTo>
                      <a:pt x="188" y="334"/>
                    </a:lnTo>
                    <a:lnTo>
                      <a:pt x="188" y="342"/>
                    </a:lnTo>
                    <a:lnTo>
                      <a:pt x="188" y="350"/>
                    </a:lnTo>
                    <a:lnTo>
                      <a:pt x="198" y="358"/>
                    </a:lnTo>
                    <a:lnTo>
                      <a:pt x="200" y="360"/>
                    </a:lnTo>
                    <a:lnTo>
                      <a:pt x="198" y="362"/>
                    </a:lnTo>
                    <a:lnTo>
                      <a:pt x="192" y="362"/>
                    </a:lnTo>
                    <a:lnTo>
                      <a:pt x="184" y="360"/>
                    </a:lnTo>
                    <a:lnTo>
                      <a:pt x="172" y="356"/>
                    </a:lnTo>
                    <a:lnTo>
                      <a:pt x="172" y="358"/>
                    </a:lnTo>
                    <a:lnTo>
                      <a:pt x="170" y="360"/>
                    </a:lnTo>
                    <a:lnTo>
                      <a:pt x="170" y="358"/>
                    </a:lnTo>
                    <a:lnTo>
                      <a:pt x="170" y="356"/>
                    </a:lnTo>
                    <a:lnTo>
                      <a:pt x="172" y="356"/>
                    </a:lnTo>
                    <a:lnTo>
                      <a:pt x="154" y="342"/>
                    </a:lnTo>
                    <a:lnTo>
                      <a:pt x="152" y="358"/>
                    </a:lnTo>
                    <a:lnTo>
                      <a:pt x="152" y="362"/>
                    </a:lnTo>
                    <a:lnTo>
                      <a:pt x="156" y="368"/>
                    </a:lnTo>
                    <a:lnTo>
                      <a:pt x="162" y="366"/>
                    </a:lnTo>
                    <a:lnTo>
                      <a:pt x="164" y="368"/>
                    </a:lnTo>
                    <a:lnTo>
                      <a:pt x="164" y="376"/>
                    </a:lnTo>
                    <a:lnTo>
                      <a:pt x="164" y="384"/>
                    </a:lnTo>
                    <a:lnTo>
                      <a:pt x="162" y="384"/>
                    </a:lnTo>
                    <a:lnTo>
                      <a:pt x="160" y="386"/>
                    </a:lnTo>
                    <a:lnTo>
                      <a:pt x="156" y="386"/>
                    </a:lnTo>
                    <a:lnTo>
                      <a:pt x="154" y="386"/>
                    </a:lnTo>
                    <a:lnTo>
                      <a:pt x="136" y="384"/>
                    </a:lnTo>
                    <a:lnTo>
                      <a:pt x="136" y="374"/>
                    </a:lnTo>
                    <a:lnTo>
                      <a:pt x="130" y="374"/>
                    </a:lnTo>
                    <a:lnTo>
                      <a:pt x="126" y="374"/>
                    </a:lnTo>
                    <a:lnTo>
                      <a:pt x="120" y="356"/>
                    </a:lnTo>
                    <a:lnTo>
                      <a:pt x="118" y="332"/>
                    </a:lnTo>
                    <a:lnTo>
                      <a:pt x="108" y="326"/>
                    </a:lnTo>
                    <a:lnTo>
                      <a:pt x="92" y="324"/>
                    </a:lnTo>
                    <a:lnTo>
                      <a:pt x="96" y="316"/>
                    </a:lnTo>
                    <a:lnTo>
                      <a:pt x="84" y="316"/>
                    </a:lnTo>
                    <a:lnTo>
                      <a:pt x="84" y="312"/>
                    </a:lnTo>
                    <a:lnTo>
                      <a:pt x="82" y="306"/>
                    </a:lnTo>
                    <a:lnTo>
                      <a:pt x="74" y="294"/>
                    </a:lnTo>
                    <a:lnTo>
                      <a:pt x="92" y="304"/>
                    </a:lnTo>
                    <a:lnTo>
                      <a:pt x="96" y="304"/>
                    </a:lnTo>
                    <a:lnTo>
                      <a:pt x="96" y="302"/>
                    </a:lnTo>
                    <a:lnTo>
                      <a:pt x="98" y="302"/>
                    </a:lnTo>
                    <a:lnTo>
                      <a:pt x="102" y="306"/>
                    </a:lnTo>
                    <a:lnTo>
                      <a:pt x="106" y="314"/>
                    </a:lnTo>
                    <a:lnTo>
                      <a:pt x="108" y="308"/>
                    </a:lnTo>
                    <a:lnTo>
                      <a:pt x="110" y="306"/>
                    </a:lnTo>
                    <a:lnTo>
                      <a:pt x="114" y="306"/>
                    </a:lnTo>
                    <a:lnTo>
                      <a:pt x="114" y="314"/>
                    </a:lnTo>
                    <a:lnTo>
                      <a:pt x="142" y="322"/>
                    </a:lnTo>
                    <a:lnTo>
                      <a:pt x="160" y="326"/>
                    </a:lnTo>
                    <a:lnTo>
                      <a:pt x="172" y="326"/>
                    </a:lnTo>
                    <a:lnTo>
                      <a:pt x="188" y="316"/>
                    </a:lnTo>
                    <a:lnTo>
                      <a:pt x="192" y="312"/>
                    </a:lnTo>
                    <a:lnTo>
                      <a:pt x="200" y="306"/>
                    </a:lnTo>
                    <a:lnTo>
                      <a:pt x="202" y="296"/>
                    </a:lnTo>
                    <a:lnTo>
                      <a:pt x="202" y="290"/>
                    </a:lnTo>
                    <a:lnTo>
                      <a:pt x="200" y="286"/>
                    </a:lnTo>
                    <a:lnTo>
                      <a:pt x="196" y="286"/>
                    </a:lnTo>
                    <a:lnTo>
                      <a:pt x="196" y="280"/>
                    </a:lnTo>
                    <a:lnTo>
                      <a:pt x="188" y="278"/>
                    </a:lnTo>
                    <a:lnTo>
                      <a:pt x="180" y="276"/>
                    </a:lnTo>
                    <a:lnTo>
                      <a:pt x="180" y="270"/>
                    </a:lnTo>
                    <a:lnTo>
                      <a:pt x="178" y="270"/>
                    </a:lnTo>
                    <a:lnTo>
                      <a:pt x="172" y="270"/>
                    </a:lnTo>
                    <a:lnTo>
                      <a:pt x="172" y="266"/>
                    </a:lnTo>
                    <a:lnTo>
                      <a:pt x="154" y="256"/>
                    </a:lnTo>
                    <a:lnTo>
                      <a:pt x="136" y="248"/>
                    </a:lnTo>
                    <a:lnTo>
                      <a:pt x="130" y="248"/>
                    </a:lnTo>
                    <a:lnTo>
                      <a:pt x="126" y="248"/>
                    </a:lnTo>
                    <a:lnTo>
                      <a:pt x="120" y="242"/>
                    </a:lnTo>
                    <a:lnTo>
                      <a:pt x="118" y="242"/>
                    </a:lnTo>
                    <a:lnTo>
                      <a:pt x="114" y="242"/>
                    </a:lnTo>
                    <a:lnTo>
                      <a:pt x="110" y="238"/>
                    </a:lnTo>
                    <a:lnTo>
                      <a:pt x="92" y="234"/>
                    </a:lnTo>
                    <a:lnTo>
                      <a:pt x="78" y="232"/>
                    </a:lnTo>
                    <a:lnTo>
                      <a:pt x="78" y="226"/>
                    </a:lnTo>
                    <a:lnTo>
                      <a:pt x="84" y="226"/>
                    </a:lnTo>
                    <a:lnTo>
                      <a:pt x="84" y="224"/>
                    </a:lnTo>
                    <a:lnTo>
                      <a:pt x="74" y="222"/>
                    </a:lnTo>
                    <a:lnTo>
                      <a:pt x="72" y="222"/>
                    </a:lnTo>
                    <a:lnTo>
                      <a:pt x="64" y="222"/>
                    </a:lnTo>
                    <a:lnTo>
                      <a:pt x="60" y="220"/>
                    </a:lnTo>
                    <a:lnTo>
                      <a:pt x="56" y="222"/>
                    </a:lnTo>
                    <a:lnTo>
                      <a:pt x="54" y="226"/>
                    </a:lnTo>
                    <a:lnTo>
                      <a:pt x="48" y="230"/>
                    </a:lnTo>
                    <a:lnTo>
                      <a:pt x="46" y="230"/>
                    </a:lnTo>
                    <a:lnTo>
                      <a:pt x="46" y="232"/>
                    </a:lnTo>
                    <a:lnTo>
                      <a:pt x="46" y="240"/>
                    </a:lnTo>
                    <a:lnTo>
                      <a:pt x="44" y="244"/>
                    </a:lnTo>
                    <a:lnTo>
                      <a:pt x="42" y="244"/>
                    </a:lnTo>
                    <a:lnTo>
                      <a:pt x="42" y="242"/>
                    </a:lnTo>
                    <a:lnTo>
                      <a:pt x="42" y="240"/>
                    </a:lnTo>
                    <a:lnTo>
                      <a:pt x="36" y="244"/>
                    </a:lnTo>
                    <a:lnTo>
                      <a:pt x="34" y="252"/>
                    </a:lnTo>
                    <a:lnTo>
                      <a:pt x="34" y="260"/>
                    </a:lnTo>
                    <a:lnTo>
                      <a:pt x="36" y="262"/>
                    </a:lnTo>
                    <a:lnTo>
                      <a:pt x="38" y="266"/>
                    </a:lnTo>
                    <a:lnTo>
                      <a:pt x="42" y="266"/>
                    </a:lnTo>
                    <a:lnTo>
                      <a:pt x="44" y="270"/>
                    </a:lnTo>
                    <a:lnTo>
                      <a:pt x="44" y="274"/>
                    </a:lnTo>
                    <a:lnTo>
                      <a:pt x="44" y="276"/>
                    </a:lnTo>
                    <a:lnTo>
                      <a:pt x="38" y="284"/>
                    </a:lnTo>
                    <a:lnTo>
                      <a:pt x="36" y="290"/>
                    </a:lnTo>
                    <a:lnTo>
                      <a:pt x="44" y="320"/>
                    </a:lnTo>
                    <a:lnTo>
                      <a:pt x="44" y="322"/>
                    </a:lnTo>
                    <a:lnTo>
                      <a:pt x="44" y="330"/>
                    </a:lnTo>
                    <a:lnTo>
                      <a:pt x="46" y="332"/>
                    </a:lnTo>
                    <a:lnTo>
                      <a:pt x="46" y="338"/>
                    </a:lnTo>
                    <a:lnTo>
                      <a:pt x="44" y="340"/>
                    </a:lnTo>
                    <a:lnTo>
                      <a:pt x="44" y="344"/>
                    </a:lnTo>
                    <a:lnTo>
                      <a:pt x="46" y="356"/>
                    </a:lnTo>
                    <a:lnTo>
                      <a:pt x="46" y="358"/>
                    </a:lnTo>
                    <a:lnTo>
                      <a:pt x="52" y="362"/>
                    </a:lnTo>
                    <a:lnTo>
                      <a:pt x="54" y="366"/>
                    </a:lnTo>
                    <a:lnTo>
                      <a:pt x="54" y="370"/>
                    </a:lnTo>
                    <a:lnTo>
                      <a:pt x="56" y="376"/>
                    </a:lnTo>
                    <a:lnTo>
                      <a:pt x="60" y="378"/>
                    </a:lnTo>
                    <a:lnTo>
                      <a:pt x="56" y="380"/>
                    </a:lnTo>
                    <a:lnTo>
                      <a:pt x="54" y="384"/>
                    </a:lnTo>
                    <a:lnTo>
                      <a:pt x="54" y="388"/>
                    </a:lnTo>
                    <a:lnTo>
                      <a:pt x="54" y="394"/>
                    </a:lnTo>
                    <a:lnTo>
                      <a:pt x="56" y="398"/>
                    </a:lnTo>
                    <a:lnTo>
                      <a:pt x="62" y="402"/>
                    </a:lnTo>
                    <a:lnTo>
                      <a:pt x="64" y="402"/>
                    </a:lnTo>
                    <a:lnTo>
                      <a:pt x="64" y="404"/>
                    </a:lnTo>
                    <a:lnTo>
                      <a:pt x="66" y="410"/>
                    </a:lnTo>
                    <a:lnTo>
                      <a:pt x="66" y="414"/>
                    </a:lnTo>
                    <a:lnTo>
                      <a:pt x="60" y="422"/>
                    </a:lnTo>
                    <a:lnTo>
                      <a:pt x="42" y="432"/>
                    </a:lnTo>
                    <a:lnTo>
                      <a:pt x="18" y="448"/>
                    </a:lnTo>
                    <a:lnTo>
                      <a:pt x="6" y="458"/>
                    </a:lnTo>
                    <a:lnTo>
                      <a:pt x="8" y="458"/>
                    </a:lnTo>
                    <a:lnTo>
                      <a:pt x="18" y="456"/>
                    </a:lnTo>
                    <a:lnTo>
                      <a:pt x="18" y="458"/>
                    </a:lnTo>
                    <a:lnTo>
                      <a:pt x="16" y="460"/>
                    </a:lnTo>
                    <a:lnTo>
                      <a:pt x="24" y="468"/>
                    </a:lnTo>
                    <a:lnTo>
                      <a:pt x="30" y="474"/>
                    </a:lnTo>
                    <a:lnTo>
                      <a:pt x="34" y="470"/>
                    </a:lnTo>
                    <a:lnTo>
                      <a:pt x="42" y="470"/>
                    </a:lnTo>
                    <a:lnTo>
                      <a:pt x="46" y="476"/>
                    </a:lnTo>
                    <a:lnTo>
                      <a:pt x="48" y="476"/>
                    </a:lnTo>
                    <a:lnTo>
                      <a:pt x="52" y="476"/>
                    </a:lnTo>
                    <a:lnTo>
                      <a:pt x="34" y="478"/>
                    </a:lnTo>
                    <a:lnTo>
                      <a:pt x="30" y="484"/>
                    </a:lnTo>
                    <a:lnTo>
                      <a:pt x="24" y="484"/>
                    </a:lnTo>
                    <a:lnTo>
                      <a:pt x="16" y="480"/>
                    </a:lnTo>
                    <a:lnTo>
                      <a:pt x="16" y="488"/>
                    </a:lnTo>
                    <a:lnTo>
                      <a:pt x="18" y="488"/>
                    </a:lnTo>
                    <a:lnTo>
                      <a:pt x="18" y="494"/>
                    </a:lnTo>
                    <a:lnTo>
                      <a:pt x="18" y="498"/>
                    </a:lnTo>
                    <a:lnTo>
                      <a:pt x="16" y="498"/>
                    </a:lnTo>
                    <a:lnTo>
                      <a:pt x="14" y="504"/>
                    </a:lnTo>
                    <a:lnTo>
                      <a:pt x="14" y="516"/>
                    </a:lnTo>
                    <a:lnTo>
                      <a:pt x="10" y="520"/>
                    </a:lnTo>
                    <a:lnTo>
                      <a:pt x="10" y="524"/>
                    </a:lnTo>
                    <a:lnTo>
                      <a:pt x="8" y="522"/>
                    </a:lnTo>
                    <a:lnTo>
                      <a:pt x="6" y="524"/>
                    </a:lnTo>
                    <a:lnTo>
                      <a:pt x="2" y="528"/>
                    </a:lnTo>
                    <a:lnTo>
                      <a:pt x="0" y="532"/>
                    </a:lnTo>
                    <a:lnTo>
                      <a:pt x="0" y="534"/>
                    </a:lnTo>
                    <a:lnTo>
                      <a:pt x="2" y="540"/>
                    </a:lnTo>
                    <a:lnTo>
                      <a:pt x="2" y="542"/>
                    </a:lnTo>
                    <a:lnTo>
                      <a:pt x="6" y="542"/>
                    </a:lnTo>
                    <a:lnTo>
                      <a:pt x="10" y="540"/>
                    </a:lnTo>
                    <a:lnTo>
                      <a:pt x="10" y="552"/>
                    </a:lnTo>
                    <a:lnTo>
                      <a:pt x="14" y="552"/>
                    </a:lnTo>
                    <a:lnTo>
                      <a:pt x="16" y="556"/>
                    </a:lnTo>
                    <a:lnTo>
                      <a:pt x="18" y="556"/>
                    </a:lnTo>
                    <a:lnTo>
                      <a:pt x="20" y="564"/>
                    </a:lnTo>
                    <a:lnTo>
                      <a:pt x="24" y="568"/>
                    </a:lnTo>
                    <a:lnTo>
                      <a:pt x="26" y="570"/>
                    </a:lnTo>
                    <a:lnTo>
                      <a:pt x="26" y="574"/>
                    </a:lnTo>
                    <a:lnTo>
                      <a:pt x="28" y="574"/>
                    </a:lnTo>
                    <a:lnTo>
                      <a:pt x="30" y="570"/>
                    </a:lnTo>
                    <a:lnTo>
                      <a:pt x="34" y="570"/>
                    </a:lnTo>
                    <a:lnTo>
                      <a:pt x="42" y="574"/>
                    </a:lnTo>
                    <a:lnTo>
                      <a:pt x="46" y="574"/>
                    </a:lnTo>
                    <a:lnTo>
                      <a:pt x="48" y="578"/>
                    </a:lnTo>
                    <a:lnTo>
                      <a:pt x="48" y="582"/>
                    </a:lnTo>
                    <a:lnTo>
                      <a:pt x="52" y="582"/>
                    </a:lnTo>
                    <a:lnTo>
                      <a:pt x="54" y="584"/>
                    </a:lnTo>
                    <a:lnTo>
                      <a:pt x="54" y="586"/>
                    </a:lnTo>
                    <a:lnTo>
                      <a:pt x="56" y="592"/>
                    </a:lnTo>
                    <a:lnTo>
                      <a:pt x="56" y="600"/>
                    </a:lnTo>
                    <a:lnTo>
                      <a:pt x="56" y="604"/>
                    </a:lnTo>
                    <a:lnTo>
                      <a:pt x="60" y="610"/>
                    </a:lnTo>
                    <a:lnTo>
                      <a:pt x="64" y="614"/>
                    </a:lnTo>
                    <a:lnTo>
                      <a:pt x="70" y="616"/>
                    </a:lnTo>
                    <a:lnTo>
                      <a:pt x="72" y="624"/>
                    </a:lnTo>
                    <a:lnTo>
                      <a:pt x="72" y="628"/>
                    </a:lnTo>
                    <a:lnTo>
                      <a:pt x="70" y="630"/>
                    </a:lnTo>
                    <a:lnTo>
                      <a:pt x="66" y="630"/>
                    </a:lnTo>
                    <a:lnTo>
                      <a:pt x="64" y="628"/>
                    </a:lnTo>
                    <a:lnTo>
                      <a:pt x="62" y="628"/>
                    </a:lnTo>
                    <a:lnTo>
                      <a:pt x="60" y="630"/>
                    </a:lnTo>
                    <a:lnTo>
                      <a:pt x="60" y="632"/>
                    </a:lnTo>
                    <a:lnTo>
                      <a:pt x="62" y="634"/>
                    </a:lnTo>
                    <a:lnTo>
                      <a:pt x="64" y="638"/>
                    </a:lnTo>
                    <a:lnTo>
                      <a:pt x="64" y="656"/>
                    </a:lnTo>
                    <a:lnTo>
                      <a:pt x="66" y="660"/>
                    </a:lnTo>
                    <a:lnTo>
                      <a:pt x="70" y="660"/>
                    </a:lnTo>
                    <a:lnTo>
                      <a:pt x="74" y="658"/>
                    </a:lnTo>
                    <a:lnTo>
                      <a:pt x="74" y="656"/>
                    </a:lnTo>
                    <a:lnTo>
                      <a:pt x="78" y="656"/>
                    </a:lnTo>
                    <a:lnTo>
                      <a:pt x="80" y="658"/>
                    </a:lnTo>
                    <a:lnTo>
                      <a:pt x="84" y="658"/>
                    </a:lnTo>
                    <a:lnTo>
                      <a:pt x="88" y="658"/>
                    </a:lnTo>
                    <a:lnTo>
                      <a:pt x="88" y="660"/>
                    </a:lnTo>
                    <a:lnTo>
                      <a:pt x="88" y="664"/>
                    </a:lnTo>
                    <a:lnTo>
                      <a:pt x="90" y="666"/>
                    </a:lnTo>
                    <a:lnTo>
                      <a:pt x="90" y="670"/>
                    </a:lnTo>
                    <a:lnTo>
                      <a:pt x="92" y="674"/>
                    </a:lnTo>
                    <a:lnTo>
                      <a:pt x="92" y="676"/>
                    </a:lnTo>
                    <a:lnTo>
                      <a:pt x="96" y="678"/>
                    </a:lnTo>
                    <a:lnTo>
                      <a:pt x="96" y="682"/>
                    </a:lnTo>
                    <a:lnTo>
                      <a:pt x="102" y="678"/>
                    </a:lnTo>
                    <a:lnTo>
                      <a:pt x="106" y="682"/>
                    </a:lnTo>
                    <a:lnTo>
                      <a:pt x="110" y="684"/>
                    </a:lnTo>
                    <a:lnTo>
                      <a:pt x="116" y="682"/>
                    </a:lnTo>
                    <a:lnTo>
                      <a:pt x="118" y="684"/>
                    </a:lnTo>
                    <a:lnTo>
                      <a:pt x="120" y="688"/>
                    </a:lnTo>
                    <a:lnTo>
                      <a:pt x="126" y="692"/>
                    </a:lnTo>
                    <a:lnTo>
                      <a:pt x="128" y="692"/>
                    </a:lnTo>
                    <a:lnTo>
                      <a:pt x="128" y="694"/>
                    </a:lnTo>
                    <a:lnTo>
                      <a:pt x="130" y="696"/>
                    </a:lnTo>
                    <a:lnTo>
                      <a:pt x="130" y="702"/>
                    </a:lnTo>
                    <a:lnTo>
                      <a:pt x="138" y="700"/>
                    </a:lnTo>
                    <a:lnTo>
                      <a:pt x="146" y="696"/>
                    </a:lnTo>
                    <a:lnTo>
                      <a:pt x="148" y="696"/>
                    </a:lnTo>
                    <a:lnTo>
                      <a:pt x="154" y="696"/>
                    </a:lnTo>
                    <a:lnTo>
                      <a:pt x="154" y="700"/>
                    </a:lnTo>
                    <a:lnTo>
                      <a:pt x="156" y="702"/>
                    </a:lnTo>
                    <a:lnTo>
                      <a:pt x="162" y="702"/>
                    </a:lnTo>
                    <a:lnTo>
                      <a:pt x="164" y="704"/>
                    </a:lnTo>
                    <a:lnTo>
                      <a:pt x="172" y="710"/>
                    </a:lnTo>
                    <a:lnTo>
                      <a:pt x="174" y="712"/>
                    </a:lnTo>
                    <a:lnTo>
                      <a:pt x="174" y="714"/>
                    </a:lnTo>
                    <a:lnTo>
                      <a:pt x="172" y="718"/>
                    </a:lnTo>
                    <a:lnTo>
                      <a:pt x="178" y="720"/>
                    </a:lnTo>
                    <a:lnTo>
                      <a:pt x="178" y="722"/>
                    </a:lnTo>
                    <a:lnTo>
                      <a:pt x="172" y="724"/>
                    </a:lnTo>
                    <a:lnTo>
                      <a:pt x="172" y="728"/>
                    </a:lnTo>
                    <a:lnTo>
                      <a:pt x="174" y="730"/>
                    </a:lnTo>
                    <a:lnTo>
                      <a:pt x="174" y="732"/>
                    </a:lnTo>
                    <a:lnTo>
                      <a:pt x="174" y="736"/>
                    </a:lnTo>
                    <a:lnTo>
                      <a:pt x="178" y="738"/>
                    </a:lnTo>
                    <a:lnTo>
                      <a:pt x="178" y="740"/>
                    </a:lnTo>
                    <a:lnTo>
                      <a:pt x="174" y="746"/>
                    </a:lnTo>
                    <a:lnTo>
                      <a:pt x="178" y="750"/>
                    </a:lnTo>
                    <a:lnTo>
                      <a:pt x="180" y="756"/>
                    </a:lnTo>
                    <a:lnTo>
                      <a:pt x="180" y="758"/>
                    </a:lnTo>
                    <a:lnTo>
                      <a:pt x="178" y="760"/>
                    </a:lnTo>
                    <a:lnTo>
                      <a:pt x="174" y="760"/>
                    </a:lnTo>
                    <a:lnTo>
                      <a:pt x="166" y="760"/>
                    </a:lnTo>
                    <a:lnTo>
                      <a:pt x="162" y="766"/>
                    </a:lnTo>
                    <a:lnTo>
                      <a:pt x="160" y="776"/>
                    </a:lnTo>
                    <a:lnTo>
                      <a:pt x="162" y="776"/>
                    </a:lnTo>
                    <a:lnTo>
                      <a:pt x="178" y="772"/>
                    </a:lnTo>
                    <a:lnTo>
                      <a:pt x="178" y="776"/>
                    </a:lnTo>
                    <a:lnTo>
                      <a:pt x="162" y="784"/>
                    </a:lnTo>
                    <a:lnTo>
                      <a:pt x="162" y="788"/>
                    </a:lnTo>
                    <a:lnTo>
                      <a:pt x="156" y="788"/>
                    </a:lnTo>
                    <a:lnTo>
                      <a:pt x="152" y="788"/>
                    </a:lnTo>
                    <a:lnTo>
                      <a:pt x="152" y="794"/>
                    </a:lnTo>
                    <a:lnTo>
                      <a:pt x="160" y="796"/>
                    </a:lnTo>
                    <a:lnTo>
                      <a:pt x="156" y="802"/>
                    </a:lnTo>
                    <a:lnTo>
                      <a:pt x="156" y="804"/>
                    </a:lnTo>
                    <a:lnTo>
                      <a:pt x="154" y="804"/>
                    </a:lnTo>
                    <a:lnTo>
                      <a:pt x="154" y="810"/>
                    </a:lnTo>
                    <a:lnTo>
                      <a:pt x="136" y="812"/>
                    </a:lnTo>
                    <a:lnTo>
                      <a:pt x="142" y="814"/>
                    </a:lnTo>
                    <a:lnTo>
                      <a:pt x="148" y="818"/>
                    </a:lnTo>
                    <a:lnTo>
                      <a:pt x="148" y="822"/>
                    </a:lnTo>
                    <a:lnTo>
                      <a:pt x="152" y="824"/>
                    </a:lnTo>
                    <a:lnTo>
                      <a:pt x="154" y="824"/>
                    </a:lnTo>
                    <a:lnTo>
                      <a:pt x="156" y="824"/>
                    </a:lnTo>
                    <a:lnTo>
                      <a:pt x="156" y="830"/>
                    </a:lnTo>
                    <a:lnTo>
                      <a:pt x="160" y="832"/>
                    </a:lnTo>
                    <a:lnTo>
                      <a:pt x="164" y="832"/>
                    </a:lnTo>
                    <a:lnTo>
                      <a:pt x="170" y="840"/>
                    </a:lnTo>
                    <a:lnTo>
                      <a:pt x="178" y="850"/>
                    </a:lnTo>
                    <a:lnTo>
                      <a:pt x="184" y="854"/>
                    </a:lnTo>
                    <a:lnTo>
                      <a:pt x="188" y="848"/>
                    </a:lnTo>
                    <a:lnTo>
                      <a:pt x="190" y="842"/>
                    </a:lnTo>
                    <a:lnTo>
                      <a:pt x="196" y="840"/>
                    </a:lnTo>
                    <a:lnTo>
                      <a:pt x="198" y="840"/>
                    </a:lnTo>
                    <a:lnTo>
                      <a:pt x="200" y="840"/>
                    </a:lnTo>
                    <a:lnTo>
                      <a:pt x="202" y="842"/>
                    </a:lnTo>
                    <a:lnTo>
                      <a:pt x="210" y="846"/>
                    </a:lnTo>
                    <a:lnTo>
                      <a:pt x="220" y="846"/>
                    </a:lnTo>
                    <a:lnTo>
                      <a:pt x="226" y="846"/>
                    </a:lnTo>
                    <a:lnTo>
                      <a:pt x="228" y="850"/>
                    </a:lnTo>
                    <a:lnTo>
                      <a:pt x="234" y="856"/>
                    </a:lnTo>
                    <a:lnTo>
                      <a:pt x="236" y="858"/>
                    </a:lnTo>
                    <a:lnTo>
                      <a:pt x="242" y="858"/>
                    </a:lnTo>
                    <a:lnTo>
                      <a:pt x="246" y="856"/>
                    </a:lnTo>
                    <a:lnTo>
                      <a:pt x="248" y="856"/>
                    </a:lnTo>
                    <a:lnTo>
                      <a:pt x="252" y="858"/>
                    </a:lnTo>
                    <a:lnTo>
                      <a:pt x="254" y="858"/>
                    </a:lnTo>
                    <a:lnTo>
                      <a:pt x="260" y="856"/>
                    </a:lnTo>
                    <a:lnTo>
                      <a:pt x="262" y="854"/>
                    </a:lnTo>
                    <a:lnTo>
                      <a:pt x="264" y="856"/>
                    </a:lnTo>
                    <a:lnTo>
                      <a:pt x="266" y="860"/>
                    </a:lnTo>
                    <a:lnTo>
                      <a:pt x="272" y="864"/>
                    </a:lnTo>
                    <a:lnTo>
                      <a:pt x="278" y="866"/>
                    </a:lnTo>
                    <a:lnTo>
                      <a:pt x="278" y="868"/>
                    </a:lnTo>
                    <a:lnTo>
                      <a:pt x="278" y="872"/>
                    </a:lnTo>
                    <a:lnTo>
                      <a:pt x="278" y="874"/>
                    </a:lnTo>
                    <a:lnTo>
                      <a:pt x="282" y="874"/>
                    </a:lnTo>
                    <a:lnTo>
                      <a:pt x="284" y="874"/>
                    </a:lnTo>
                    <a:lnTo>
                      <a:pt x="290" y="878"/>
                    </a:lnTo>
                    <a:lnTo>
                      <a:pt x="298" y="886"/>
                    </a:lnTo>
                    <a:lnTo>
                      <a:pt x="300" y="890"/>
                    </a:lnTo>
                    <a:lnTo>
                      <a:pt x="302" y="892"/>
                    </a:lnTo>
                    <a:lnTo>
                      <a:pt x="306" y="896"/>
                    </a:lnTo>
                    <a:lnTo>
                      <a:pt x="308" y="900"/>
                    </a:lnTo>
                    <a:lnTo>
                      <a:pt x="314" y="894"/>
                    </a:lnTo>
                    <a:lnTo>
                      <a:pt x="318" y="890"/>
                    </a:lnTo>
                    <a:lnTo>
                      <a:pt x="314" y="884"/>
                    </a:lnTo>
                    <a:lnTo>
                      <a:pt x="308" y="878"/>
                    </a:lnTo>
                    <a:lnTo>
                      <a:pt x="306" y="872"/>
                    </a:lnTo>
                    <a:lnTo>
                      <a:pt x="298" y="866"/>
                    </a:lnTo>
                    <a:lnTo>
                      <a:pt x="298" y="860"/>
                    </a:lnTo>
                    <a:lnTo>
                      <a:pt x="298" y="856"/>
                    </a:lnTo>
                    <a:lnTo>
                      <a:pt x="298" y="848"/>
                    </a:lnTo>
                    <a:lnTo>
                      <a:pt x="292" y="848"/>
                    </a:lnTo>
                    <a:lnTo>
                      <a:pt x="292" y="846"/>
                    </a:lnTo>
                    <a:lnTo>
                      <a:pt x="296" y="840"/>
                    </a:lnTo>
                    <a:lnTo>
                      <a:pt x="298" y="838"/>
                    </a:lnTo>
                    <a:lnTo>
                      <a:pt x="296" y="836"/>
                    </a:lnTo>
                    <a:lnTo>
                      <a:pt x="292" y="832"/>
                    </a:lnTo>
                    <a:lnTo>
                      <a:pt x="290" y="836"/>
                    </a:lnTo>
                    <a:lnTo>
                      <a:pt x="282" y="836"/>
                    </a:lnTo>
                    <a:lnTo>
                      <a:pt x="292" y="794"/>
                    </a:lnTo>
                    <a:lnTo>
                      <a:pt x="298" y="794"/>
                    </a:lnTo>
                    <a:lnTo>
                      <a:pt x="300" y="788"/>
                    </a:lnTo>
                    <a:lnTo>
                      <a:pt x="302" y="794"/>
                    </a:lnTo>
                    <a:lnTo>
                      <a:pt x="308" y="796"/>
                    </a:lnTo>
                    <a:lnTo>
                      <a:pt x="306" y="796"/>
                    </a:lnTo>
                    <a:lnTo>
                      <a:pt x="308" y="800"/>
                    </a:lnTo>
                    <a:lnTo>
                      <a:pt x="310" y="796"/>
                    </a:lnTo>
                    <a:lnTo>
                      <a:pt x="310" y="794"/>
                    </a:lnTo>
                    <a:lnTo>
                      <a:pt x="310" y="792"/>
                    </a:lnTo>
                    <a:lnTo>
                      <a:pt x="314" y="788"/>
                    </a:lnTo>
                    <a:lnTo>
                      <a:pt x="314" y="786"/>
                    </a:lnTo>
                    <a:lnTo>
                      <a:pt x="310" y="782"/>
                    </a:lnTo>
                    <a:lnTo>
                      <a:pt x="310" y="778"/>
                    </a:lnTo>
                    <a:lnTo>
                      <a:pt x="310" y="776"/>
                    </a:lnTo>
                    <a:lnTo>
                      <a:pt x="310" y="772"/>
                    </a:lnTo>
                    <a:lnTo>
                      <a:pt x="310" y="768"/>
                    </a:lnTo>
                    <a:lnTo>
                      <a:pt x="306" y="756"/>
                    </a:lnTo>
                    <a:lnTo>
                      <a:pt x="300" y="758"/>
                    </a:lnTo>
                    <a:lnTo>
                      <a:pt x="298" y="758"/>
                    </a:lnTo>
                    <a:lnTo>
                      <a:pt x="298" y="756"/>
                    </a:lnTo>
                    <a:lnTo>
                      <a:pt x="298" y="750"/>
                    </a:lnTo>
                    <a:lnTo>
                      <a:pt x="298" y="746"/>
                    </a:lnTo>
                    <a:lnTo>
                      <a:pt x="296" y="746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90" y="738"/>
                    </a:lnTo>
                    <a:lnTo>
                      <a:pt x="296" y="728"/>
                    </a:lnTo>
                    <a:lnTo>
                      <a:pt x="298" y="724"/>
                    </a:lnTo>
                    <a:lnTo>
                      <a:pt x="298" y="722"/>
                    </a:lnTo>
                    <a:lnTo>
                      <a:pt x="296" y="720"/>
                    </a:lnTo>
                    <a:lnTo>
                      <a:pt x="296" y="718"/>
                    </a:lnTo>
                    <a:lnTo>
                      <a:pt x="298" y="714"/>
                    </a:lnTo>
                    <a:lnTo>
                      <a:pt x="300" y="710"/>
                    </a:lnTo>
                    <a:lnTo>
                      <a:pt x="298" y="704"/>
                    </a:lnTo>
                    <a:lnTo>
                      <a:pt x="300" y="704"/>
                    </a:lnTo>
                    <a:lnTo>
                      <a:pt x="300" y="702"/>
                    </a:lnTo>
                    <a:lnTo>
                      <a:pt x="302" y="702"/>
                    </a:lnTo>
                    <a:lnTo>
                      <a:pt x="306" y="700"/>
                    </a:lnTo>
                    <a:lnTo>
                      <a:pt x="308" y="696"/>
                    </a:lnTo>
                    <a:lnTo>
                      <a:pt x="310" y="694"/>
                    </a:lnTo>
                    <a:lnTo>
                      <a:pt x="314" y="694"/>
                    </a:lnTo>
                    <a:lnTo>
                      <a:pt x="318" y="706"/>
                    </a:lnTo>
                    <a:lnTo>
                      <a:pt x="328" y="700"/>
                    </a:lnTo>
                    <a:lnTo>
                      <a:pt x="324" y="696"/>
                    </a:lnTo>
                    <a:lnTo>
                      <a:pt x="320" y="694"/>
                    </a:lnTo>
                    <a:lnTo>
                      <a:pt x="320" y="692"/>
                    </a:lnTo>
                    <a:lnTo>
                      <a:pt x="320" y="686"/>
                    </a:lnTo>
                    <a:lnTo>
                      <a:pt x="324" y="684"/>
                    </a:lnTo>
                    <a:lnTo>
                      <a:pt x="324" y="682"/>
                    </a:lnTo>
                    <a:lnTo>
                      <a:pt x="328" y="678"/>
                    </a:lnTo>
                    <a:lnTo>
                      <a:pt x="328" y="676"/>
                    </a:lnTo>
                    <a:lnTo>
                      <a:pt x="332" y="676"/>
                    </a:lnTo>
                    <a:lnTo>
                      <a:pt x="338" y="678"/>
                    </a:lnTo>
                    <a:lnTo>
                      <a:pt x="342" y="676"/>
                    </a:lnTo>
                    <a:lnTo>
                      <a:pt x="354" y="666"/>
                    </a:lnTo>
                    <a:lnTo>
                      <a:pt x="354" y="664"/>
                    </a:lnTo>
                    <a:lnTo>
                      <a:pt x="352" y="660"/>
                    </a:lnTo>
                    <a:lnTo>
                      <a:pt x="364" y="658"/>
                    </a:lnTo>
                    <a:lnTo>
                      <a:pt x="364" y="664"/>
                    </a:lnTo>
                    <a:lnTo>
                      <a:pt x="372" y="660"/>
                    </a:lnTo>
                    <a:lnTo>
                      <a:pt x="370" y="660"/>
                    </a:lnTo>
                    <a:lnTo>
                      <a:pt x="372" y="658"/>
                    </a:lnTo>
                    <a:lnTo>
                      <a:pt x="374" y="658"/>
                    </a:lnTo>
                    <a:lnTo>
                      <a:pt x="380" y="664"/>
                    </a:lnTo>
                    <a:lnTo>
                      <a:pt x="380" y="666"/>
                    </a:lnTo>
                    <a:lnTo>
                      <a:pt x="380" y="668"/>
                    </a:lnTo>
                    <a:lnTo>
                      <a:pt x="382" y="668"/>
                    </a:lnTo>
                    <a:lnTo>
                      <a:pt x="388" y="670"/>
                    </a:lnTo>
                    <a:lnTo>
                      <a:pt x="392" y="674"/>
                    </a:lnTo>
                    <a:lnTo>
                      <a:pt x="396" y="676"/>
                    </a:lnTo>
                    <a:lnTo>
                      <a:pt x="398" y="682"/>
                    </a:lnTo>
                    <a:lnTo>
                      <a:pt x="402" y="684"/>
                    </a:lnTo>
                    <a:lnTo>
                      <a:pt x="408" y="684"/>
                    </a:lnTo>
                    <a:lnTo>
                      <a:pt x="410" y="684"/>
                    </a:lnTo>
                    <a:lnTo>
                      <a:pt x="410" y="686"/>
                    </a:lnTo>
                    <a:lnTo>
                      <a:pt x="410" y="692"/>
                    </a:lnTo>
                    <a:lnTo>
                      <a:pt x="408" y="694"/>
                    </a:lnTo>
                    <a:lnTo>
                      <a:pt x="416" y="694"/>
                    </a:lnTo>
                    <a:lnTo>
                      <a:pt x="416" y="692"/>
                    </a:lnTo>
                    <a:lnTo>
                      <a:pt x="416" y="686"/>
                    </a:lnTo>
                    <a:lnTo>
                      <a:pt x="418" y="686"/>
                    </a:lnTo>
                    <a:lnTo>
                      <a:pt x="418" y="684"/>
                    </a:lnTo>
                    <a:lnTo>
                      <a:pt x="420" y="684"/>
                    </a:lnTo>
                    <a:lnTo>
                      <a:pt x="424" y="684"/>
                    </a:lnTo>
                    <a:lnTo>
                      <a:pt x="432" y="688"/>
                    </a:lnTo>
                    <a:lnTo>
                      <a:pt x="436" y="688"/>
                    </a:lnTo>
                    <a:lnTo>
                      <a:pt x="442" y="684"/>
                    </a:lnTo>
                    <a:lnTo>
                      <a:pt x="450" y="682"/>
                    </a:lnTo>
                    <a:lnTo>
                      <a:pt x="452" y="682"/>
                    </a:lnTo>
                    <a:lnTo>
                      <a:pt x="454" y="682"/>
                    </a:lnTo>
                    <a:lnTo>
                      <a:pt x="454" y="684"/>
                    </a:lnTo>
                    <a:lnTo>
                      <a:pt x="456" y="684"/>
                    </a:lnTo>
                    <a:lnTo>
                      <a:pt x="460" y="684"/>
                    </a:lnTo>
                    <a:lnTo>
                      <a:pt x="462" y="684"/>
                    </a:lnTo>
                    <a:lnTo>
                      <a:pt x="466" y="688"/>
                    </a:lnTo>
                    <a:lnTo>
                      <a:pt x="470" y="694"/>
                    </a:lnTo>
                    <a:lnTo>
                      <a:pt x="480" y="696"/>
                    </a:lnTo>
                    <a:lnTo>
                      <a:pt x="484" y="696"/>
                    </a:lnTo>
                    <a:lnTo>
                      <a:pt x="490" y="694"/>
                    </a:lnTo>
                    <a:lnTo>
                      <a:pt x="490" y="692"/>
                    </a:lnTo>
                    <a:lnTo>
                      <a:pt x="492" y="686"/>
                    </a:lnTo>
                    <a:lnTo>
                      <a:pt x="488" y="684"/>
                    </a:lnTo>
                    <a:lnTo>
                      <a:pt x="482" y="682"/>
                    </a:lnTo>
                    <a:lnTo>
                      <a:pt x="478" y="676"/>
                    </a:lnTo>
                    <a:lnTo>
                      <a:pt x="482" y="666"/>
                    </a:lnTo>
                    <a:lnTo>
                      <a:pt x="482" y="664"/>
                    </a:lnTo>
                    <a:lnTo>
                      <a:pt x="474" y="652"/>
                    </a:lnTo>
                    <a:lnTo>
                      <a:pt x="474" y="646"/>
                    </a:lnTo>
                    <a:lnTo>
                      <a:pt x="478" y="640"/>
                    </a:lnTo>
                    <a:lnTo>
                      <a:pt x="478" y="632"/>
                    </a:lnTo>
                    <a:lnTo>
                      <a:pt x="484" y="624"/>
                    </a:lnTo>
                    <a:lnTo>
                      <a:pt x="484" y="616"/>
                    </a:lnTo>
                    <a:lnTo>
                      <a:pt x="484" y="612"/>
                    </a:lnTo>
                    <a:lnTo>
                      <a:pt x="490" y="610"/>
                    </a:lnTo>
                    <a:lnTo>
                      <a:pt x="498" y="612"/>
                    </a:lnTo>
                    <a:lnTo>
                      <a:pt x="508" y="614"/>
                    </a:lnTo>
                    <a:lnTo>
                      <a:pt x="514" y="616"/>
                    </a:lnTo>
                    <a:lnTo>
                      <a:pt x="526" y="614"/>
                    </a:lnTo>
                    <a:lnTo>
                      <a:pt x="536" y="612"/>
                    </a:lnTo>
                    <a:lnTo>
                      <a:pt x="552" y="612"/>
                    </a:lnTo>
                    <a:lnTo>
                      <a:pt x="564" y="606"/>
                    </a:lnTo>
                    <a:lnTo>
                      <a:pt x="570" y="606"/>
                    </a:lnTo>
                    <a:lnTo>
                      <a:pt x="584" y="600"/>
                    </a:lnTo>
                    <a:lnTo>
                      <a:pt x="596" y="596"/>
                    </a:lnTo>
                    <a:lnTo>
                      <a:pt x="600" y="596"/>
                    </a:lnTo>
                    <a:lnTo>
                      <a:pt x="602" y="600"/>
                    </a:lnTo>
                    <a:lnTo>
                      <a:pt x="608" y="602"/>
                    </a:lnTo>
                    <a:lnTo>
                      <a:pt x="608" y="604"/>
                    </a:lnTo>
                    <a:lnTo>
                      <a:pt x="608" y="612"/>
                    </a:lnTo>
                    <a:lnTo>
                      <a:pt x="614" y="614"/>
                    </a:lnTo>
                    <a:lnTo>
                      <a:pt x="618" y="622"/>
                    </a:lnTo>
                    <a:lnTo>
                      <a:pt x="624" y="616"/>
                    </a:lnTo>
                    <a:lnTo>
                      <a:pt x="632" y="612"/>
                    </a:lnTo>
                    <a:lnTo>
                      <a:pt x="642" y="616"/>
                    </a:lnTo>
                    <a:lnTo>
                      <a:pt x="642" y="620"/>
                    </a:lnTo>
                    <a:lnTo>
                      <a:pt x="646" y="616"/>
                    </a:lnTo>
                    <a:lnTo>
                      <a:pt x="650" y="616"/>
                    </a:lnTo>
                    <a:lnTo>
                      <a:pt x="652" y="620"/>
                    </a:lnTo>
                    <a:lnTo>
                      <a:pt x="654" y="624"/>
                    </a:lnTo>
                    <a:lnTo>
                      <a:pt x="664" y="624"/>
                    </a:lnTo>
                    <a:lnTo>
                      <a:pt x="678" y="620"/>
                    </a:lnTo>
                    <a:lnTo>
                      <a:pt x="692" y="614"/>
                    </a:lnTo>
                    <a:lnTo>
                      <a:pt x="702" y="610"/>
                    </a:lnTo>
                    <a:lnTo>
                      <a:pt x="716" y="606"/>
                    </a:lnTo>
                    <a:lnTo>
                      <a:pt x="718" y="610"/>
                    </a:lnTo>
                    <a:lnTo>
                      <a:pt x="716" y="616"/>
                    </a:lnTo>
                    <a:lnTo>
                      <a:pt x="726" y="634"/>
                    </a:lnTo>
                    <a:lnTo>
                      <a:pt x="736" y="658"/>
                    </a:lnTo>
                    <a:lnTo>
                      <a:pt x="744" y="676"/>
                    </a:lnTo>
                    <a:lnTo>
                      <a:pt x="750" y="682"/>
                    </a:lnTo>
                    <a:lnTo>
                      <a:pt x="754" y="686"/>
                    </a:lnTo>
                    <a:lnTo>
                      <a:pt x="762" y="684"/>
                    </a:lnTo>
                    <a:lnTo>
                      <a:pt x="768" y="682"/>
                    </a:lnTo>
                    <a:lnTo>
                      <a:pt x="786" y="682"/>
                    </a:lnTo>
                    <a:lnTo>
                      <a:pt x="788" y="684"/>
                    </a:lnTo>
                    <a:lnTo>
                      <a:pt x="792" y="688"/>
                    </a:lnTo>
                    <a:lnTo>
                      <a:pt x="798" y="694"/>
                    </a:lnTo>
                    <a:lnTo>
                      <a:pt x="800" y="704"/>
                    </a:lnTo>
                    <a:lnTo>
                      <a:pt x="802" y="714"/>
                    </a:lnTo>
                    <a:lnTo>
                      <a:pt x="806" y="720"/>
                    </a:lnTo>
                    <a:lnTo>
                      <a:pt x="814" y="722"/>
                    </a:lnTo>
                    <a:lnTo>
                      <a:pt x="824" y="720"/>
                    </a:lnTo>
                    <a:lnTo>
                      <a:pt x="842" y="712"/>
                    </a:lnTo>
                    <a:lnTo>
                      <a:pt x="854" y="710"/>
                    </a:lnTo>
                    <a:lnTo>
                      <a:pt x="860" y="712"/>
                    </a:lnTo>
                    <a:lnTo>
                      <a:pt x="864" y="718"/>
                    </a:lnTo>
                    <a:lnTo>
                      <a:pt x="870" y="724"/>
                    </a:lnTo>
                    <a:lnTo>
                      <a:pt x="872" y="728"/>
                    </a:lnTo>
                    <a:lnTo>
                      <a:pt x="882" y="730"/>
                    </a:lnTo>
                    <a:lnTo>
                      <a:pt x="888" y="724"/>
                    </a:lnTo>
                    <a:lnTo>
                      <a:pt x="896" y="724"/>
                    </a:lnTo>
                    <a:lnTo>
                      <a:pt x="900" y="720"/>
                    </a:lnTo>
                    <a:lnTo>
                      <a:pt x="906" y="718"/>
                    </a:lnTo>
                    <a:lnTo>
                      <a:pt x="906" y="712"/>
                    </a:lnTo>
                    <a:lnTo>
                      <a:pt x="908" y="706"/>
                    </a:lnTo>
                    <a:lnTo>
                      <a:pt x="914" y="704"/>
                    </a:lnTo>
                    <a:lnTo>
                      <a:pt x="920" y="700"/>
                    </a:lnTo>
                    <a:lnTo>
                      <a:pt x="932" y="696"/>
                    </a:lnTo>
                    <a:lnTo>
                      <a:pt x="936" y="694"/>
                    </a:lnTo>
                    <a:lnTo>
                      <a:pt x="946" y="692"/>
                    </a:lnTo>
                    <a:lnTo>
                      <a:pt x="954" y="694"/>
                    </a:lnTo>
                    <a:lnTo>
                      <a:pt x="956" y="700"/>
                    </a:lnTo>
                    <a:lnTo>
                      <a:pt x="964" y="694"/>
                    </a:lnTo>
                    <a:lnTo>
                      <a:pt x="978" y="700"/>
                    </a:lnTo>
                    <a:lnTo>
                      <a:pt x="986" y="704"/>
                    </a:lnTo>
                    <a:lnTo>
                      <a:pt x="992" y="706"/>
                    </a:lnTo>
                    <a:lnTo>
                      <a:pt x="1004" y="706"/>
                    </a:lnTo>
                    <a:lnTo>
                      <a:pt x="1016" y="704"/>
                    </a:lnTo>
                    <a:lnTo>
                      <a:pt x="1028" y="706"/>
                    </a:lnTo>
                    <a:lnTo>
                      <a:pt x="1032" y="702"/>
                    </a:lnTo>
                    <a:lnTo>
                      <a:pt x="1032" y="692"/>
                    </a:lnTo>
                    <a:lnTo>
                      <a:pt x="1026" y="686"/>
                    </a:lnTo>
                    <a:lnTo>
                      <a:pt x="1020" y="682"/>
                    </a:lnTo>
                    <a:lnTo>
                      <a:pt x="1024" y="674"/>
                    </a:lnTo>
                    <a:lnTo>
                      <a:pt x="1026" y="668"/>
                    </a:lnTo>
                    <a:lnTo>
                      <a:pt x="1028" y="664"/>
                    </a:lnTo>
                    <a:lnTo>
                      <a:pt x="1030" y="662"/>
                    </a:lnTo>
                    <a:lnTo>
                      <a:pt x="1038" y="664"/>
                    </a:lnTo>
                    <a:lnTo>
                      <a:pt x="1046" y="664"/>
                    </a:lnTo>
                    <a:lnTo>
                      <a:pt x="1056" y="664"/>
                    </a:lnTo>
                    <a:lnTo>
                      <a:pt x="1062" y="670"/>
                    </a:lnTo>
                    <a:lnTo>
                      <a:pt x="1072" y="672"/>
                    </a:lnTo>
                    <a:lnTo>
                      <a:pt x="1084" y="682"/>
                    </a:lnTo>
                    <a:lnTo>
                      <a:pt x="1092" y="690"/>
                    </a:lnTo>
                    <a:lnTo>
                      <a:pt x="1098" y="698"/>
                    </a:lnTo>
                    <a:lnTo>
                      <a:pt x="1102" y="704"/>
                    </a:lnTo>
                    <a:lnTo>
                      <a:pt x="1114" y="712"/>
                    </a:lnTo>
                    <a:lnTo>
                      <a:pt x="1120" y="708"/>
                    </a:lnTo>
                    <a:lnTo>
                      <a:pt x="1126" y="708"/>
                    </a:lnTo>
                    <a:lnTo>
                      <a:pt x="1134" y="706"/>
                    </a:lnTo>
                    <a:lnTo>
                      <a:pt x="1138" y="700"/>
                    </a:lnTo>
                    <a:lnTo>
                      <a:pt x="1148" y="706"/>
                    </a:lnTo>
                    <a:lnTo>
                      <a:pt x="1162" y="708"/>
                    </a:lnTo>
                    <a:lnTo>
                      <a:pt x="1166" y="712"/>
                    </a:lnTo>
                    <a:lnTo>
                      <a:pt x="1166" y="716"/>
                    </a:lnTo>
                    <a:lnTo>
                      <a:pt x="1172" y="718"/>
                    </a:lnTo>
                    <a:lnTo>
                      <a:pt x="1180" y="718"/>
                    </a:lnTo>
                    <a:lnTo>
                      <a:pt x="1188" y="724"/>
                    </a:lnTo>
                    <a:lnTo>
                      <a:pt x="1192" y="724"/>
                    </a:lnTo>
                    <a:lnTo>
                      <a:pt x="1200" y="722"/>
                    </a:lnTo>
                    <a:lnTo>
                      <a:pt x="1208" y="724"/>
                    </a:lnTo>
                    <a:lnTo>
                      <a:pt x="1216" y="726"/>
                    </a:lnTo>
                    <a:lnTo>
                      <a:pt x="1228" y="724"/>
                    </a:lnTo>
                    <a:lnTo>
                      <a:pt x="1234" y="718"/>
                    </a:lnTo>
                    <a:lnTo>
                      <a:pt x="1246" y="718"/>
                    </a:lnTo>
                    <a:lnTo>
                      <a:pt x="1262" y="708"/>
                    </a:lnTo>
                    <a:lnTo>
                      <a:pt x="1264" y="706"/>
                    </a:lnTo>
                    <a:lnTo>
                      <a:pt x="1274" y="714"/>
                    </a:lnTo>
                    <a:lnTo>
                      <a:pt x="1282" y="714"/>
                    </a:lnTo>
                    <a:lnTo>
                      <a:pt x="1292" y="716"/>
                    </a:lnTo>
                    <a:lnTo>
                      <a:pt x="1300" y="714"/>
                    </a:lnTo>
                    <a:lnTo>
                      <a:pt x="1310" y="718"/>
                    </a:lnTo>
                    <a:lnTo>
                      <a:pt x="1316" y="724"/>
                    </a:lnTo>
                    <a:lnTo>
                      <a:pt x="1326" y="714"/>
                    </a:lnTo>
                    <a:lnTo>
                      <a:pt x="1330" y="714"/>
                    </a:lnTo>
                    <a:lnTo>
                      <a:pt x="1334" y="712"/>
                    </a:lnTo>
                    <a:lnTo>
                      <a:pt x="1336" y="708"/>
                    </a:lnTo>
                    <a:lnTo>
                      <a:pt x="1334" y="706"/>
                    </a:lnTo>
                    <a:lnTo>
                      <a:pt x="1336" y="704"/>
                    </a:lnTo>
                    <a:lnTo>
                      <a:pt x="1342" y="698"/>
                    </a:lnTo>
                    <a:lnTo>
                      <a:pt x="1346" y="690"/>
                    </a:lnTo>
                    <a:lnTo>
                      <a:pt x="1352" y="682"/>
                    </a:lnTo>
                    <a:lnTo>
                      <a:pt x="1348" y="676"/>
                    </a:lnTo>
                    <a:lnTo>
                      <a:pt x="1354" y="672"/>
                    </a:lnTo>
                    <a:lnTo>
                      <a:pt x="1354" y="664"/>
                    </a:lnTo>
                    <a:lnTo>
                      <a:pt x="1354" y="658"/>
                    </a:lnTo>
                    <a:lnTo>
                      <a:pt x="1348" y="660"/>
                    </a:lnTo>
                    <a:lnTo>
                      <a:pt x="1348" y="654"/>
                    </a:lnTo>
                    <a:lnTo>
                      <a:pt x="1352" y="652"/>
                    </a:lnTo>
                    <a:lnTo>
                      <a:pt x="1356" y="648"/>
                    </a:lnTo>
                    <a:lnTo>
                      <a:pt x="1364" y="642"/>
                    </a:lnTo>
                    <a:lnTo>
                      <a:pt x="1370" y="636"/>
                    </a:lnTo>
                    <a:lnTo>
                      <a:pt x="1378" y="636"/>
                    </a:lnTo>
                    <a:lnTo>
                      <a:pt x="1384" y="634"/>
                    </a:lnTo>
                    <a:lnTo>
                      <a:pt x="1390" y="632"/>
                    </a:lnTo>
                    <a:lnTo>
                      <a:pt x="1398" y="632"/>
                    </a:lnTo>
                    <a:lnTo>
                      <a:pt x="1406" y="636"/>
                    </a:lnTo>
                    <a:lnTo>
                      <a:pt x="1410" y="642"/>
                    </a:lnTo>
                    <a:lnTo>
                      <a:pt x="1416" y="648"/>
                    </a:lnTo>
                    <a:lnTo>
                      <a:pt x="1426" y="650"/>
                    </a:lnTo>
                    <a:lnTo>
                      <a:pt x="1434" y="654"/>
                    </a:lnTo>
                    <a:lnTo>
                      <a:pt x="1436" y="660"/>
                    </a:lnTo>
                    <a:lnTo>
                      <a:pt x="1444" y="668"/>
                    </a:lnTo>
                    <a:lnTo>
                      <a:pt x="1444" y="676"/>
                    </a:lnTo>
                    <a:lnTo>
                      <a:pt x="1444" y="682"/>
                    </a:lnTo>
                    <a:lnTo>
                      <a:pt x="1452" y="694"/>
                    </a:lnTo>
                    <a:lnTo>
                      <a:pt x="1456" y="704"/>
                    </a:lnTo>
                    <a:lnTo>
                      <a:pt x="1462" y="708"/>
                    </a:lnTo>
                    <a:lnTo>
                      <a:pt x="1466" y="708"/>
                    </a:lnTo>
                    <a:lnTo>
                      <a:pt x="1472" y="708"/>
                    </a:lnTo>
                    <a:lnTo>
                      <a:pt x="1482" y="712"/>
                    </a:lnTo>
                    <a:lnTo>
                      <a:pt x="1484" y="716"/>
                    </a:lnTo>
                    <a:lnTo>
                      <a:pt x="1488" y="722"/>
                    </a:lnTo>
                    <a:lnTo>
                      <a:pt x="1490" y="730"/>
                    </a:lnTo>
                    <a:lnTo>
                      <a:pt x="1498" y="736"/>
                    </a:lnTo>
                    <a:lnTo>
                      <a:pt x="1500" y="742"/>
                    </a:lnTo>
                    <a:lnTo>
                      <a:pt x="1498" y="750"/>
                    </a:lnTo>
                    <a:lnTo>
                      <a:pt x="1502" y="754"/>
                    </a:lnTo>
                    <a:lnTo>
                      <a:pt x="1508" y="758"/>
                    </a:lnTo>
                    <a:lnTo>
                      <a:pt x="1516" y="762"/>
                    </a:lnTo>
                    <a:lnTo>
                      <a:pt x="1520" y="760"/>
                    </a:lnTo>
                    <a:lnTo>
                      <a:pt x="1526" y="758"/>
                    </a:lnTo>
                    <a:lnTo>
                      <a:pt x="1530" y="752"/>
                    </a:lnTo>
                    <a:lnTo>
                      <a:pt x="1536" y="750"/>
                    </a:lnTo>
                    <a:lnTo>
                      <a:pt x="1542" y="750"/>
                    </a:lnTo>
                    <a:lnTo>
                      <a:pt x="1546" y="746"/>
                    </a:lnTo>
                    <a:lnTo>
                      <a:pt x="1548" y="742"/>
                    </a:lnTo>
                    <a:lnTo>
                      <a:pt x="1560" y="740"/>
                    </a:lnTo>
                    <a:lnTo>
                      <a:pt x="1554" y="746"/>
                    </a:lnTo>
                    <a:lnTo>
                      <a:pt x="1554" y="754"/>
                    </a:lnTo>
                    <a:lnTo>
                      <a:pt x="1556" y="758"/>
                    </a:lnTo>
                    <a:lnTo>
                      <a:pt x="1556" y="764"/>
                    </a:lnTo>
                    <a:lnTo>
                      <a:pt x="1552" y="770"/>
                    </a:lnTo>
                    <a:lnTo>
                      <a:pt x="1554" y="776"/>
                    </a:lnTo>
                    <a:lnTo>
                      <a:pt x="1552" y="786"/>
                    </a:lnTo>
                    <a:lnTo>
                      <a:pt x="1548" y="794"/>
                    </a:lnTo>
                    <a:lnTo>
                      <a:pt x="1542" y="798"/>
                    </a:lnTo>
                    <a:lnTo>
                      <a:pt x="1538" y="800"/>
                    </a:lnTo>
                    <a:lnTo>
                      <a:pt x="1536" y="806"/>
                    </a:lnTo>
                    <a:lnTo>
                      <a:pt x="1528" y="808"/>
                    </a:lnTo>
                    <a:lnTo>
                      <a:pt x="1526" y="814"/>
                    </a:lnTo>
                    <a:lnTo>
                      <a:pt x="1524" y="810"/>
                    </a:lnTo>
                    <a:lnTo>
                      <a:pt x="1524" y="816"/>
                    </a:lnTo>
                    <a:lnTo>
                      <a:pt x="1524" y="824"/>
                    </a:lnTo>
                    <a:lnTo>
                      <a:pt x="1516" y="824"/>
                    </a:lnTo>
                    <a:lnTo>
                      <a:pt x="1516" y="822"/>
                    </a:lnTo>
                    <a:lnTo>
                      <a:pt x="1516" y="818"/>
                    </a:lnTo>
                    <a:lnTo>
                      <a:pt x="1518" y="814"/>
                    </a:lnTo>
                    <a:lnTo>
                      <a:pt x="1518" y="810"/>
                    </a:lnTo>
                    <a:lnTo>
                      <a:pt x="1512" y="814"/>
                    </a:lnTo>
                    <a:lnTo>
                      <a:pt x="1508" y="816"/>
                    </a:lnTo>
                    <a:lnTo>
                      <a:pt x="1508" y="824"/>
                    </a:lnTo>
                    <a:lnTo>
                      <a:pt x="1506" y="832"/>
                    </a:lnTo>
                    <a:lnTo>
                      <a:pt x="1508" y="842"/>
                    </a:lnTo>
                    <a:lnTo>
                      <a:pt x="1508" y="846"/>
                    </a:lnTo>
                    <a:lnTo>
                      <a:pt x="1502" y="852"/>
                    </a:lnTo>
                    <a:lnTo>
                      <a:pt x="1502" y="858"/>
                    </a:lnTo>
                    <a:lnTo>
                      <a:pt x="1500" y="860"/>
                    </a:lnTo>
                    <a:lnTo>
                      <a:pt x="1502" y="862"/>
                    </a:lnTo>
                    <a:lnTo>
                      <a:pt x="1512" y="854"/>
                    </a:lnTo>
                    <a:lnTo>
                      <a:pt x="1516" y="846"/>
                    </a:lnTo>
                    <a:lnTo>
                      <a:pt x="1528" y="846"/>
                    </a:lnTo>
                    <a:lnTo>
                      <a:pt x="1526" y="858"/>
                    </a:lnTo>
                    <a:lnTo>
                      <a:pt x="1538" y="864"/>
                    </a:lnTo>
                    <a:lnTo>
                      <a:pt x="1544" y="864"/>
                    </a:lnTo>
                    <a:lnTo>
                      <a:pt x="1548" y="862"/>
                    </a:lnTo>
                    <a:lnTo>
                      <a:pt x="1548" y="858"/>
                    </a:lnTo>
                    <a:lnTo>
                      <a:pt x="1556" y="854"/>
                    </a:lnTo>
                    <a:lnTo>
                      <a:pt x="1560" y="850"/>
                    </a:lnTo>
                    <a:lnTo>
                      <a:pt x="1564" y="842"/>
                    </a:lnTo>
                    <a:lnTo>
                      <a:pt x="1566" y="842"/>
                    </a:lnTo>
                    <a:lnTo>
                      <a:pt x="1570" y="836"/>
                    </a:lnTo>
                    <a:lnTo>
                      <a:pt x="1572" y="828"/>
                    </a:lnTo>
                    <a:lnTo>
                      <a:pt x="1576" y="826"/>
                    </a:lnTo>
                    <a:lnTo>
                      <a:pt x="1584" y="822"/>
                    </a:lnTo>
                    <a:lnTo>
                      <a:pt x="1584" y="816"/>
                    </a:lnTo>
                    <a:lnTo>
                      <a:pt x="1588" y="808"/>
                    </a:lnTo>
                    <a:lnTo>
                      <a:pt x="1598" y="800"/>
                    </a:lnTo>
                    <a:lnTo>
                      <a:pt x="1606" y="794"/>
                    </a:lnTo>
                    <a:lnTo>
                      <a:pt x="1610" y="780"/>
                    </a:lnTo>
                    <a:lnTo>
                      <a:pt x="1610" y="772"/>
                    </a:lnTo>
                    <a:lnTo>
                      <a:pt x="1616" y="768"/>
                    </a:lnTo>
                    <a:lnTo>
                      <a:pt x="1620" y="764"/>
                    </a:lnTo>
                    <a:lnTo>
                      <a:pt x="1624" y="760"/>
                    </a:lnTo>
                    <a:lnTo>
                      <a:pt x="1624" y="752"/>
                    </a:lnTo>
                    <a:lnTo>
                      <a:pt x="1630" y="746"/>
                    </a:lnTo>
                    <a:lnTo>
                      <a:pt x="1636" y="742"/>
                    </a:lnTo>
                    <a:lnTo>
                      <a:pt x="1636" y="736"/>
                    </a:lnTo>
                    <a:lnTo>
                      <a:pt x="1636" y="734"/>
                    </a:lnTo>
                    <a:lnTo>
                      <a:pt x="1642" y="734"/>
                    </a:lnTo>
                    <a:lnTo>
                      <a:pt x="1636" y="726"/>
                    </a:lnTo>
                    <a:lnTo>
                      <a:pt x="1642" y="722"/>
                    </a:lnTo>
                    <a:lnTo>
                      <a:pt x="1644" y="716"/>
                    </a:lnTo>
                    <a:lnTo>
                      <a:pt x="1642" y="706"/>
                    </a:lnTo>
                    <a:lnTo>
                      <a:pt x="1638" y="698"/>
                    </a:lnTo>
                    <a:lnTo>
                      <a:pt x="1642" y="696"/>
                    </a:lnTo>
                    <a:lnTo>
                      <a:pt x="1644" y="690"/>
                    </a:lnTo>
                    <a:lnTo>
                      <a:pt x="1642" y="688"/>
                    </a:lnTo>
                    <a:lnTo>
                      <a:pt x="1642" y="682"/>
                    </a:lnTo>
                    <a:lnTo>
                      <a:pt x="1648" y="680"/>
                    </a:lnTo>
                    <a:lnTo>
                      <a:pt x="1652" y="672"/>
                    </a:lnTo>
                    <a:lnTo>
                      <a:pt x="1652" y="668"/>
                    </a:lnTo>
                    <a:lnTo>
                      <a:pt x="1648" y="652"/>
                    </a:lnTo>
                    <a:lnTo>
                      <a:pt x="1658" y="652"/>
                    </a:lnTo>
                    <a:lnTo>
                      <a:pt x="1658" y="650"/>
                    </a:lnTo>
                    <a:lnTo>
                      <a:pt x="1652" y="648"/>
                    </a:lnTo>
                    <a:lnTo>
                      <a:pt x="1652" y="644"/>
                    </a:lnTo>
                    <a:lnTo>
                      <a:pt x="1648" y="644"/>
                    </a:lnTo>
                    <a:lnTo>
                      <a:pt x="1648" y="648"/>
                    </a:lnTo>
                    <a:lnTo>
                      <a:pt x="1646" y="648"/>
                    </a:lnTo>
                    <a:lnTo>
                      <a:pt x="1642" y="642"/>
                    </a:lnTo>
                    <a:lnTo>
                      <a:pt x="1638" y="634"/>
                    </a:lnTo>
                    <a:lnTo>
                      <a:pt x="1634" y="630"/>
                    </a:lnTo>
                    <a:lnTo>
                      <a:pt x="1628" y="626"/>
                    </a:lnTo>
                    <a:lnTo>
                      <a:pt x="1616" y="624"/>
                    </a:lnTo>
                    <a:lnTo>
                      <a:pt x="1612" y="626"/>
                    </a:lnTo>
                    <a:lnTo>
                      <a:pt x="1616" y="634"/>
                    </a:lnTo>
                    <a:lnTo>
                      <a:pt x="1612" y="634"/>
                    </a:lnTo>
                    <a:lnTo>
                      <a:pt x="1610" y="632"/>
                    </a:lnTo>
                    <a:lnTo>
                      <a:pt x="1608" y="632"/>
                    </a:lnTo>
                    <a:lnTo>
                      <a:pt x="1606" y="636"/>
                    </a:lnTo>
                    <a:lnTo>
                      <a:pt x="1602" y="640"/>
                    </a:lnTo>
                    <a:lnTo>
                      <a:pt x="1602" y="642"/>
                    </a:lnTo>
                    <a:lnTo>
                      <a:pt x="1598" y="640"/>
                    </a:lnTo>
                    <a:lnTo>
                      <a:pt x="1600" y="636"/>
                    </a:lnTo>
                    <a:lnTo>
                      <a:pt x="1602" y="630"/>
                    </a:lnTo>
                    <a:lnTo>
                      <a:pt x="1600" y="630"/>
                    </a:lnTo>
                    <a:lnTo>
                      <a:pt x="1598" y="630"/>
                    </a:lnTo>
                    <a:lnTo>
                      <a:pt x="1598" y="626"/>
                    </a:lnTo>
                    <a:lnTo>
                      <a:pt x="1594" y="626"/>
                    </a:lnTo>
                    <a:lnTo>
                      <a:pt x="1594" y="630"/>
                    </a:lnTo>
                    <a:lnTo>
                      <a:pt x="1592" y="630"/>
                    </a:lnTo>
                    <a:lnTo>
                      <a:pt x="1592" y="632"/>
                    </a:lnTo>
                    <a:lnTo>
                      <a:pt x="1592" y="634"/>
                    </a:lnTo>
                    <a:lnTo>
                      <a:pt x="1588" y="634"/>
                    </a:lnTo>
                    <a:lnTo>
                      <a:pt x="1588" y="612"/>
                    </a:lnTo>
                    <a:lnTo>
                      <a:pt x="1566" y="612"/>
                    </a:lnTo>
                    <a:lnTo>
                      <a:pt x="1566" y="606"/>
                    </a:lnTo>
                    <a:lnTo>
                      <a:pt x="1570" y="600"/>
                    </a:lnTo>
                    <a:lnTo>
                      <a:pt x="1598" y="578"/>
                    </a:lnTo>
                    <a:lnTo>
                      <a:pt x="1602" y="578"/>
                    </a:lnTo>
                    <a:lnTo>
                      <a:pt x="1602" y="572"/>
                    </a:lnTo>
                    <a:lnTo>
                      <a:pt x="1602" y="570"/>
                    </a:lnTo>
                    <a:lnTo>
                      <a:pt x="1608" y="568"/>
                    </a:lnTo>
                    <a:lnTo>
                      <a:pt x="1610" y="558"/>
                    </a:lnTo>
                    <a:lnTo>
                      <a:pt x="1612" y="550"/>
                    </a:lnTo>
                    <a:lnTo>
                      <a:pt x="1616" y="552"/>
                    </a:lnTo>
                    <a:lnTo>
                      <a:pt x="1618" y="552"/>
                    </a:lnTo>
                    <a:lnTo>
                      <a:pt x="1624" y="542"/>
                    </a:lnTo>
                    <a:lnTo>
                      <a:pt x="1636" y="536"/>
                    </a:lnTo>
                    <a:lnTo>
                      <a:pt x="1636" y="530"/>
                    </a:lnTo>
                    <a:lnTo>
                      <a:pt x="1642" y="530"/>
                    </a:lnTo>
                    <a:lnTo>
                      <a:pt x="1646" y="530"/>
                    </a:lnTo>
                    <a:lnTo>
                      <a:pt x="1648" y="524"/>
                    </a:lnTo>
                    <a:lnTo>
                      <a:pt x="1648" y="516"/>
                    </a:lnTo>
                    <a:lnTo>
                      <a:pt x="1658" y="504"/>
                    </a:lnTo>
                    <a:lnTo>
                      <a:pt x="1672" y="494"/>
                    </a:lnTo>
                    <a:lnTo>
                      <a:pt x="1672" y="490"/>
                    </a:lnTo>
                    <a:lnTo>
                      <a:pt x="1676" y="490"/>
                    </a:lnTo>
                    <a:lnTo>
                      <a:pt x="1676" y="488"/>
                    </a:lnTo>
                    <a:lnTo>
                      <a:pt x="1676" y="486"/>
                    </a:lnTo>
                    <a:lnTo>
                      <a:pt x="1682" y="486"/>
                    </a:lnTo>
                    <a:lnTo>
                      <a:pt x="1684" y="488"/>
                    </a:lnTo>
                    <a:lnTo>
                      <a:pt x="1688" y="490"/>
                    </a:lnTo>
                    <a:lnTo>
                      <a:pt x="1706" y="490"/>
                    </a:lnTo>
                    <a:lnTo>
                      <a:pt x="1724" y="490"/>
                    </a:lnTo>
                    <a:lnTo>
                      <a:pt x="1724" y="494"/>
                    </a:lnTo>
                    <a:lnTo>
                      <a:pt x="1724" y="496"/>
                    </a:lnTo>
                    <a:lnTo>
                      <a:pt x="1724" y="500"/>
                    </a:lnTo>
                    <a:lnTo>
                      <a:pt x="1730" y="498"/>
                    </a:lnTo>
                    <a:lnTo>
                      <a:pt x="1734" y="490"/>
                    </a:lnTo>
                    <a:lnTo>
                      <a:pt x="1740" y="498"/>
                    </a:lnTo>
                    <a:lnTo>
                      <a:pt x="1746" y="498"/>
                    </a:lnTo>
                    <a:lnTo>
                      <a:pt x="1752" y="498"/>
                    </a:lnTo>
                    <a:lnTo>
                      <a:pt x="1758" y="496"/>
                    </a:lnTo>
                    <a:lnTo>
                      <a:pt x="1762" y="498"/>
                    </a:lnTo>
                    <a:lnTo>
                      <a:pt x="1764" y="500"/>
                    </a:lnTo>
                    <a:lnTo>
                      <a:pt x="1770" y="500"/>
                    </a:lnTo>
                    <a:lnTo>
                      <a:pt x="1770" y="486"/>
                    </a:lnTo>
                    <a:lnTo>
                      <a:pt x="1782" y="486"/>
                    </a:lnTo>
                    <a:lnTo>
                      <a:pt x="1794" y="488"/>
                    </a:lnTo>
                    <a:lnTo>
                      <a:pt x="1794" y="490"/>
                    </a:lnTo>
                    <a:lnTo>
                      <a:pt x="1798" y="490"/>
                    </a:lnTo>
                    <a:lnTo>
                      <a:pt x="1798" y="488"/>
                    </a:lnTo>
                    <a:lnTo>
                      <a:pt x="1808" y="486"/>
                    </a:lnTo>
                    <a:lnTo>
                      <a:pt x="1810" y="496"/>
                    </a:lnTo>
                    <a:lnTo>
                      <a:pt x="1816" y="496"/>
                    </a:lnTo>
                    <a:lnTo>
                      <a:pt x="1816" y="498"/>
                    </a:lnTo>
                    <a:lnTo>
                      <a:pt x="1816" y="500"/>
                    </a:lnTo>
                    <a:lnTo>
                      <a:pt x="1800" y="500"/>
                    </a:lnTo>
                    <a:lnTo>
                      <a:pt x="1802" y="512"/>
                    </a:lnTo>
                    <a:lnTo>
                      <a:pt x="1818" y="512"/>
                    </a:lnTo>
                    <a:lnTo>
                      <a:pt x="1818" y="508"/>
                    </a:lnTo>
                    <a:lnTo>
                      <a:pt x="1820" y="506"/>
                    </a:lnTo>
                    <a:lnTo>
                      <a:pt x="1824" y="508"/>
                    </a:lnTo>
                    <a:lnTo>
                      <a:pt x="1828" y="508"/>
                    </a:lnTo>
                    <a:lnTo>
                      <a:pt x="1828" y="506"/>
                    </a:lnTo>
                    <a:lnTo>
                      <a:pt x="1828" y="504"/>
                    </a:lnTo>
                    <a:lnTo>
                      <a:pt x="1830" y="504"/>
                    </a:lnTo>
                    <a:lnTo>
                      <a:pt x="1834" y="496"/>
                    </a:lnTo>
                    <a:lnTo>
                      <a:pt x="1844" y="496"/>
                    </a:lnTo>
                    <a:lnTo>
                      <a:pt x="1854" y="496"/>
                    </a:lnTo>
                    <a:lnTo>
                      <a:pt x="1854" y="494"/>
                    </a:lnTo>
                    <a:lnTo>
                      <a:pt x="1858" y="494"/>
                    </a:lnTo>
                    <a:lnTo>
                      <a:pt x="1856" y="488"/>
                    </a:lnTo>
                    <a:lnTo>
                      <a:pt x="1846" y="488"/>
                    </a:lnTo>
                    <a:lnTo>
                      <a:pt x="1846" y="490"/>
                    </a:lnTo>
                    <a:lnTo>
                      <a:pt x="1844" y="490"/>
                    </a:lnTo>
                    <a:lnTo>
                      <a:pt x="1844" y="472"/>
                    </a:lnTo>
                    <a:lnTo>
                      <a:pt x="1846" y="476"/>
                    </a:lnTo>
                    <a:lnTo>
                      <a:pt x="1848" y="470"/>
                    </a:lnTo>
                    <a:lnTo>
                      <a:pt x="1848" y="466"/>
                    </a:lnTo>
                    <a:lnTo>
                      <a:pt x="1854" y="462"/>
                    </a:lnTo>
                    <a:lnTo>
                      <a:pt x="1862" y="460"/>
                    </a:lnTo>
                    <a:lnTo>
                      <a:pt x="1866" y="458"/>
                    </a:lnTo>
                    <a:lnTo>
                      <a:pt x="1872" y="454"/>
                    </a:lnTo>
                    <a:lnTo>
                      <a:pt x="1872" y="450"/>
                    </a:lnTo>
                    <a:lnTo>
                      <a:pt x="1872" y="448"/>
                    </a:lnTo>
                    <a:lnTo>
                      <a:pt x="1874" y="448"/>
                    </a:lnTo>
                    <a:lnTo>
                      <a:pt x="1880" y="442"/>
                    </a:lnTo>
                    <a:lnTo>
                      <a:pt x="1882" y="436"/>
                    </a:lnTo>
                    <a:lnTo>
                      <a:pt x="1884" y="436"/>
                    </a:lnTo>
                    <a:lnTo>
                      <a:pt x="1890" y="434"/>
                    </a:lnTo>
                    <a:lnTo>
                      <a:pt x="1902" y="434"/>
                    </a:lnTo>
                    <a:lnTo>
                      <a:pt x="1910" y="432"/>
                    </a:lnTo>
                    <a:lnTo>
                      <a:pt x="1912" y="430"/>
                    </a:lnTo>
                    <a:lnTo>
                      <a:pt x="1916" y="430"/>
                    </a:lnTo>
                    <a:lnTo>
                      <a:pt x="1918" y="436"/>
                    </a:lnTo>
                    <a:lnTo>
                      <a:pt x="1926" y="436"/>
                    </a:lnTo>
                    <a:lnTo>
                      <a:pt x="1934" y="432"/>
                    </a:lnTo>
                    <a:lnTo>
                      <a:pt x="1930" y="442"/>
                    </a:lnTo>
                    <a:lnTo>
                      <a:pt x="1928" y="448"/>
                    </a:lnTo>
                    <a:lnTo>
                      <a:pt x="1926" y="450"/>
                    </a:lnTo>
                    <a:lnTo>
                      <a:pt x="1928" y="452"/>
                    </a:lnTo>
                    <a:lnTo>
                      <a:pt x="1928" y="454"/>
                    </a:lnTo>
                    <a:lnTo>
                      <a:pt x="1934" y="452"/>
                    </a:lnTo>
                    <a:lnTo>
                      <a:pt x="1934" y="458"/>
                    </a:lnTo>
                    <a:lnTo>
                      <a:pt x="1934" y="462"/>
                    </a:lnTo>
                    <a:lnTo>
                      <a:pt x="1938" y="454"/>
                    </a:lnTo>
                    <a:lnTo>
                      <a:pt x="1948" y="444"/>
                    </a:lnTo>
                    <a:lnTo>
                      <a:pt x="1958" y="436"/>
                    </a:lnTo>
                    <a:lnTo>
                      <a:pt x="1966" y="434"/>
                    </a:lnTo>
                    <a:lnTo>
                      <a:pt x="1972" y="434"/>
                    </a:lnTo>
                    <a:lnTo>
                      <a:pt x="1972" y="436"/>
                    </a:lnTo>
                    <a:lnTo>
                      <a:pt x="1974" y="436"/>
                    </a:lnTo>
                    <a:lnTo>
                      <a:pt x="1980" y="436"/>
                    </a:lnTo>
                    <a:lnTo>
                      <a:pt x="1976" y="430"/>
                    </a:lnTo>
                    <a:lnTo>
                      <a:pt x="1976" y="426"/>
                    </a:lnTo>
                    <a:lnTo>
                      <a:pt x="1976" y="424"/>
                    </a:lnTo>
                    <a:lnTo>
                      <a:pt x="1974" y="426"/>
                    </a:lnTo>
                    <a:lnTo>
                      <a:pt x="1974" y="424"/>
                    </a:lnTo>
                    <a:lnTo>
                      <a:pt x="1974" y="420"/>
                    </a:lnTo>
                    <a:lnTo>
                      <a:pt x="1984" y="412"/>
                    </a:lnTo>
                    <a:lnTo>
                      <a:pt x="1990" y="412"/>
                    </a:lnTo>
                    <a:lnTo>
                      <a:pt x="2004" y="416"/>
                    </a:lnTo>
                    <a:lnTo>
                      <a:pt x="2004" y="420"/>
                    </a:lnTo>
                    <a:lnTo>
                      <a:pt x="2000" y="420"/>
                    </a:lnTo>
                    <a:lnTo>
                      <a:pt x="2000" y="416"/>
                    </a:lnTo>
                    <a:lnTo>
                      <a:pt x="1998" y="416"/>
                    </a:lnTo>
                    <a:lnTo>
                      <a:pt x="1992" y="416"/>
                    </a:lnTo>
                    <a:lnTo>
                      <a:pt x="1990" y="420"/>
                    </a:lnTo>
                    <a:lnTo>
                      <a:pt x="1988" y="420"/>
                    </a:lnTo>
                    <a:lnTo>
                      <a:pt x="1984" y="442"/>
                    </a:lnTo>
                    <a:lnTo>
                      <a:pt x="1982" y="454"/>
                    </a:lnTo>
                    <a:lnTo>
                      <a:pt x="1980" y="458"/>
                    </a:lnTo>
                    <a:lnTo>
                      <a:pt x="1976" y="458"/>
                    </a:lnTo>
                    <a:lnTo>
                      <a:pt x="1966" y="458"/>
                    </a:lnTo>
                    <a:lnTo>
                      <a:pt x="1954" y="460"/>
                    </a:lnTo>
                    <a:lnTo>
                      <a:pt x="1954" y="466"/>
                    </a:lnTo>
                    <a:lnTo>
                      <a:pt x="1954" y="472"/>
                    </a:lnTo>
                    <a:lnTo>
                      <a:pt x="1952" y="472"/>
                    </a:lnTo>
                    <a:lnTo>
                      <a:pt x="1948" y="472"/>
                    </a:lnTo>
                    <a:lnTo>
                      <a:pt x="1948" y="478"/>
                    </a:lnTo>
                    <a:lnTo>
                      <a:pt x="1948" y="480"/>
                    </a:lnTo>
                    <a:lnTo>
                      <a:pt x="1938" y="488"/>
                    </a:lnTo>
                    <a:lnTo>
                      <a:pt x="1928" y="496"/>
                    </a:lnTo>
                    <a:lnTo>
                      <a:pt x="1918" y="512"/>
                    </a:lnTo>
                    <a:lnTo>
                      <a:pt x="1912" y="518"/>
                    </a:lnTo>
                    <a:lnTo>
                      <a:pt x="1906" y="524"/>
                    </a:lnTo>
                    <a:lnTo>
                      <a:pt x="1902" y="526"/>
                    </a:lnTo>
                    <a:lnTo>
                      <a:pt x="1902" y="524"/>
                    </a:lnTo>
                    <a:lnTo>
                      <a:pt x="1900" y="524"/>
                    </a:lnTo>
                    <a:lnTo>
                      <a:pt x="1898" y="524"/>
                    </a:lnTo>
                    <a:lnTo>
                      <a:pt x="1898" y="526"/>
                    </a:lnTo>
                    <a:lnTo>
                      <a:pt x="1894" y="530"/>
                    </a:lnTo>
                    <a:lnTo>
                      <a:pt x="1888" y="530"/>
                    </a:lnTo>
                    <a:lnTo>
                      <a:pt x="1882" y="530"/>
                    </a:lnTo>
                    <a:lnTo>
                      <a:pt x="1882" y="534"/>
                    </a:lnTo>
                    <a:lnTo>
                      <a:pt x="1884" y="534"/>
                    </a:lnTo>
                    <a:lnTo>
                      <a:pt x="1882" y="544"/>
                    </a:lnTo>
                    <a:lnTo>
                      <a:pt x="1882" y="550"/>
                    </a:lnTo>
                    <a:lnTo>
                      <a:pt x="1876" y="552"/>
                    </a:lnTo>
                    <a:lnTo>
                      <a:pt x="1872" y="552"/>
                    </a:lnTo>
                    <a:lnTo>
                      <a:pt x="1870" y="554"/>
                    </a:lnTo>
                    <a:lnTo>
                      <a:pt x="1866" y="566"/>
                    </a:lnTo>
                    <a:lnTo>
                      <a:pt x="1864" y="580"/>
                    </a:lnTo>
                    <a:lnTo>
                      <a:pt x="1864" y="598"/>
                    </a:lnTo>
                    <a:lnTo>
                      <a:pt x="1866" y="618"/>
                    </a:lnTo>
                    <a:lnTo>
                      <a:pt x="1882" y="688"/>
                    </a:lnTo>
                    <a:lnTo>
                      <a:pt x="1894" y="678"/>
                    </a:lnTo>
                    <a:lnTo>
                      <a:pt x="1906" y="668"/>
                    </a:lnTo>
                    <a:lnTo>
                      <a:pt x="1908" y="654"/>
                    </a:lnTo>
                    <a:lnTo>
                      <a:pt x="1908" y="650"/>
                    </a:lnTo>
                    <a:lnTo>
                      <a:pt x="1910" y="648"/>
                    </a:lnTo>
                    <a:lnTo>
                      <a:pt x="1922" y="644"/>
                    </a:lnTo>
                    <a:lnTo>
                      <a:pt x="1922" y="630"/>
                    </a:lnTo>
                    <a:lnTo>
                      <a:pt x="1922" y="624"/>
                    </a:lnTo>
                    <a:lnTo>
                      <a:pt x="1928" y="618"/>
                    </a:lnTo>
                    <a:lnTo>
                      <a:pt x="1934" y="616"/>
                    </a:lnTo>
                    <a:lnTo>
                      <a:pt x="1934" y="612"/>
                    </a:lnTo>
                    <a:lnTo>
                      <a:pt x="1938" y="608"/>
                    </a:lnTo>
                    <a:lnTo>
                      <a:pt x="1944" y="612"/>
                    </a:lnTo>
                    <a:lnTo>
                      <a:pt x="1946" y="612"/>
                    </a:lnTo>
                    <a:lnTo>
                      <a:pt x="1952" y="612"/>
                    </a:lnTo>
                    <a:lnTo>
                      <a:pt x="1958" y="604"/>
                    </a:lnTo>
                    <a:lnTo>
                      <a:pt x="1952" y="590"/>
                    </a:lnTo>
                    <a:lnTo>
                      <a:pt x="1952" y="582"/>
                    </a:lnTo>
                    <a:lnTo>
                      <a:pt x="1952" y="578"/>
                    </a:lnTo>
                    <a:lnTo>
                      <a:pt x="1954" y="576"/>
                    </a:lnTo>
                    <a:lnTo>
                      <a:pt x="1958" y="570"/>
                    </a:lnTo>
                    <a:lnTo>
                      <a:pt x="1966" y="568"/>
                    </a:lnTo>
                    <a:lnTo>
                      <a:pt x="1974" y="568"/>
                    </a:lnTo>
                    <a:lnTo>
                      <a:pt x="1974" y="560"/>
                    </a:lnTo>
                    <a:lnTo>
                      <a:pt x="1970" y="560"/>
                    </a:lnTo>
                    <a:lnTo>
                      <a:pt x="1966" y="560"/>
                    </a:lnTo>
                    <a:lnTo>
                      <a:pt x="1962" y="552"/>
                    </a:lnTo>
                    <a:lnTo>
                      <a:pt x="1962" y="544"/>
                    </a:lnTo>
                    <a:lnTo>
                      <a:pt x="1964" y="544"/>
                    </a:lnTo>
                    <a:lnTo>
                      <a:pt x="1966" y="540"/>
                    </a:lnTo>
                    <a:lnTo>
                      <a:pt x="1970" y="540"/>
                    </a:lnTo>
                    <a:lnTo>
                      <a:pt x="1970" y="534"/>
                    </a:lnTo>
                    <a:lnTo>
                      <a:pt x="1970" y="532"/>
                    </a:lnTo>
                    <a:lnTo>
                      <a:pt x="1972" y="532"/>
                    </a:lnTo>
                    <a:lnTo>
                      <a:pt x="1972" y="526"/>
                    </a:lnTo>
                    <a:lnTo>
                      <a:pt x="1966" y="526"/>
                    </a:lnTo>
                    <a:lnTo>
                      <a:pt x="1956" y="524"/>
                    </a:lnTo>
                    <a:lnTo>
                      <a:pt x="1956" y="516"/>
                    </a:lnTo>
                    <a:lnTo>
                      <a:pt x="1956" y="508"/>
                    </a:lnTo>
                    <a:lnTo>
                      <a:pt x="1972" y="496"/>
                    </a:lnTo>
                    <a:lnTo>
                      <a:pt x="1972" y="494"/>
                    </a:lnTo>
                    <a:lnTo>
                      <a:pt x="1972" y="490"/>
                    </a:lnTo>
                    <a:lnTo>
                      <a:pt x="1976" y="490"/>
                    </a:lnTo>
                    <a:lnTo>
                      <a:pt x="1976" y="486"/>
                    </a:lnTo>
                    <a:lnTo>
                      <a:pt x="1974" y="486"/>
                    </a:lnTo>
                    <a:lnTo>
                      <a:pt x="1974" y="484"/>
                    </a:lnTo>
                    <a:lnTo>
                      <a:pt x="1976" y="480"/>
                    </a:lnTo>
                    <a:lnTo>
                      <a:pt x="1980" y="476"/>
                    </a:lnTo>
                    <a:lnTo>
                      <a:pt x="2002" y="478"/>
                    </a:lnTo>
                    <a:lnTo>
                      <a:pt x="2002" y="472"/>
                    </a:lnTo>
                    <a:lnTo>
                      <a:pt x="2018" y="462"/>
                    </a:lnTo>
                    <a:lnTo>
                      <a:pt x="2016" y="472"/>
                    </a:lnTo>
                    <a:lnTo>
                      <a:pt x="2016" y="478"/>
                    </a:lnTo>
                    <a:lnTo>
                      <a:pt x="2018" y="480"/>
                    </a:lnTo>
                    <a:lnTo>
                      <a:pt x="2020" y="480"/>
                    </a:lnTo>
                    <a:lnTo>
                      <a:pt x="2020" y="478"/>
                    </a:lnTo>
                    <a:lnTo>
                      <a:pt x="2022" y="478"/>
                    </a:lnTo>
                    <a:lnTo>
                      <a:pt x="2028" y="470"/>
                    </a:lnTo>
                    <a:lnTo>
                      <a:pt x="2034" y="462"/>
                    </a:lnTo>
                    <a:lnTo>
                      <a:pt x="2040" y="458"/>
                    </a:lnTo>
                    <a:lnTo>
                      <a:pt x="2048" y="458"/>
                    </a:lnTo>
                    <a:lnTo>
                      <a:pt x="2056" y="460"/>
                    </a:lnTo>
                    <a:lnTo>
                      <a:pt x="2064" y="466"/>
                    </a:lnTo>
                    <a:lnTo>
                      <a:pt x="2064" y="472"/>
                    </a:lnTo>
                    <a:lnTo>
                      <a:pt x="2072" y="476"/>
                    </a:lnTo>
                    <a:lnTo>
                      <a:pt x="2076" y="478"/>
                    </a:lnTo>
                    <a:lnTo>
                      <a:pt x="2082" y="468"/>
                    </a:lnTo>
                    <a:lnTo>
                      <a:pt x="2090" y="458"/>
                    </a:lnTo>
                    <a:lnTo>
                      <a:pt x="2098" y="452"/>
                    </a:lnTo>
                    <a:lnTo>
                      <a:pt x="2108" y="448"/>
                    </a:lnTo>
                    <a:lnTo>
                      <a:pt x="2108" y="444"/>
                    </a:lnTo>
                    <a:lnTo>
                      <a:pt x="2108" y="442"/>
                    </a:lnTo>
                    <a:lnTo>
                      <a:pt x="2108" y="440"/>
                    </a:lnTo>
                    <a:lnTo>
                      <a:pt x="2110" y="440"/>
                    </a:lnTo>
                    <a:lnTo>
                      <a:pt x="2112" y="442"/>
                    </a:lnTo>
                    <a:lnTo>
                      <a:pt x="2116" y="442"/>
                    </a:lnTo>
                    <a:lnTo>
                      <a:pt x="2118" y="442"/>
                    </a:lnTo>
                    <a:lnTo>
                      <a:pt x="2120" y="436"/>
                    </a:lnTo>
                    <a:lnTo>
                      <a:pt x="2120" y="434"/>
                    </a:lnTo>
                    <a:lnTo>
                      <a:pt x="2122" y="434"/>
                    </a:lnTo>
                    <a:lnTo>
                      <a:pt x="2122" y="436"/>
                    </a:lnTo>
                    <a:lnTo>
                      <a:pt x="2126" y="436"/>
                    </a:lnTo>
                    <a:lnTo>
                      <a:pt x="2130" y="430"/>
                    </a:lnTo>
                    <a:lnTo>
                      <a:pt x="2138" y="426"/>
                    </a:lnTo>
                    <a:lnTo>
                      <a:pt x="2144" y="426"/>
                    </a:lnTo>
                    <a:lnTo>
                      <a:pt x="2154" y="422"/>
                    </a:lnTo>
                    <a:lnTo>
                      <a:pt x="2164" y="416"/>
                    </a:lnTo>
                    <a:lnTo>
                      <a:pt x="2174" y="416"/>
                    </a:lnTo>
                    <a:lnTo>
                      <a:pt x="2184" y="420"/>
                    </a:lnTo>
                    <a:lnTo>
                      <a:pt x="2192" y="420"/>
                    </a:lnTo>
                    <a:lnTo>
                      <a:pt x="2198" y="420"/>
                    </a:lnTo>
                    <a:lnTo>
                      <a:pt x="2204" y="414"/>
                    </a:lnTo>
                    <a:lnTo>
                      <a:pt x="2202" y="408"/>
                    </a:lnTo>
                    <a:lnTo>
                      <a:pt x="2202" y="406"/>
                    </a:lnTo>
                    <a:lnTo>
                      <a:pt x="2204" y="404"/>
                    </a:lnTo>
                    <a:lnTo>
                      <a:pt x="2202" y="404"/>
                    </a:lnTo>
                    <a:lnTo>
                      <a:pt x="2198" y="404"/>
                    </a:lnTo>
                    <a:lnTo>
                      <a:pt x="2190" y="378"/>
                    </a:lnTo>
                    <a:lnTo>
                      <a:pt x="2186" y="378"/>
                    </a:lnTo>
                    <a:lnTo>
                      <a:pt x="2186" y="372"/>
                    </a:lnTo>
                    <a:lnTo>
                      <a:pt x="2180" y="376"/>
                    </a:lnTo>
                    <a:lnTo>
                      <a:pt x="2182" y="376"/>
                    </a:lnTo>
                    <a:lnTo>
                      <a:pt x="2180" y="378"/>
                    </a:lnTo>
                    <a:lnTo>
                      <a:pt x="2176" y="378"/>
                    </a:lnTo>
                    <a:lnTo>
                      <a:pt x="2176" y="372"/>
                    </a:lnTo>
                    <a:lnTo>
                      <a:pt x="2176" y="370"/>
                    </a:lnTo>
                    <a:lnTo>
                      <a:pt x="2180" y="368"/>
                    </a:lnTo>
                    <a:lnTo>
                      <a:pt x="2170" y="368"/>
                    </a:lnTo>
                    <a:lnTo>
                      <a:pt x="2162" y="368"/>
                    </a:lnTo>
                    <a:lnTo>
                      <a:pt x="2162" y="362"/>
                    </a:lnTo>
                    <a:lnTo>
                      <a:pt x="2176" y="360"/>
                    </a:lnTo>
                    <a:lnTo>
                      <a:pt x="2182" y="366"/>
                    </a:lnTo>
                    <a:lnTo>
                      <a:pt x="2198" y="366"/>
                    </a:lnTo>
                    <a:lnTo>
                      <a:pt x="2210" y="368"/>
                    </a:lnTo>
                    <a:lnTo>
                      <a:pt x="2218" y="360"/>
                    </a:lnTo>
                    <a:lnTo>
                      <a:pt x="2222" y="350"/>
                    </a:lnTo>
                    <a:lnTo>
                      <a:pt x="2222" y="342"/>
                    </a:lnTo>
                    <a:lnTo>
                      <a:pt x="2216" y="340"/>
                    </a:lnTo>
                    <a:lnTo>
                      <a:pt x="2216" y="334"/>
                    </a:lnTo>
                    <a:lnTo>
                      <a:pt x="2218" y="332"/>
                    </a:lnTo>
                    <a:lnTo>
                      <a:pt x="2218" y="324"/>
                    </a:lnTo>
                    <a:lnTo>
                      <a:pt x="2228" y="322"/>
                    </a:lnTo>
                    <a:lnTo>
                      <a:pt x="2226" y="328"/>
                    </a:lnTo>
                    <a:lnTo>
                      <a:pt x="2228" y="330"/>
                    </a:lnTo>
                    <a:lnTo>
                      <a:pt x="2230" y="332"/>
                    </a:lnTo>
                    <a:lnTo>
                      <a:pt x="2226" y="332"/>
                    </a:lnTo>
                    <a:lnTo>
                      <a:pt x="2226" y="334"/>
                    </a:lnTo>
                    <a:lnTo>
                      <a:pt x="2228" y="342"/>
                    </a:lnTo>
                    <a:lnTo>
                      <a:pt x="2238" y="350"/>
                    </a:lnTo>
                    <a:lnTo>
                      <a:pt x="2240" y="350"/>
                    </a:lnTo>
                    <a:lnTo>
                      <a:pt x="2238" y="348"/>
                    </a:lnTo>
                    <a:lnTo>
                      <a:pt x="2248" y="342"/>
                    </a:lnTo>
                    <a:lnTo>
                      <a:pt x="2254" y="340"/>
                    </a:lnTo>
                    <a:lnTo>
                      <a:pt x="2262" y="342"/>
                    </a:lnTo>
                    <a:lnTo>
                      <a:pt x="2266" y="350"/>
                    </a:lnTo>
                    <a:lnTo>
                      <a:pt x="2274" y="352"/>
                    </a:lnTo>
                    <a:lnTo>
                      <a:pt x="2274" y="360"/>
                    </a:lnTo>
                    <a:lnTo>
                      <a:pt x="2272" y="362"/>
                    </a:lnTo>
                    <a:lnTo>
                      <a:pt x="2276" y="366"/>
                    </a:lnTo>
                    <a:lnTo>
                      <a:pt x="2284" y="368"/>
                    </a:lnTo>
                    <a:lnTo>
                      <a:pt x="2302" y="372"/>
                    </a:lnTo>
                    <a:lnTo>
                      <a:pt x="2302" y="378"/>
                    </a:lnTo>
                    <a:lnTo>
                      <a:pt x="2316" y="372"/>
                    </a:lnTo>
                    <a:lnTo>
                      <a:pt x="2316" y="378"/>
                    </a:lnTo>
                    <a:lnTo>
                      <a:pt x="2328" y="378"/>
                    </a:lnTo>
                    <a:lnTo>
                      <a:pt x="2328" y="376"/>
                    </a:lnTo>
                    <a:lnTo>
                      <a:pt x="2320" y="368"/>
                    </a:lnTo>
                    <a:lnTo>
                      <a:pt x="2320" y="362"/>
                    </a:lnTo>
                    <a:lnTo>
                      <a:pt x="2330" y="362"/>
                    </a:lnTo>
                    <a:lnTo>
                      <a:pt x="2330" y="352"/>
                    </a:lnTo>
                    <a:lnTo>
                      <a:pt x="2322" y="354"/>
                    </a:lnTo>
                    <a:lnTo>
                      <a:pt x="2322" y="350"/>
                    </a:lnTo>
                    <a:lnTo>
                      <a:pt x="2320" y="348"/>
                    </a:lnTo>
                    <a:lnTo>
                      <a:pt x="2330" y="348"/>
                    </a:lnTo>
                    <a:lnTo>
                      <a:pt x="2330" y="350"/>
                    </a:lnTo>
                    <a:lnTo>
                      <a:pt x="2334" y="350"/>
                    </a:lnTo>
                    <a:lnTo>
                      <a:pt x="2336" y="350"/>
                    </a:lnTo>
                    <a:lnTo>
                      <a:pt x="2346" y="350"/>
                    </a:lnTo>
                    <a:lnTo>
                      <a:pt x="2346" y="352"/>
                    </a:lnTo>
                    <a:lnTo>
                      <a:pt x="2348" y="352"/>
                    </a:lnTo>
                    <a:lnTo>
                      <a:pt x="2348" y="350"/>
                    </a:lnTo>
                    <a:lnTo>
                      <a:pt x="2346" y="344"/>
                    </a:lnTo>
                    <a:lnTo>
                      <a:pt x="2352" y="344"/>
                    </a:lnTo>
                    <a:lnTo>
                      <a:pt x="2352" y="334"/>
                    </a:lnTo>
                    <a:lnTo>
                      <a:pt x="2356" y="334"/>
                    </a:lnTo>
                    <a:lnTo>
                      <a:pt x="2338" y="326"/>
                    </a:lnTo>
                    <a:close/>
                    <a:moveTo>
                      <a:pt x="1770" y="196"/>
                    </a:moveTo>
                    <a:lnTo>
                      <a:pt x="1774" y="194"/>
                    </a:lnTo>
                    <a:lnTo>
                      <a:pt x="1772" y="198"/>
                    </a:lnTo>
                    <a:lnTo>
                      <a:pt x="1770" y="198"/>
                    </a:lnTo>
                    <a:lnTo>
                      <a:pt x="1770" y="196"/>
                    </a:lnTo>
                    <a:close/>
                    <a:moveTo>
                      <a:pt x="744" y="204"/>
                    </a:moveTo>
                    <a:lnTo>
                      <a:pt x="742" y="206"/>
                    </a:lnTo>
                    <a:lnTo>
                      <a:pt x="742" y="202"/>
                    </a:lnTo>
                    <a:lnTo>
                      <a:pt x="744" y="202"/>
                    </a:lnTo>
                    <a:lnTo>
                      <a:pt x="744" y="204"/>
                    </a:lnTo>
                    <a:close/>
                    <a:moveTo>
                      <a:pt x="84" y="458"/>
                    </a:moveTo>
                    <a:lnTo>
                      <a:pt x="84" y="466"/>
                    </a:lnTo>
                    <a:lnTo>
                      <a:pt x="82" y="466"/>
                    </a:lnTo>
                    <a:lnTo>
                      <a:pt x="82" y="470"/>
                    </a:lnTo>
                    <a:lnTo>
                      <a:pt x="62" y="474"/>
                    </a:lnTo>
                    <a:lnTo>
                      <a:pt x="62" y="468"/>
                    </a:lnTo>
                    <a:lnTo>
                      <a:pt x="52" y="458"/>
                    </a:lnTo>
                    <a:lnTo>
                      <a:pt x="52" y="452"/>
                    </a:lnTo>
                    <a:lnTo>
                      <a:pt x="48" y="448"/>
                    </a:lnTo>
                    <a:lnTo>
                      <a:pt x="44" y="440"/>
                    </a:lnTo>
                    <a:lnTo>
                      <a:pt x="52" y="438"/>
                    </a:lnTo>
                    <a:lnTo>
                      <a:pt x="56" y="432"/>
                    </a:lnTo>
                    <a:lnTo>
                      <a:pt x="64" y="440"/>
                    </a:lnTo>
                    <a:lnTo>
                      <a:pt x="72" y="444"/>
                    </a:lnTo>
                    <a:lnTo>
                      <a:pt x="74" y="444"/>
                    </a:lnTo>
                    <a:lnTo>
                      <a:pt x="80" y="444"/>
                    </a:lnTo>
                    <a:lnTo>
                      <a:pt x="82" y="450"/>
                    </a:lnTo>
                    <a:lnTo>
                      <a:pt x="82" y="456"/>
                    </a:lnTo>
                    <a:lnTo>
                      <a:pt x="84" y="456"/>
                    </a:lnTo>
                    <a:lnTo>
                      <a:pt x="84" y="458"/>
                    </a:lnTo>
                    <a:close/>
                    <a:moveTo>
                      <a:pt x="108" y="398"/>
                    </a:moveTo>
                    <a:lnTo>
                      <a:pt x="106" y="386"/>
                    </a:lnTo>
                    <a:lnTo>
                      <a:pt x="114" y="386"/>
                    </a:lnTo>
                    <a:lnTo>
                      <a:pt x="116" y="388"/>
                    </a:lnTo>
                    <a:lnTo>
                      <a:pt x="116" y="392"/>
                    </a:lnTo>
                    <a:lnTo>
                      <a:pt x="118" y="394"/>
                    </a:lnTo>
                    <a:lnTo>
                      <a:pt x="120" y="396"/>
                    </a:lnTo>
                    <a:lnTo>
                      <a:pt x="118" y="398"/>
                    </a:lnTo>
                    <a:lnTo>
                      <a:pt x="108" y="398"/>
                    </a:lnTo>
                    <a:close/>
                    <a:moveTo>
                      <a:pt x="136" y="444"/>
                    </a:moveTo>
                    <a:lnTo>
                      <a:pt x="136" y="450"/>
                    </a:lnTo>
                    <a:lnTo>
                      <a:pt x="130" y="456"/>
                    </a:lnTo>
                    <a:lnTo>
                      <a:pt x="120" y="444"/>
                    </a:lnTo>
                    <a:lnTo>
                      <a:pt x="110" y="438"/>
                    </a:lnTo>
                    <a:lnTo>
                      <a:pt x="110" y="432"/>
                    </a:lnTo>
                    <a:lnTo>
                      <a:pt x="118" y="434"/>
                    </a:lnTo>
                    <a:lnTo>
                      <a:pt x="116" y="430"/>
                    </a:lnTo>
                    <a:lnTo>
                      <a:pt x="116" y="428"/>
                    </a:lnTo>
                    <a:lnTo>
                      <a:pt x="118" y="428"/>
                    </a:lnTo>
                    <a:lnTo>
                      <a:pt x="118" y="430"/>
                    </a:lnTo>
                    <a:lnTo>
                      <a:pt x="120" y="430"/>
                    </a:lnTo>
                    <a:lnTo>
                      <a:pt x="124" y="422"/>
                    </a:lnTo>
                    <a:lnTo>
                      <a:pt x="124" y="420"/>
                    </a:lnTo>
                    <a:lnTo>
                      <a:pt x="120" y="416"/>
                    </a:lnTo>
                    <a:lnTo>
                      <a:pt x="118" y="420"/>
                    </a:lnTo>
                    <a:lnTo>
                      <a:pt x="116" y="420"/>
                    </a:lnTo>
                    <a:lnTo>
                      <a:pt x="114" y="416"/>
                    </a:lnTo>
                    <a:lnTo>
                      <a:pt x="114" y="412"/>
                    </a:lnTo>
                    <a:lnTo>
                      <a:pt x="116" y="412"/>
                    </a:lnTo>
                    <a:lnTo>
                      <a:pt x="128" y="416"/>
                    </a:lnTo>
                    <a:lnTo>
                      <a:pt x="128" y="424"/>
                    </a:lnTo>
                    <a:lnTo>
                      <a:pt x="130" y="434"/>
                    </a:lnTo>
                    <a:lnTo>
                      <a:pt x="136" y="440"/>
                    </a:lnTo>
                    <a:lnTo>
                      <a:pt x="136" y="444"/>
                    </a:lnTo>
                    <a:close/>
                    <a:moveTo>
                      <a:pt x="156" y="496"/>
                    </a:moveTo>
                    <a:lnTo>
                      <a:pt x="156" y="498"/>
                    </a:lnTo>
                    <a:lnTo>
                      <a:pt x="154" y="498"/>
                    </a:lnTo>
                    <a:lnTo>
                      <a:pt x="154" y="494"/>
                    </a:lnTo>
                    <a:lnTo>
                      <a:pt x="154" y="492"/>
                    </a:lnTo>
                    <a:lnTo>
                      <a:pt x="156" y="496"/>
                    </a:lnTo>
                    <a:close/>
                    <a:moveTo>
                      <a:pt x="144" y="468"/>
                    </a:moveTo>
                    <a:lnTo>
                      <a:pt x="144" y="466"/>
                    </a:lnTo>
                    <a:lnTo>
                      <a:pt x="146" y="466"/>
                    </a:lnTo>
                    <a:lnTo>
                      <a:pt x="152" y="466"/>
                    </a:lnTo>
                    <a:lnTo>
                      <a:pt x="154" y="468"/>
                    </a:lnTo>
                    <a:lnTo>
                      <a:pt x="152" y="470"/>
                    </a:lnTo>
                    <a:lnTo>
                      <a:pt x="146" y="470"/>
                    </a:lnTo>
                    <a:lnTo>
                      <a:pt x="144" y="468"/>
                    </a:lnTo>
                    <a:close/>
                    <a:moveTo>
                      <a:pt x="172" y="512"/>
                    </a:moveTo>
                    <a:lnTo>
                      <a:pt x="172" y="516"/>
                    </a:lnTo>
                    <a:lnTo>
                      <a:pt x="164" y="520"/>
                    </a:lnTo>
                    <a:lnTo>
                      <a:pt x="160" y="522"/>
                    </a:lnTo>
                    <a:lnTo>
                      <a:pt x="152" y="514"/>
                    </a:lnTo>
                    <a:lnTo>
                      <a:pt x="146" y="506"/>
                    </a:lnTo>
                    <a:lnTo>
                      <a:pt x="152" y="506"/>
                    </a:lnTo>
                    <a:lnTo>
                      <a:pt x="160" y="510"/>
                    </a:lnTo>
                    <a:lnTo>
                      <a:pt x="160" y="504"/>
                    </a:lnTo>
                    <a:lnTo>
                      <a:pt x="160" y="502"/>
                    </a:lnTo>
                    <a:lnTo>
                      <a:pt x="162" y="502"/>
                    </a:lnTo>
                    <a:lnTo>
                      <a:pt x="170" y="510"/>
                    </a:lnTo>
                    <a:lnTo>
                      <a:pt x="172" y="510"/>
                    </a:lnTo>
                    <a:lnTo>
                      <a:pt x="172" y="512"/>
                    </a:lnTo>
                    <a:close/>
                    <a:moveTo>
                      <a:pt x="308" y="786"/>
                    </a:moveTo>
                    <a:lnTo>
                      <a:pt x="308" y="784"/>
                    </a:lnTo>
                    <a:lnTo>
                      <a:pt x="310" y="786"/>
                    </a:lnTo>
                    <a:lnTo>
                      <a:pt x="310" y="788"/>
                    </a:lnTo>
                    <a:lnTo>
                      <a:pt x="308" y="788"/>
                    </a:lnTo>
                    <a:lnTo>
                      <a:pt x="308" y="786"/>
                    </a:lnTo>
                    <a:close/>
                    <a:moveTo>
                      <a:pt x="856" y="130"/>
                    </a:moveTo>
                    <a:lnTo>
                      <a:pt x="854" y="134"/>
                    </a:lnTo>
                    <a:lnTo>
                      <a:pt x="852" y="134"/>
                    </a:lnTo>
                    <a:lnTo>
                      <a:pt x="852" y="132"/>
                    </a:lnTo>
                    <a:lnTo>
                      <a:pt x="860" y="122"/>
                    </a:lnTo>
                    <a:lnTo>
                      <a:pt x="856" y="130"/>
                    </a:lnTo>
                    <a:close/>
                    <a:moveTo>
                      <a:pt x="1078" y="68"/>
                    </a:moveTo>
                    <a:lnTo>
                      <a:pt x="1080" y="62"/>
                    </a:lnTo>
                    <a:lnTo>
                      <a:pt x="1080" y="60"/>
                    </a:lnTo>
                    <a:lnTo>
                      <a:pt x="1082" y="62"/>
                    </a:lnTo>
                    <a:lnTo>
                      <a:pt x="1082" y="66"/>
                    </a:lnTo>
                    <a:lnTo>
                      <a:pt x="1090" y="66"/>
                    </a:lnTo>
                    <a:lnTo>
                      <a:pt x="1098" y="62"/>
                    </a:lnTo>
                    <a:lnTo>
                      <a:pt x="1114" y="58"/>
                    </a:lnTo>
                    <a:lnTo>
                      <a:pt x="1110" y="54"/>
                    </a:lnTo>
                    <a:lnTo>
                      <a:pt x="1114" y="52"/>
                    </a:lnTo>
                    <a:lnTo>
                      <a:pt x="1118" y="58"/>
                    </a:lnTo>
                    <a:lnTo>
                      <a:pt x="1116" y="60"/>
                    </a:lnTo>
                    <a:lnTo>
                      <a:pt x="1100" y="68"/>
                    </a:lnTo>
                    <a:lnTo>
                      <a:pt x="1086" y="80"/>
                    </a:lnTo>
                    <a:lnTo>
                      <a:pt x="1086" y="76"/>
                    </a:lnTo>
                    <a:lnTo>
                      <a:pt x="1078" y="72"/>
                    </a:lnTo>
                    <a:lnTo>
                      <a:pt x="1078" y="68"/>
                    </a:lnTo>
                    <a:close/>
                    <a:moveTo>
                      <a:pt x="1050" y="50"/>
                    </a:moveTo>
                    <a:lnTo>
                      <a:pt x="1052" y="44"/>
                    </a:lnTo>
                    <a:lnTo>
                      <a:pt x="1054" y="54"/>
                    </a:lnTo>
                    <a:lnTo>
                      <a:pt x="1046" y="54"/>
                    </a:lnTo>
                    <a:lnTo>
                      <a:pt x="1050" y="50"/>
                    </a:lnTo>
                    <a:close/>
                    <a:moveTo>
                      <a:pt x="1196" y="596"/>
                    </a:moveTo>
                    <a:lnTo>
                      <a:pt x="1198" y="606"/>
                    </a:lnTo>
                    <a:lnTo>
                      <a:pt x="1198" y="616"/>
                    </a:lnTo>
                    <a:lnTo>
                      <a:pt x="1190" y="626"/>
                    </a:lnTo>
                    <a:lnTo>
                      <a:pt x="1190" y="624"/>
                    </a:lnTo>
                    <a:lnTo>
                      <a:pt x="1184" y="624"/>
                    </a:lnTo>
                    <a:lnTo>
                      <a:pt x="1184" y="626"/>
                    </a:lnTo>
                    <a:lnTo>
                      <a:pt x="1182" y="630"/>
                    </a:lnTo>
                    <a:lnTo>
                      <a:pt x="1184" y="632"/>
                    </a:lnTo>
                    <a:lnTo>
                      <a:pt x="1188" y="634"/>
                    </a:lnTo>
                    <a:lnTo>
                      <a:pt x="1178" y="644"/>
                    </a:lnTo>
                    <a:lnTo>
                      <a:pt x="1178" y="648"/>
                    </a:lnTo>
                    <a:lnTo>
                      <a:pt x="1172" y="648"/>
                    </a:lnTo>
                    <a:lnTo>
                      <a:pt x="1166" y="648"/>
                    </a:lnTo>
                    <a:lnTo>
                      <a:pt x="1166" y="650"/>
                    </a:lnTo>
                    <a:lnTo>
                      <a:pt x="1164" y="652"/>
                    </a:lnTo>
                    <a:lnTo>
                      <a:pt x="1162" y="654"/>
                    </a:lnTo>
                    <a:lnTo>
                      <a:pt x="1162" y="658"/>
                    </a:lnTo>
                    <a:lnTo>
                      <a:pt x="1156" y="658"/>
                    </a:lnTo>
                    <a:lnTo>
                      <a:pt x="1152" y="658"/>
                    </a:lnTo>
                    <a:lnTo>
                      <a:pt x="1146" y="664"/>
                    </a:lnTo>
                    <a:lnTo>
                      <a:pt x="1142" y="672"/>
                    </a:lnTo>
                    <a:lnTo>
                      <a:pt x="1134" y="682"/>
                    </a:lnTo>
                    <a:lnTo>
                      <a:pt x="1130" y="686"/>
                    </a:lnTo>
                    <a:lnTo>
                      <a:pt x="1126" y="686"/>
                    </a:lnTo>
                    <a:lnTo>
                      <a:pt x="1120" y="686"/>
                    </a:lnTo>
                    <a:lnTo>
                      <a:pt x="1116" y="682"/>
                    </a:lnTo>
                    <a:lnTo>
                      <a:pt x="1110" y="680"/>
                    </a:lnTo>
                    <a:lnTo>
                      <a:pt x="1126" y="672"/>
                    </a:lnTo>
                    <a:lnTo>
                      <a:pt x="1130" y="668"/>
                    </a:lnTo>
                    <a:lnTo>
                      <a:pt x="1136" y="662"/>
                    </a:lnTo>
                    <a:lnTo>
                      <a:pt x="1138" y="654"/>
                    </a:lnTo>
                    <a:lnTo>
                      <a:pt x="1142" y="650"/>
                    </a:lnTo>
                    <a:lnTo>
                      <a:pt x="1146" y="650"/>
                    </a:lnTo>
                    <a:lnTo>
                      <a:pt x="1148" y="648"/>
                    </a:lnTo>
                    <a:lnTo>
                      <a:pt x="1152" y="644"/>
                    </a:lnTo>
                    <a:lnTo>
                      <a:pt x="1154" y="640"/>
                    </a:lnTo>
                    <a:lnTo>
                      <a:pt x="1156" y="636"/>
                    </a:lnTo>
                    <a:lnTo>
                      <a:pt x="1162" y="636"/>
                    </a:lnTo>
                    <a:lnTo>
                      <a:pt x="1170" y="626"/>
                    </a:lnTo>
                    <a:lnTo>
                      <a:pt x="1180" y="614"/>
                    </a:lnTo>
                    <a:lnTo>
                      <a:pt x="1196" y="582"/>
                    </a:lnTo>
                    <a:lnTo>
                      <a:pt x="1198" y="582"/>
                    </a:lnTo>
                    <a:lnTo>
                      <a:pt x="1200" y="582"/>
                    </a:lnTo>
                    <a:lnTo>
                      <a:pt x="1196" y="596"/>
                    </a:lnTo>
                    <a:close/>
                    <a:moveTo>
                      <a:pt x="1248" y="142"/>
                    </a:moveTo>
                    <a:lnTo>
                      <a:pt x="1246" y="150"/>
                    </a:lnTo>
                    <a:lnTo>
                      <a:pt x="1244" y="150"/>
                    </a:lnTo>
                    <a:lnTo>
                      <a:pt x="1242" y="158"/>
                    </a:lnTo>
                    <a:lnTo>
                      <a:pt x="1238" y="158"/>
                    </a:lnTo>
                    <a:lnTo>
                      <a:pt x="1242" y="156"/>
                    </a:lnTo>
                    <a:lnTo>
                      <a:pt x="1244" y="150"/>
                    </a:lnTo>
                    <a:lnTo>
                      <a:pt x="1242" y="144"/>
                    </a:lnTo>
                    <a:lnTo>
                      <a:pt x="1244" y="140"/>
                    </a:lnTo>
                    <a:lnTo>
                      <a:pt x="1248" y="138"/>
                    </a:lnTo>
                    <a:lnTo>
                      <a:pt x="1252" y="138"/>
                    </a:lnTo>
                    <a:lnTo>
                      <a:pt x="1248" y="142"/>
                    </a:lnTo>
                    <a:close/>
                    <a:moveTo>
                      <a:pt x="1642" y="160"/>
                    </a:moveTo>
                    <a:lnTo>
                      <a:pt x="1638" y="160"/>
                    </a:lnTo>
                    <a:lnTo>
                      <a:pt x="1642" y="158"/>
                    </a:lnTo>
                    <a:lnTo>
                      <a:pt x="1644" y="160"/>
                    </a:lnTo>
                    <a:lnTo>
                      <a:pt x="1646" y="162"/>
                    </a:lnTo>
                    <a:lnTo>
                      <a:pt x="1642" y="16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5" name="Freeform 1537"/>
              <p:cNvSpPr>
                <a:spLocks/>
              </p:cNvSpPr>
              <p:nvPr/>
            </p:nvSpPr>
            <p:spPr bwMode="auto">
              <a:xfrm>
                <a:off x="3241675" y="1958975"/>
                <a:ext cx="19050" cy="22225"/>
              </a:xfrm>
              <a:custGeom>
                <a:avLst/>
                <a:gdLst>
                  <a:gd name="T0" fmla="*/ 0 w 12"/>
                  <a:gd name="T1" fmla="*/ 8 h 14"/>
                  <a:gd name="T2" fmla="*/ 0 w 12"/>
                  <a:gd name="T3" fmla="*/ 14 h 14"/>
                  <a:gd name="T4" fmla="*/ 6 w 12"/>
                  <a:gd name="T5" fmla="*/ 12 h 14"/>
                  <a:gd name="T6" fmla="*/ 12 w 12"/>
                  <a:gd name="T7" fmla="*/ 6 h 14"/>
                  <a:gd name="T8" fmla="*/ 12 w 12"/>
                  <a:gd name="T9" fmla="*/ 0 h 14"/>
                  <a:gd name="T10" fmla="*/ 8 w 12"/>
                  <a:gd name="T11" fmla="*/ 0 h 14"/>
                  <a:gd name="T12" fmla="*/ 4 w 12"/>
                  <a:gd name="T13" fmla="*/ 4 h 14"/>
                  <a:gd name="T14" fmla="*/ 0 w 12"/>
                  <a:gd name="T1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6" name="Freeform 1538"/>
              <p:cNvSpPr>
                <a:spLocks/>
              </p:cNvSpPr>
              <p:nvPr/>
            </p:nvSpPr>
            <p:spPr bwMode="auto">
              <a:xfrm>
                <a:off x="3819525" y="2752725"/>
                <a:ext cx="22225" cy="22225"/>
              </a:xfrm>
              <a:custGeom>
                <a:avLst/>
                <a:gdLst>
                  <a:gd name="T0" fmla="*/ 6 w 14"/>
                  <a:gd name="T1" fmla="*/ 14 h 14"/>
                  <a:gd name="T2" fmla="*/ 8 w 14"/>
                  <a:gd name="T3" fmla="*/ 14 h 14"/>
                  <a:gd name="T4" fmla="*/ 14 w 14"/>
                  <a:gd name="T5" fmla="*/ 6 h 14"/>
                  <a:gd name="T6" fmla="*/ 6 w 14"/>
                  <a:gd name="T7" fmla="*/ 0 h 14"/>
                  <a:gd name="T8" fmla="*/ 4 w 14"/>
                  <a:gd name="T9" fmla="*/ 2 h 14"/>
                  <a:gd name="T10" fmla="*/ 0 w 14"/>
                  <a:gd name="T11" fmla="*/ 6 h 14"/>
                  <a:gd name="T12" fmla="*/ 0 w 14"/>
                  <a:gd name="T13" fmla="*/ 10 h 14"/>
                  <a:gd name="T14" fmla="*/ 4 w 14"/>
                  <a:gd name="T15" fmla="*/ 10 h 14"/>
                  <a:gd name="T16" fmla="*/ 4 w 14"/>
                  <a:gd name="T17" fmla="*/ 14 h 14"/>
                  <a:gd name="T18" fmla="*/ 6 w 14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6" y="14"/>
                    </a:moveTo>
                    <a:lnTo>
                      <a:pt x="8" y="14"/>
                    </a:lnTo>
                    <a:lnTo>
                      <a:pt x="14" y="6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7" name="Freeform 1539"/>
              <p:cNvSpPr>
                <a:spLocks/>
              </p:cNvSpPr>
              <p:nvPr/>
            </p:nvSpPr>
            <p:spPr bwMode="auto">
              <a:xfrm>
                <a:off x="4137025" y="2098675"/>
                <a:ext cx="34925" cy="25400"/>
              </a:xfrm>
              <a:custGeom>
                <a:avLst/>
                <a:gdLst>
                  <a:gd name="T0" fmla="*/ 12 w 22"/>
                  <a:gd name="T1" fmla="*/ 16 h 16"/>
                  <a:gd name="T2" fmla="*/ 18 w 22"/>
                  <a:gd name="T3" fmla="*/ 16 h 16"/>
                  <a:gd name="T4" fmla="*/ 22 w 22"/>
                  <a:gd name="T5" fmla="*/ 12 h 16"/>
                  <a:gd name="T6" fmla="*/ 22 w 22"/>
                  <a:gd name="T7" fmla="*/ 10 h 16"/>
                  <a:gd name="T8" fmla="*/ 18 w 22"/>
                  <a:gd name="T9" fmla="*/ 10 h 16"/>
                  <a:gd name="T10" fmla="*/ 18 w 22"/>
                  <a:gd name="T11" fmla="*/ 8 h 16"/>
                  <a:gd name="T12" fmla="*/ 18 w 22"/>
                  <a:gd name="T13" fmla="*/ 4 h 16"/>
                  <a:gd name="T14" fmla="*/ 16 w 22"/>
                  <a:gd name="T15" fmla="*/ 8 h 16"/>
                  <a:gd name="T16" fmla="*/ 14 w 22"/>
                  <a:gd name="T17" fmla="*/ 0 h 16"/>
                  <a:gd name="T18" fmla="*/ 8 w 22"/>
                  <a:gd name="T19" fmla="*/ 0 h 16"/>
                  <a:gd name="T20" fmla="*/ 6 w 22"/>
                  <a:gd name="T21" fmla="*/ 0 h 16"/>
                  <a:gd name="T22" fmla="*/ 0 w 22"/>
                  <a:gd name="T23" fmla="*/ 16 h 16"/>
                  <a:gd name="T24" fmla="*/ 12 w 22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6">
                    <a:moveTo>
                      <a:pt x="12" y="16"/>
                    </a:moveTo>
                    <a:lnTo>
                      <a:pt x="18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16"/>
                    </a:lnTo>
                    <a:lnTo>
                      <a:pt x="12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8" name="Freeform 1540"/>
              <p:cNvSpPr>
                <a:spLocks/>
              </p:cNvSpPr>
              <p:nvPr/>
            </p:nvSpPr>
            <p:spPr bwMode="auto">
              <a:xfrm>
                <a:off x="4149725" y="3025775"/>
                <a:ext cx="9525" cy="15875"/>
              </a:xfrm>
              <a:custGeom>
                <a:avLst/>
                <a:gdLst>
                  <a:gd name="T0" fmla="*/ 0 w 6"/>
                  <a:gd name="T1" fmla="*/ 8 h 10"/>
                  <a:gd name="T2" fmla="*/ 0 w 6"/>
                  <a:gd name="T3" fmla="*/ 10 h 10"/>
                  <a:gd name="T4" fmla="*/ 6 w 6"/>
                  <a:gd name="T5" fmla="*/ 2 h 10"/>
                  <a:gd name="T6" fmla="*/ 6 w 6"/>
                  <a:gd name="T7" fmla="*/ 0 h 10"/>
                  <a:gd name="T8" fmla="*/ 4 w 6"/>
                  <a:gd name="T9" fmla="*/ 0 h 10"/>
                  <a:gd name="T10" fmla="*/ 0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0" y="8"/>
                    </a:moveTo>
                    <a:lnTo>
                      <a:pt x="0" y="1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9" name="Freeform 1541"/>
              <p:cNvSpPr>
                <a:spLocks/>
              </p:cNvSpPr>
              <p:nvPr/>
            </p:nvSpPr>
            <p:spPr bwMode="auto">
              <a:xfrm>
                <a:off x="4540250" y="2139950"/>
                <a:ext cx="25400" cy="22225"/>
              </a:xfrm>
              <a:custGeom>
                <a:avLst/>
                <a:gdLst>
                  <a:gd name="T0" fmla="*/ 8 w 16"/>
                  <a:gd name="T1" fmla="*/ 14 h 14"/>
                  <a:gd name="T2" fmla="*/ 8 w 16"/>
                  <a:gd name="T3" fmla="*/ 12 h 14"/>
                  <a:gd name="T4" fmla="*/ 10 w 16"/>
                  <a:gd name="T5" fmla="*/ 12 h 14"/>
                  <a:gd name="T6" fmla="*/ 14 w 16"/>
                  <a:gd name="T7" fmla="*/ 12 h 14"/>
                  <a:gd name="T8" fmla="*/ 16 w 16"/>
                  <a:gd name="T9" fmla="*/ 10 h 14"/>
                  <a:gd name="T10" fmla="*/ 16 w 16"/>
                  <a:gd name="T11" fmla="*/ 8 h 14"/>
                  <a:gd name="T12" fmla="*/ 6 w 16"/>
                  <a:gd name="T13" fmla="*/ 0 h 14"/>
                  <a:gd name="T14" fmla="*/ 0 w 16"/>
                  <a:gd name="T15" fmla="*/ 10 h 14"/>
                  <a:gd name="T16" fmla="*/ 6 w 16"/>
                  <a:gd name="T17" fmla="*/ 12 h 14"/>
                  <a:gd name="T18" fmla="*/ 8 w 16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4">
                    <a:moveTo>
                      <a:pt x="8" y="14"/>
                    </a:moveTo>
                    <a:lnTo>
                      <a:pt x="8" y="12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0" name="Freeform 1542"/>
              <p:cNvSpPr>
                <a:spLocks/>
              </p:cNvSpPr>
              <p:nvPr/>
            </p:nvSpPr>
            <p:spPr bwMode="auto">
              <a:xfrm>
                <a:off x="4013200" y="3117850"/>
                <a:ext cx="15875" cy="28575"/>
              </a:xfrm>
              <a:custGeom>
                <a:avLst/>
                <a:gdLst>
                  <a:gd name="T0" fmla="*/ 2 w 10"/>
                  <a:gd name="T1" fmla="*/ 12 h 18"/>
                  <a:gd name="T2" fmla="*/ 0 w 10"/>
                  <a:gd name="T3" fmla="*/ 16 h 18"/>
                  <a:gd name="T4" fmla="*/ 0 w 10"/>
                  <a:gd name="T5" fmla="*/ 18 h 18"/>
                  <a:gd name="T6" fmla="*/ 2 w 10"/>
                  <a:gd name="T7" fmla="*/ 16 h 18"/>
                  <a:gd name="T8" fmla="*/ 8 w 10"/>
                  <a:gd name="T9" fmla="*/ 8 h 18"/>
                  <a:gd name="T10" fmla="*/ 10 w 10"/>
                  <a:gd name="T11" fmla="*/ 4 h 18"/>
                  <a:gd name="T12" fmla="*/ 10 w 10"/>
                  <a:gd name="T13" fmla="*/ 0 h 18"/>
                  <a:gd name="T14" fmla="*/ 8 w 10"/>
                  <a:gd name="T15" fmla="*/ 0 h 18"/>
                  <a:gd name="T16" fmla="*/ 2 w 1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8">
                    <a:moveTo>
                      <a:pt x="2" y="12"/>
                    </a:moveTo>
                    <a:lnTo>
                      <a:pt x="0" y="16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1" name="Freeform 1543"/>
              <p:cNvSpPr>
                <a:spLocks/>
              </p:cNvSpPr>
              <p:nvPr/>
            </p:nvSpPr>
            <p:spPr bwMode="auto">
              <a:xfrm>
                <a:off x="3921125" y="2781300"/>
                <a:ext cx="66675" cy="288925"/>
              </a:xfrm>
              <a:custGeom>
                <a:avLst/>
                <a:gdLst>
                  <a:gd name="T0" fmla="*/ 32 w 42"/>
                  <a:gd name="T1" fmla="*/ 98 h 182"/>
                  <a:gd name="T2" fmla="*/ 30 w 42"/>
                  <a:gd name="T3" fmla="*/ 92 h 182"/>
                  <a:gd name="T4" fmla="*/ 26 w 42"/>
                  <a:gd name="T5" fmla="*/ 92 h 182"/>
                  <a:gd name="T6" fmla="*/ 26 w 42"/>
                  <a:gd name="T7" fmla="*/ 82 h 182"/>
                  <a:gd name="T8" fmla="*/ 26 w 42"/>
                  <a:gd name="T9" fmla="*/ 70 h 182"/>
                  <a:gd name="T10" fmla="*/ 26 w 42"/>
                  <a:gd name="T11" fmla="*/ 56 h 182"/>
                  <a:gd name="T12" fmla="*/ 24 w 42"/>
                  <a:gd name="T13" fmla="*/ 48 h 182"/>
                  <a:gd name="T14" fmla="*/ 26 w 42"/>
                  <a:gd name="T15" fmla="*/ 44 h 182"/>
                  <a:gd name="T16" fmla="*/ 30 w 42"/>
                  <a:gd name="T17" fmla="*/ 38 h 182"/>
                  <a:gd name="T18" fmla="*/ 24 w 42"/>
                  <a:gd name="T19" fmla="*/ 32 h 182"/>
                  <a:gd name="T20" fmla="*/ 18 w 42"/>
                  <a:gd name="T21" fmla="*/ 24 h 182"/>
                  <a:gd name="T22" fmla="*/ 22 w 42"/>
                  <a:gd name="T23" fmla="*/ 16 h 182"/>
                  <a:gd name="T24" fmla="*/ 24 w 42"/>
                  <a:gd name="T25" fmla="*/ 10 h 182"/>
                  <a:gd name="T26" fmla="*/ 22 w 42"/>
                  <a:gd name="T27" fmla="*/ 6 h 182"/>
                  <a:gd name="T28" fmla="*/ 16 w 42"/>
                  <a:gd name="T29" fmla="*/ 0 h 182"/>
                  <a:gd name="T30" fmla="*/ 14 w 42"/>
                  <a:gd name="T31" fmla="*/ 6 h 182"/>
                  <a:gd name="T32" fmla="*/ 12 w 42"/>
                  <a:gd name="T33" fmla="*/ 8 h 182"/>
                  <a:gd name="T34" fmla="*/ 14 w 42"/>
                  <a:gd name="T35" fmla="*/ 16 h 182"/>
                  <a:gd name="T36" fmla="*/ 16 w 42"/>
                  <a:gd name="T37" fmla="*/ 20 h 182"/>
                  <a:gd name="T38" fmla="*/ 14 w 42"/>
                  <a:gd name="T39" fmla="*/ 26 h 182"/>
                  <a:gd name="T40" fmla="*/ 8 w 42"/>
                  <a:gd name="T41" fmla="*/ 28 h 182"/>
                  <a:gd name="T42" fmla="*/ 6 w 42"/>
                  <a:gd name="T43" fmla="*/ 34 h 182"/>
                  <a:gd name="T44" fmla="*/ 4 w 42"/>
                  <a:gd name="T45" fmla="*/ 36 h 182"/>
                  <a:gd name="T46" fmla="*/ 0 w 42"/>
                  <a:gd name="T47" fmla="*/ 46 h 182"/>
                  <a:gd name="T48" fmla="*/ 4 w 42"/>
                  <a:gd name="T49" fmla="*/ 54 h 182"/>
                  <a:gd name="T50" fmla="*/ 6 w 42"/>
                  <a:gd name="T51" fmla="*/ 66 h 182"/>
                  <a:gd name="T52" fmla="*/ 6 w 42"/>
                  <a:gd name="T53" fmla="*/ 92 h 182"/>
                  <a:gd name="T54" fmla="*/ 4 w 42"/>
                  <a:gd name="T55" fmla="*/ 116 h 182"/>
                  <a:gd name="T56" fmla="*/ 6 w 42"/>
                  <a:gd name="T57" fmla="*/ 116 h 182"/>
                  <a:gd name="T58" fmla="*/ 6 w 42"/>
                  <a:gd name="T59" fmla="*/ 118 h 182"/>
                  <a:gd name="T60" fmla="*/ 6 w 42"/>
                  <a:gd name="T61" fmla="*/ 124 h 182"/>
                  <a:gd name="T62" fmla="*/ 4 w 42"/>
                  <a:gd name="T63" fmla="*/ 126 h 182"/>
                  <a:gd name="T64" fmla="*/ 4 w 42"/>
                  <a:gd name="T65" fmla="*/ 128 h 182"/>
                  <a:gd name="T66" fmla="*/ 8 w 42"/>
                  <a:gd name="T67" fmla="*/ 136 h 182"/>
                  <a:gd name="T68" fmla="*/ 6 w 42"/>
                  <a:gd name="T69" fmla="*/ 156 h 182"/>
                  <a:gd name="T70" fmla="*/ 0 w 42"/>
                  <a:gd name="T71" fmla="*/ 180 h 182"/>
                  <a:gd name="T72" fmla="*/ 6 w 42"/>
                  <a:gd name="T73" fmla="*/ 172 h 182"/>
                  <a:gd name="T74" fmla="*/ 8 w 42"/>
                  <a:gd name="T75" fmla="*/ 166 h 182"/>
                  <a:gd name="T76" fmla="*/ 14 w 42"/>
                  <a:gd name="T77" fmla="*/ 170 h 182"/>
                  <a:gd name="T78" fmla="*/ 18 w 42"/>
                  <a:gd name="T79" fmla="*/ 174 h 182"/>
                  <a:gd name="T80" fmla="*/ 24 w 42"/>
                  <a:gd name="T81" fmla="*/ 182 h 182"/>
                  <a:gd name="T82" fmla="*/ 24 w 42"/>
                  <a:gd name="T83" fmla="*/ 178 h 182"/>
                  <a:gd name="T84" fmla="*/ 24 w 42"/>
                  <a:gd name="T85" fmla="*/ 172 h 182"/>
                  <a:gd name="T86" fmla="*/ 18 w 42"/>
                  <a:gd name="T87" fmla="*/ 162 h 182"/>
                  <a:gd name="T88" fmla="*/ 14 w 42"/>
                  <a:gd name="T89" fmla="*/ 152 h 182"/>
                  <a:gd name="T90" fmla="*/ 14 w 42"/>
                  <a:gd name="T91" fmla="*/ 142 h 182"/>
                  <a:gd name="T92" fmla="*/ 14 w 42"/>
                  <a:gd name="T93" fmla="*/ 130 h 182"/>
                  <a:gd name="T94" fmla="*/ 18 w 42"/>
                  <a:gd name="T95" fmla="*/ 110 h 182"/>
                  <a:gd name="T96" fmla="*/ 22 w 42"/>
                  <a:gd name="T97" fmla="*/ 110 h 182"/>
                  <a:gd name="T98" fmla="*/ 22 w 42"/>
                  <a:gd name="T99" fmla="*/ 106 h 182"/>
                  <a:gd name="T100" fmla="*/ 26 w 42"/>
                  <a:gd name="T101" fmla="*/ 106 h 182"/>
                  <a:gd name="T102" fmla="*/ 32 w 42"/>
                  <a:gd name="T103" fmla="*/ 106 h 182"/>
                  <a:gd name="T104" fmla="*/ 42 w 42"/>
                  <a:gd name="T105" fmla="*/ 116 h 182"/>
                  <a:gd name="T106" fmla="*/ 36 w 42"/>
                  <a:gd name="T107" fmla="*/ 102 h 182"/>
                  <a:gd name="T108" fmla="*/ 32 w 42"/>
                  <a:gd name="T109" fmla="*/ 9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" h="182">
                    <a:moveTo>
                      <a:pt x="32" y="98"/>
                    </a:moveTo>
                    <a:lnTo>
                      <a:pt x="30" y="92"/>
                    </a:lnTo>
                    <a:lnTo>
                      <a:pt x="26" y="92"/>
                    </a:lnTo>
                    <a:lnTo>
                      <a:pt x="26" y="82"/>
                    </a:lnTo>
                    <a:lnTo>
                      <a:pt x="26" y="70"/>
                    </a:lnTo>
                    <a:lnTo>
                      <a:pt x="26" y="56"/>
                    </a:lnTo>
                    <a:lnTo>
                      <a:pt x="24" y="48"/>
                    </a:lnTo>
                    <a:lnTo>
                      <a:pt x="26" y="44"/>
                    </a:lnTo>
                    <a:lnTo>
                      <a:pt x="30" y="38"/>
                    </a:lnTo>
                    <a:lnTo>
                      <a:pt x="24" y="32"/>
                    </a:lnTo>
                    <a:lnTo>
                      <a:pt x="18" y="24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4" y="16"/>
                    </a:lnTo>
                    <a:lnTo>
                      <a:pt x="16" y="20"/>
                    </a:lnTo>
                    <a:lnTo>
                      <a:pt x="14" y="26"/>
                    </a:lnTo>
                    <a:lnTo>
                      <a:pt x="8" y="28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4" y="54"/>
                    </a:lnTo>
                    <a:lnTo>
                      <a:pt x="6" y="66"/>
                    </a:lnTo>
                    <a:lnTo>
                      <a:pt x="6" y="92"/>
                    </a:lnTo>
                    <a:lnTo>
                      <a:pt x="4" y="116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6" y="124"/>
                    </a:lnTo>
                    <a:lnTo>
                      <a:pt x="4" y="126"/>
                    </a:lnTo>
                    <a:lnTo>
                      <a:pt x="4" y="128"/>
                    </a:lnTo>
                    <a:lnTo>
                      <a:pt x="8" y="136"/>
                    </a:lnTo>
                    <a:lnTo>
                      <a:pt x="6" y="156"/>
                    </a:lnTo>
                    <a:lnTo>
                      <a:pt x="0" y="180"/>
                    </a:lnTo>
                    <a:lnTo>
                      <a:pt x="6" y="172"/>
                    </a:lnTo>
                    <a:lnTo>
                      <a:pt x="8" y="166"/>
                    </a:lnTo>
                    <a:lnTo>
                      <a:pt x="14" y="170"/>
                    </a:lnTo>
                    <a:lnTo>
                      <a:pt x="18" y="174"/>
                    </a:lnTo>
                    <a:lnTo>
                      <a:pt x="24" y="182"/>
                    </a:lnTo>
                    <a:lnTo>
                      <a:pt x="24" y="178"/>
                    </a:lnTo>
                    <a:lnTo>
                      <a:pt x="24" y="172"/>
                    </a:lnTo>
                    <a:lnTo>
                      <a:pt x="18" y="162"/>
                    </a:lnTo>
                    <a:lnTo>
                      <a:pt x="14" y="152"/>
                    </a:lnTo>
                    <a:lnTo>
                      <a:pt x="14" y="142"/>
                    </a:lnTo>
                    <a:lnTo>
                      <a:pt x="14" y="130"/>
                    </a:lnTo>
                    <a:lnTo>
                      <a:pt x="18" y="110"/>
                    </a:lnTo>
                    <a:lnTo>
                      <a:pt x="22" y="110"/>
                    </a:lnTo>
                    <a:lnTo>
                      <a:pt x="22" y="106"/>
                    </a:lnTo>
                    <a:lnTo>
                      <a:pt x="26" y="106"/>
                    </a:lnTo>
                    <a:lnTo>
                      <a:pt x="32" y="106"/>
                    </a:lnTo>
                    <a:lnTo>
                      <a:pt x="42" y="116"/>
                    </a:lnTo>
                    <a:lnTo>
                      <a:pt x="36" y="102"/>
                    </a:lnTo>
                    <a:lnTo>
                      <a:pt x="32" y="9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2" name="Freeform 1544"/>
              <p:cNvSpPr>
                <a:spLocks/>
              </p:cNvSpPr>
              <p:nvPr/>
            </p:nvSpPr>
            <p:spPr bwMode="auto">
              <a:xfrm>
                <a:off x="4102100" y="3054350"/>
                <a:ext cx="15875" cy="25400"/>
              </a:xfrm>
              <a:custGeom>
                <a:avLst/>
                <a:gdLst>
                  <a:gd name="T0" fmla="*/ 4 w 10"/>
                  <a:gd name="T1" fmla="*/ 6 h 16"/>
                  <a:gd name="T2" fmla="*/ 2 w 10"/>
                  <a:gd name="T3" fmla="*/ 12 h 16"/>
                  <a:gd name="T4" fmla="*/ 0 w 10"/>
                  <a:gd name="T5" fmla="*/ 16 h 16"/>
                  <a:gd name="T6" fmla="*/ 2 w 10"/>
                  <a:gd name="T7" fmla="*/ 16 h 16"/>
                  <a:gd name="T8" fmla="*/ 8 w 10"/>
                  <a:gd name="T9" fmla="*/ 12 h 16"/>
                  <a:gd name="T10" fmla="*/ 10 w 10"/>
                  <a:gd name="T11" fmla="*/ 6 h 16"/>
                  <a:gd name="T12" fmla="*/ 10 w 10"/>
                  <a:gd name="T13" fmla="*/ 2 h 16"/>
                  <a:gd name="T14" fmla="*/ 8 w 10"/>
                  <a:gd name="T15" fmla="*/ 0 h 16"/>
                  <a:gd name="T16" fmla="*/ 4 w 10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6">
                    <a:moveTo>
                      <a:pt x="4" y="6"/>
                    </a:moveTo>
                    <a:lnTo>
                      <a:pt x="2" y="12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8" y="1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3" name="Freeform 1545"/>
              <p:cNvSpPr>
                <a:spLocks/>
              </p:cNvSpPr>
              <p:nvPr/>
            </p:nvSpPr>
            <p:spPr bwMode="auto">
              <a:xfrm>
                <a:off x="4041775" y="3089275"/>
                <a:ext cx="28575" cy="25400"/>
              </a:xfrm>
              <a:custGeom>
                <a:avLst/>
                <a:gdLst>
                  <a:gd name="T0" fmla="*/ 14 w 18"/>
                  <a:gd name="T1" fmla="*/ 0 h 16"/>
                  <a:gd name="T2" fmla="*/ 12 w 18"/>
                  <a:gd name="T3" fmla="*/ 0 h 16"/>
                  <a:gd name="T4" fmla="*/ 6 w 18"/>
                  <a:gd name="T5" fmla="*/ 12 h 16"/>
                  <a:gd name="T6" fmla="*/ 2 w 18"/>
                  <a:gd name="T7" fmla="*/ 12 h 16"/>
                  <a:gd name="T8" fmla="*/ 0 w 18"/>
                  <a:gd name="T9" fmla="*/ 16 h 16"/>
                  <a:gd name="T10" fmla="*/ 4 w 18"/>
                  <a:gd name="T11" fmla="*/ 16 h 16"/>
                  <a:gd name="T12" fmla="*/ 18 w 18"/>
                  <a:gd name="T13" fmla="*/ 8 h 16"/>
                  <a:gd name="T14" fmla="*/ 18 w 18"/>
                  <a:gd name="T15" fmla="*/ 4 h 16"/>
                  <a:gd name="T16" fmla="*/ 14 w 18"/>
                  <a:gd name="T17" fmla="*/ 4 h 16"/>
                  <a:gd name="T18" fmla="*/ 14 w 18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6">
                    <a:moveTo>
                      <a:pt x="14" y="0"/>
                    </a:moveTo>
                    <a:lnTo>
                      <a:pt x="12" y="0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4" name="Freeform 1546"/>
              <p:cNvSpPr>
                <a:spLocks/>
              </p:cNvSpPr>
              <p:nvPr/>
            </p:nvSpPr>
            <p:spPr bwMode="auto">
              <a:xfrm>
                <a:off x="4073525" y="3079750"/>
                <a:ext cx="6350" cy="19050"/>
              </a:xfrm>
              <a:custGeom>
                <a:avLst/>
                <a:gdLst>
                  <a:gd name="T0" fmla="*/ 0 w 4"/>
                  <a:gd name="T1" fmla="*/ 12 h 12"/>
                  <a:gd name="T2" fmla="*/ 2 w 4"/>
                  <a:gd name="T3" fmla="*/ 12 h 12"/>
                  <a:gd name="T4" fmla="*/ 4 w 4"/>
                  <a:gd name="T5" fmla="*/ 12 h 12"/>
                  <a:gd name="T6" fmla="*/ 4 w 4"/>
                  <a:gd name="T7" fmla="*/ 4 h 12"/>
                  <a:gd name="T8" fmla="*/ 4 w 4"/>
                  <a:gd name="T9" fmla="*/ 0 h 12"/>
                  <a:gd name="T10" fmla="*/ 0 w 4"/>
                  <a:gd name="T11" fmla="*/ 6 h 12"/>
                  <a:gd name="T12" fmla="*/ 0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5" name="Freeform 1547"/>
              <p:cNvSpPr>
                <a:spLocks/>
              </p:cNvSpPr>
              <p:nvPr/>
            </p:nvSpPr>
            <p:spPr bwMode="auto">
              <a:xfrm>
                <a:off x="2755900" y="1638300"/>
                <a:ext cx="28575" cy="12700"/>
              </a:xfrm>
              <a:custGeom>
                <a:avLst/>
                <a:gdLst>
                  <a:gd name="T0" fmla="*/ 18 w 18"/>
                  <a:gd name="T1" fmla="*/ 2 h 8"/>
                  <a:gd name="T2" fmla="*/ 8 w 18"/>
                  <a:gd name="T3" fmla="*/ 0 h 8"/>
                  <a:gd name="T4" fmla="*/ 0 w 18"/>
                  <a:gd name="T5" fmla="*/ 0 h 8"/>
                  <a:gd name="T6" fmla="*/ 4 w 18"/>
                  <a:gd name="T7" fmla="*/ 8 h 8"/>
                  <a:gd name="T8" fmla="*/ 18 w 1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8" y="2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6" name="Freeform 1548"/>
              <p:cNvSpPr>
                <a:spLocks/>
              </p:cNvSpPr>
              <p:nvPr/>
            </p:nvSpPr>
            <p:spPr bwMode="auto">
              <a:xfrm>
                <a:off x="2482850" y="2000250"/>
                <a:ext cx="19050" cy="25400"/>
              </a:xfrm>
              <a:custGeom>
                <a:avLst/>
                <a:gdLst>
                  <a:gd name="T0" fmla="*/ 8 w 12"/>
                  <a:gd name="T1" fmla="*/ 16 h 16"/>
                  <a:gd name="T2" fmla="*/ 12 w 12"/>
                  <a:gd name="T3" fmla="*/ 16 h 16"/>
                  <a:gd name="T4" fmla="*/ 12 w 12"/>
                  <a:gd name="T5" fmla="*/ 6 h 16"/>
                  <a:gd name="T6" fmla="*/ 8 w 12"/>
                  <a:gd name="T7" fmla="*/ 0 h 16"/>
                  <a:gd name="T8" fmla="*/ 0 w 12"/>
                  <a:gd name="T9" fmla="*/ 8 h 16"/>
                  <a:gd name="T10" fmla="*/ 4 w 12"/>
                  <a:gd name="T11" fmla="*/ 16 h 16"/>
                  <a:gd name="T12" fmla="*/ 8 w 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8" y="16"/>
                    </a:moveTo>
                    <a:lnTo>
                      <a:pt x="12" y="16"/>
                    </a:lnTo>
                    <a:lnTo>
                      <a:pt x="12" y="6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7" name="Freeform 1549"/>
              <p:cNvSpPr>
                <a:spLocks/>
              </p:cNvSpPr>
              <p:nvPr/>
            </p:nvSpPr>
            <p:spPr bwMode="auto">
              <a:xfrm>
                <a:off x="2451100" y="2028825"/>
                <a:ext cx="31750" cy="19050"/>
              </a:xfrm>
              <a:custGeom>
                <a:avLst/>
                <a:gdLst>
                  <a:gd name="T0" fmla="*/ 20 w 20"/>
                  <a:gd name="T1" fmla="*/ 10 h 12"/>
                  <a:gd name="T2" fmla="*/ 20 w 20"/>
                  <a:gd name="T3" fmla="*/ 2 h 12"/>
                  <a:gd name="T4" fmla="*/ 14 w 20"/>
                  <a:gd name="T5" fmla="*/ 2 h 12"/>
                  <a:gd name="T6" fmla="*/ 10 w 20"/>
                  <a:gd name="T7" fmla="*/ 0 h 12"/>
                  <a:gd name="T8" fmla="*/ 4 w 20"/>
                  <a:gd name="T9" fmla="*/ 8 h 12"/>
                  <a:gd name="T10" fmla="*/ 4 w 20"/>
                  <a:gd name="T11" fmla="*/ 10 h 12"/>
                  <a:gd name="T12" fmla="*/ 0 w 20"/>
                  <a:gd name="T13" fmla="*/ 12 h 12"/>
                  <a:gd name="T14" fmla="*/ 6 w 20"/>
                  <a:gd name="T15" fmla="*/ 12 h 12"/>
                  <a:gd name="T16" fmla="*/ 20 w 20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20" y="10"/>
                    </a:moveTo>
                    <a:lnTo>
                      <a:pt x="20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20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8" name="Freeform 1550"/>
              <p:cNvSpPr>
                <a:spLocks/>
              </p:cNvSpPr>
              <p:nvPr/>
            </p:nvSpPr>
            <p:spPr bwMode="auto">
              <a:xfrm>
                <a:off x="2286000" y="1984375"/>
                <a:ext cx="22225" cy="19050"/>
              </a:xfrm>
              <a:custGeom>
                <a:avLst/>
                <a:gdLst>
                  <a:gd name="T0" fmla="*/ 14 w 14"/>
                  <a:gd name="T1" fmla="*/ 12 h 12"/>
                  <a:gd name="T2" fmla="*/ 10 w 14"/>
                  <a:gd name="T3" fmla="*/ 8 h 12"/>
                  <a:gd name="T4" fmla="*/ 10 w 14"/>
                  <a:gd name="T5" fmla="*/ 4 h 12"/>
                  <a:gd name="T6" fmla="*/ 14 w 14"/>
                  <a:gd name="T7" fmla="*/ 2 h 12"/>
                  <a:gd name="T8" fmla="*/ 4 w 14"/>
                  <a:gd name="T9" fmla="*/ 0 h 12"/>
                  <a:gd name="T10" fmla="*/ 0 w 14"/>
                  <a:gd name="T11" fmla="*/ 10 h 12"/>
                  <a:gd name="T12" fmla="*/ 0 w 14"/>
                  <a:gd name="T13" fmla="*/ 12 h 12"/>
                  <a:gd name="T14" fmla="*/ 4 w 14"/>
                  <a:gd name="T15" fmla="*/ 12 h 12"/>
                  <a:gd name="T16" fmla="*/ 14 w 1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0" y="8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9" name="Freeform 1551"/>
              <p:cNvSpPr>
                <a:spLocks/>
              </p:cNvSpPr>
              <p:nvPr/>
            </p:nvSpPr>
            <p:spPr bwMode="auto">
              <a:xfrm>
                <a:off x="2114550" y="1638300"/>
                <a:ext cx="57150" cy="31750"/>
              </a:xfrm>
              <a:custGeom>
                <a:avLst/>
                <a:gdLst>
                  <a:gd name="T0" fmla="*/ 8 w 36"/>
                  <a:gd name="T1" fmla="*/ 20 h 20"/>
                  <a:gd name="T2" fmla="*/ 16 w 36"/>
                  <a:gd name="T3" fmla="*/ 20 h 20"/>
                  <a:gd name="T4" fmla="*/ 16 w 36"/>
                  <a:gd name="T5" fmla="*/ 16 h 20"/>
                  <a:gd name="T6" fmla="*/ 32 w 36"/>
                  <a:gd name="T7" fmla="*/ 8 h 20"/>
                  <a:gd name="T8" fmla="*/ 36 w 36"/>
                  <a:gd name="T9" fmla="*/ 4 h 20"/>
                  <a:gd name="T10" fmla="*/ 36 w 36"/>
                  <a:gd name="T11" fmla="*/ 2 h 20"/>
                  <a:gd name="T12" fmla="*/ 34 w 36"/>
                  <a:gd name="T13" fmla="*/ 0 h 20"/>
                  <a:gd name="T14" fmla="*/ 26 w 36"/>
                  <a:gd name="T15" fmla="*/ 0 h 20"/>
                  <a:gd name="T16" fmla="*/ 18 w 36"/>
                  <a:gd name="T17" fmla="*/ 0 h 20"/>
                  <a:gd name="T18" fmla="*/ 14 w 36"/>
                  <a:gd name="T19" fmla="*/ 4 h 20"/>
                  <a:gd name="T20" fmla="*/ 4 w 36"/>
                  <a:gd name="T21" fmla="*/ 4 h 20"/>
                  <a:gd name="T22" fmla="*/ 6 w 36"/>
                  <a:gd name="T23" fmla="*/ 10 h 20"/>
                  <a:gd name="T24" fmla="*/ 4 w 36"/>
                  <a:gd name="T25" fmla="*/ 8 h 20"/>
                  <a:gd name="T26" fmla="*/ 4 w 36"/>
                  <a:gd name="T27" fmla="*/ 10 h 20"/>
                  <a:gd name="T28" fmla="*/ 0 w 36"/>
                  <a:gd name="T29" fmla="*/ 16 h 20"/>
                  <a:gd name="T30" fmla="*/ 6 w 36"/>
                  <a:gd name="T31" fmla="*/ 16 h 20"/>
                  <a:gd name="T32" fmla="*/ 8 w 36"/>
                  <a:gd name="T3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20">
                    <a:moveTo>
                      <a:pt x="8" y="20"/>
                    </a:moveTo>
                    <a:lnTo>
                      <a:pt x="16" y="20"/>
                    </a:lnTo>
                    <a:lnTo>
                      <a:pt x="16" y="16"/>
                    </a:lnTo>
                    <a:lnTo>
                      <a:pt x="32" y="8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4" y="4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6" y="16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0" name="Freeform 1552"/>
              <p:cNvSpPr>
                <a:spLocks/>
              </p:cNvSpPr>
              <p:nvPr/>
            </p:nvSpPr>
            <p:spPr bwMode="auto">
              <a:xfrm>
                <a:off x="2959100" y="1714500"/>
                <a:ext cx="114300" cy="73025"/>
              </a:xfrm>
              <a:custGeom>
                <a:avLst/>
                <a:gdLst>
                  <a:gd name="T0" fmla="*/ 0 w 72"/>
                  <a:gd name="T1" fmla="*/ 46 h 46"/>
                  <a:gd name="T2" fmla="*/ 10 w 72"/>
                  <a:gd name="T3" fmla="*/ 46 h 46"/>
                  <a:gd name="T4" fmla="*/ 12 w 72"/>
                  <a:gd name="T5" fmla="*/ 46 h 46"/>
                  <a:gd name="T6" fmla="*/ 18 w 72"/>
                  <a:gd name="T7" fmla="*/ 44 h 46"/>
                  <a:gd name="T8" fmla="*/ 20 w 72"/>
                  <a:gd name="T9" fmla="*/ 38 h 46"/>
                  <a:gd name="T10" fmla="*/ 26 w 72"/>
                  <a:gd name="T11" fmla="*/ 36 h 46"/>
                  <a:gd name="T12" fmla="*/ 36 w 72"/>
                  <a:gd name="T13" fmla="*/ 38 h 46"/>
                  <a:gd name="T14" fmla="*/ 44 w 72"/>
                  <a:gd name="T15" fmla="*/ 38 h 46"/>
                  <a:gd name="T16" fmla="*/ 52 w 72"/>
                  <a:gd name="T17" fmla="*/ 38 h 46"/>
                  <a:gd name="T18" fmla="*/ 62 w 72"/>
                  <a:gd name="T19" fmla="*/ 34 h 46"/>
                  <a:gd name="T20" fmla="*/ 64 w 72"/>
                  <a:gd name="T21" fmla="*/ 34 h 46"/>
                  <a:gd name="T22" fmla="*/ 68 w 72"/>
                  <a:gd name="T23" fmla="*/ 34 h 46"/>
                  <a:gd name="T24" fmla="*/ 72 w 72"/>
                  <a:gd name="T25" fmla="*/ 28 h 46"/>
                  <a:gd name="T26" fmla="*/ 72 w 72"/>
                  <a:gd name="T27" fmla="*/ 24 h 46"/>
                  <a:gd name="T28" fmla="*/ 44 w 72"/>
                  <a:gd name="T29" fmla="*/ 6 h 46"/>
                  <a:gd name="T30" fmla="*/ 38 w 72"/>
                  <a:gd name="T31" fmla="*/ 8 h 46"/>
                  <a:gd name="T32" fmla="*/ 36 w 72"/>
                  <a:gd name="T33" fmla="*/ 10 h 46"/>
                  <a:gd name="T34" fmla="*/ 36 w 72"/>
                  <a:gd name="T35" fmla="*/ 8 h 46"/>
                  <a:gd name="T36" fmla="*/ 36 w 72"/>
                  <a:gd name="T37" fmla="*/ 6 h 46"/>
                  <a:gd name="T38" fmla="*/ 38 w 72"/>
                  <a:gd name="T39" fmla="*/ 2 h 46"/>
                  <a:gd name="T40" fmla="*/ 34 w 72"/>
                  <a:gd name="T41" fmla="*/ 0 h 46"/>
                  <a:gd name="T42" fmla="*/ 30 w 72"/>
                  <a:gd name="T43" fmla="*/ 0 h 46"/>
                  <a:gd name="T44" fmla="*/ 30 w 72"/>
                  <a:gd name="T45" fmla="*/ 2 h 46"/>
                  <a:gd name="T46" fmla="*/ 28 w 72"/>
                  <a:gd name="T47" fmla="*/ 2 h 46"/>
                  <a:gd name="T48" fmla="*/ 26 w 72"/>
                  <a:gd name="T49" fmla="*/ 2 h 46"/>
                  <a:gd name="T50" fmla="*/ 26 w 72"/>
                  <a:gd name="T51" fmla="*/ 6 h 46"/>
                  <a:gd name="T52" fmla="*/ 28 w 72"/>
                  <a:gd name="T53" fmla="*/ 6 h 46"/>
                  <a:gd name="T54" fmla="*/ 12 w 72"/>
                  <a:gd name="T55" fmla="*/ 26 h 46"/>
                  <a:gd name="T56" fmla="*/ 12 w 72"/>
                  <a:gd name="T57" fmla="*/ 32 h 46"/>
                  <a:gd name="T58" fmla="*/ 12 w 72"/>
                  <a:gd name="T59" fmla="*/ 36 h 46"/>
                  <a:gd name="T60" fmla="*/ 8 w 72"/>
                  <a:gd name="T61" fmla="*/ 42 h 46"/>
                  <a:gd name="T62" fmla="*/ 0 w 72"/>
                  <a:gd name="T6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2" h="46">
                    <a:moveTo>
                      <a:pt x="0" y="46"/>
                    </a:moveTo>
                    <a:lnTo>
                      <a:pt x="10" y="46"/>
                    </a:lnTo>
                    <a:lnTo>
                      <a:pt x="12" y="46"/>
                    </a:lnTo>
                    <a:lnTo>
                      <a:pt x="18" y="44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6" y="38"/>
                    </a:lnTo>
                    <a:lnTo>
                      <a:pt x="44" y="38"/>
                    </a:lnTo>
                    <a:lnTo>
                      <a:pt x="52" y="38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8" y="34"/>
                    </a:lnTo>
                    <a:lnTo>
                      <a:pt x="72" y="28"/>
                    </a:lnTo>
                    <a:lnTo>
                      <a:pt x="72" y="24"/>
                    </a:lnTo>
                    <a:lnTo>
                      <a:pt x="44" y="6"/>
                    </a:lnTo>
                    <a:lnTo>
                      <a:pt x="38" y="8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12" y="26"/>
                    </a:lnTo>
                    <a:lnTo>
                      <a:pt x="12" y="32"/>
                    </a:lnTo>
                    <a:lnTo>
                      <a:pt x="12" y="36"/>
                    </a:lnTo>
                    <a:lnTo>
                      <a:pt x="8" y="42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1" name="Freeform 1553"/>
              <p:cNvSpPr>
                <a:spLocks/>
              </p:cNvSpPr>
              <p:nvPr/>
            </p:nvSpPr>
            <p:spPr bwMode="auto">
              <a:xfrm>
                <a:off x="2806700" y="1638300"/>
                <a:ext cx="168275" cy="114300"/>
              </a:xfrm>
              <a:custGeom>
                <a:avLst/>
                <a:gdLst>
                  <a:gd name="T0" fmla="*/ 16 w 106"/>
                  <a:gd name="T1" fmla="*/ 34 h 72"/>
                  <a:gd name="T2" fmla="*/ 18 w 106"/>
                  <a:gd name="T3" fmla="*/ 38 h 72"/>
                  <a:gd name="T4" fmla="*/ 26 w 106"/>
                  <a:gd name="T5" fmla="*/ 40 h 72"/>
                  <a:gd name="T6" fmla="*/ 36 w 106"/>
                  <a:gd name="T7" fmla="*/ 40 h 72"/>
                  <a:gd name="T8" fmla="*/ 52 w 106"/>
                  <a:gd name="T9" fmla="*/ 36 h 72"/>
                  <a:gd name="T10" fmla="*/ 52 w 106"/>
                  <a:gd name="T11" fmla="*/ 40 h 72"/>
                  <a:gd name="T12" fmla="*/ 44 w 106"/>
                  <a:gd name="T13" fmla="*/ 40 h 72"/>
                  <a:gd name="T14" fmla="*/ 40 w 106"/>
                  <a:gd name="T15" fmla="*/ 44 h 72"/>
                  <a:gd name="T16" fmla="*/ 34 w 106"/>
                  <a:gd name="T17" fmla="*/ 46 h 72"/>
                  <a:gd name="T18" fmla="*/ 34 w 106"/>
                  <a:gd name="T19" fmla="*/ 50 h 72"/>
                  <a:gd name="T20" fmla="*/ 18 w 106"/>
                  <a:gd name="T21" fmla="*/ 56 h 72"/>
                  <a:gd name="T22" fmla="*/ 18 w 106"/>
                  <a:gd name="T23" fmla="*/ 62 h 72"/>
                  <a:gd name="T24" fmla="*/ 34 w 106"/>
                  <a:gd name="T25" fmla="*/ 64 h 72"/>
                  <a:gd name="T26" fmla="*/ 44 w 106"/>
                  <a:gd name="T27" fmla="*/ 64 h 72"/>
                  <a:gd name="T28" fmla="*/ 48 w 106"/>
                  <a:gd name="T29" fmla="*/ 68 h 72"/>
                  <a:gd name="T30" fmla="*/ 62 w 106"/>
                  <a:gd name="T31" fmla="*/ 68 h 72"/>
                  <a:gd name="T32" fmla="*/ 70 w 106"/>
                  <a:gd name="T33" fmla="*/ 72 h 72"/>
                  <a:gd name="T34" fmla="*/ 76 w 106"/>
                  <a:gd name="T35" fmla="*/ 68 h 72"/>
                  <a:gd name="T36" fmla="*/ 88 w 106"/>
                  <a:gd name="T37" fmla="*/ 66 h 72"/>
                  <a:gd name="T38" fmla="*/ 90 w 106"/>
                  <a:gd name="T39" fmla="*/ 66 h 72"/>
                  <a:gd name="T40" fmla="*/ 96 w 106"/>
                  <a:gd name="T41" fmla="*/ 66 h 72"/>
                  <a:gd name="T42" fmla="*/ 98 w 106"/>
                  <a:gd name="T43" fmla="*/ 64 h 72"/>
                  <a:gd name="T44" fmla="*/ 98 w 106"/>
                  <a:gd name="T45" fmla="*/ 58 h 72"/>
                  <a:gd name="T46" fmla="*/ 106 w 106"/>
                  <a:gd name="T47" fmla="*/ 54 h 72"/>
                  <a:gd name="T48" fmla="*/ 104 w 106"/>
                  <a:gd name="T49" fmla="*/ 46 h 72"/>
                  <a:gd name="T50" fmla="*/ 98 w 106"/>
                  <a:gd name="T51" fmla="*/ 44 h 72"/>
                  <a:gd name="T52" fmla="*/ 96 w 106"/>
                  <a:gd name="T53" fmla="*/ 40 h 72"/>
                  <a:gd name="T54" fmla="*/ 90 w 106"/>
                  <a:gd name="T55" fmla="*/ 50 h 72"/>
                  <a:gd name="T56" fmla="*/ 88 w 106"/>
                  <a:gd name="T57" fmla="*/ 50 h 72"/>
                  <a:gd name="T58" fmla="*/ 86 w 106"/>
                  <a:gd name="T59" fmla="*/ 50 h 72"/>
                  <a:gd name="T60" fmla="*/ 88 w 106"/>
                  <a:gd name="T61" fmla="*/ 38 h 72"/>
                  <a:gd name="T62" fmla="*/ 80 w 106"/>
                  <a:gd name="T63" fmla="*/ 34 h 72"/>
                  <a:gd name="T64" fmla="*/ 80 w 106"/>
                  <a:gd name="T65" fmla="*/ 38 h 72"/>
                  <a:gd name="T66" fmla="*/ 64 w 106"/>
                  <a:gd name="T67" fmla="*/ 40 h 72"/>
                  <a:gd name="T68" fmla="*/ 76 w 106"/>
                  <a:gd name="T69" fmla="*/ 36 h 72"/>
                  <a:gd name="T70" fmla="*/ 76 w 106"/>
                  <a:gd name="T71" fmla="*/ 26 h 72"/>
                  <a:gd name="T72" fmla="*/ 78 w 106"/>
                  <a:gd name="T73" fmla="*/ 26 h 72"/>
                  <a:gd name="T74" fmla="*/ 78 w 106"/>
                  <a:gd name="T75" fmla="*/ 22 h 72"/>
                  <a:gd name="T76" fmla="*/ 48 w 106"/>
                  <a:gd name="T77" fmla="*/ 0 h 72"/>
                  <a:gd name="T78" fmla="*/ 42 w 106"/>
                  <a:gd name="T79" fmla="*/ 8 h 72"/>
                  <a:gd name="T80" fmla="*/ 40 w 106"/>
                  <a:gd name="T81" fmla="*/ 10 h 72"/>
                  <a:gd name="T82" fmla="*/ 34 w 106"/>
                  <a:gd name="T83" fmla="*/ 12 h 72"/>
                  <a:gd name="T84" fmla="*/ 32 w 106"/>
                  <a:gd name="T85" fmla="*/ 12 h 72"/>
                  <a:gd name="T86" fmla="*/ 26 w 106"/>
                  <a:gd name="T87" fmla="*/ 12 h 72"/>
                  <a:gd name="T88" fmla="*/ 22 w 106"/>
                  <a:gd name="T89" fmla="*/ 28 h 72"/>
                  <a:gd name="T90" fmla="*/ 16 w 106"/>
                  <a:gd name="T91" fmla="*/ 28 h 72"/>
                  <a:gd name="T92" fmla="*/ 8 w 106"/>
                  <a:gd name="T93" fmla="*/ 28 h 72"/>
                  <a:gd name="T94" fmla="*/ 0 w 106"/>
                  <a:gd name="T95" fmla="*/ 34 h 72"/>
                  <a:gd name="T96" fmla="*/ 8 w 106"/>
                  <a:gd name="T97" fmla="*/ 34 h 72"/>
                  <a:gd name="T98" fmla="*/ 16 w 106"/>
                  <a:gd name="T99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72">
                    <a:moveTo>
                      <a:pt x="16" y="34"/>
                    </a:moveTo>
                    <a:lnTo>
                      <a:pt x="18" y="38"/>
                    </a:lnTo>
                    <a:lnTo>
                      <a:pt x="26" y="40"/>
                    </a:lnTo>
                    <a:lnTo>
                      <a:pt x="36" y="40"/>
                    </a:lnTo>
                    <a:lnTo>
                      <a:pt x="52" y="36"/>
                    </a:lnTo>
                    <a:lnTo>
                      <a:pt x="52" y="40"/>
                    </a:lnTo>
                    <a:lnTo>
                      <a:pt x="44" y="40"/>
                    </a:lnTo>
                    <a:lnTo>
                      <a:pt x="40" y="44"/>
                    </a:lnTo>
                    <a:lnTo>
                      <a:pt x="34" y="46"/>
                    </a:lnTo>
                    <a:lnTo>
                      <a:pt x="34" y="50"/>
                    </a:lnTo>
                    <a:lnTo>
                      <a:pt x="18" y="56"/>
                    </a:lnTo>
                    <a:lnTo>
                      <a:pt x="18" y="62"/>
                    </a:lnTo>
                    <a:lnTo>
                      <a:pt x="34" y="64"/>
                    </a:lnTo>
                    <a:lnTo>
                      <a:pt x="44" y="64"/>
                    </a:lnTo>
                    <a:lnTo>
                      <a:pt x="48" y="68"/>
                    </a:lnTo>
                    <a:lnTo>
                      <a:pt x="62" y="68"/>
                    </a:lnTo>
                    <a:lnTo>
                      <a:pt x="70" y="72"/>
                    </a:lnTo>
                    <a:lnTo>
                      <a:pt x="76" y="68"/>
                    </a:lnTo>
                    <a:lnTo>
                      <a:pt x="88" y="66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8" y="64"/>
                    </a:lnTo>
                    <a:lnTo>
                      <a:pt x="98" y="58"/>
                    </a:lnTo>
                    <a:lnTo>
                      <a:pt x="106" y="54"/>
                    </a:lnTo>
                    <a:lnTo>
                      <a:pt x="104" y="46"/>
                    </a:lnTo>
                    <a:lnTo>
                      <a:pt x="98" y="44"/>
                    </a:lnTo>
                    <a:lnTo>
                      <a:pt x="96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8" y="38"/>
                    </a:lnTo>
                    <a:lnTo>
                      <a:pt x="80" y="34"/>
                    </a:lnTo>
                    <a:lnTo>
                      <a:pt x="80" y="38"/>
                    </a:lnTo>
                    <a:lnTo>
                      <a:pt x="64" y="40"/>
                    </a:lnTo>
                    <a:lnTo>
                      <a:pt x="76" y="36"/>
                    </a:lnTo>
                    <a:lnTo>
                      <a:pt x="76" y="26"/>
                    </a:lnTo>
                    <a:lnTo>
                      <a:pt x="78" y="26"/>
                    </a:lnTo>
                    <a:lnTo>
                      <a:pt x="78" y="22"/>
                    </a:lnTo>
                    <a:lnTo>
                      <a:pt x="48" y="0"/>
                    </a:lnTo>
                    <a:lnTo>
                      <a:pt x="42" y="8"/>
                    </a:lnTo>
                    <a:lnTo>
                      <a:pt x="40" y="10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28"/>
                    </a:lnTo>
                    <a:lnTo>
                      <a:pt x="16" y="28"/>
                    </a:lnTo>
                    <a:lnTo>
                      <a:pt x="8" y="28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6" y="3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2" name="Freeform 1554"/>
              <p:cNvSpPr>
                <a:spLocks/>
              </p:cNvSpPr>
              <p:nvPr/>
            </p:nvSpPr>
            <p:spPr bwMode="auto">
              <a:xfrm>
                <a:off x="2784475" y="1698625"/>
                <a:ext cx="47625" cy="31750"/>
              </a:xfrm>
              <a:custGeom>
                <a:avLst/>
                <a:gdLst>
                  <a:gd name="T0" fmla="*/ 0 w 30"/>
                  <a:gd name="T1" fmla="*/ 20 h 20"/>
                  <a:gd name="T2" fmla="*/ 30 w 30"/>
                  <a:gd name="T3" fmla="*/ 18 h 20"/>
                  <a:gd name="T4" fmla="*/ 30 w 30"/>
                  <a:gd name="T5" fmla="*/ 16 h 20"/>
                  <a:gd name="T6" fmla="*/ 30 w 30"/>
                  <a:gd name="T7" fmla="*/ 12 h 20"/>
                  <a:gd name="T8" fmla="*/ 30 w 30"/>
                  <a:gd name="T9" fmla="*/ 10 h 20"/>
                  <a:gd name="T10" fmla="*/ 22 w 30"/>
                  <a:gd name="T11" fmla="*/ 6 h 20"/>
                  <a:gd name="T12" fmla="*/ 18 w 30"/>
                  <a:gd name="T13" fmla="*/ 2 h 20"/>
                  <a:gd name="T14" fmla="*/ 2 w 30"/>
                  <a:gd name="T15" fmla="*/ 0 h 20"/>
                  <a:gd name="T16" fmla="*/ 0 w 30"/>
                  <a:gd name="T17" fmla="*/ 12 h 20"/>
                  <a:gd name="T18" fmla="*/ 0 w 30"/>
                  <a:gd name="T1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0">
                    <a:moveTo>
                      <a:pt x="0" y="20"/>
                    </a:moveTo>
                    <a:lnTo>
                      <a:pt x="30" y="18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3" name="Freeform 1555"/>
              <p:cNvSpPr>
                <a:spLocks/>
              </p:cNvSpPr>
              <p:nvPr/>
            </p:nvSpPr>
            <p:spPr bwMode="auto">
              <a:xfrm>
                <a:off x="1936750" y="1679575"/>
                <a:ext cx="9525" cy="6350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4 h 4"/>
                  <a:gd name="T4" fmla="*/ 6 w 6"/>
                  <a:gd name="T5" fmla="*/ 4 h 4"/>
                  <a:gd name="T6" fmla="*/ 2 w 6"/>
                  <a:gd name="T7" fmla="*/ 2 h 4"/>
                  <a:gd name="T8" fmla="*/ 2 w 6"/>
                  <a:gd name="T9" fmla="*/ 0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4" name="Freeform 1556"/>
              <p:cNvSpPr>
                <a:spLocks/>
              </p:cNvSpPr>
              <p:nvPr/>
            </p:nvSpPr>
            <p:spPr bwMode="auto">
              <a:xfrm>
                <a:off x="1847850" y="1695450"/>
                <a:ext cx="15875" cy="15875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2 h 10"/>
                  <a:gd name="T4" fmla="*/ 0 w 10"/>
                  <a:gd name="T5" fmla="*/ 8 h 10"/>
                  <a:gd name="T6" fmla="*/ 10 w 10"/>
                  <a:gd name="T7" fmla="*/ 10 h 10"/>
                  <a:gd name="T8" fmla="*/ 8 w 10"/>
                  <a:gd name="T9" fmla="*/ 2 h 10"/>
                  <a:gd name="T10" fmla="*/ 4 w 10"/>
                  <a:gd name="T11" fmla="*/ 2 h 10"/>
                  <a:gd name="T12" fmla="*/ 2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10" y="1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5" name="Freeform 1557"/>
              <p:cNvSpPr>
                <a:spLocks noEditPoints="1"/>
              </p:cNvSpPr>
              <p:nvPr/>
            </p:nvSpPr>
            <p:spPr bwMode="auto">
              <a:xfrm>
                <a:off x="1851025" y="1844675"/>
                <a:ext cx="371475" cy="295275"/>
              </a:xfrm>
              <a:custGeom>
                <a:avLst/>
                <a:gdLst>
                  <a:gd name="T0" fmla="*/ 12 w 234"/>
                  <a:gd name="T1" fmla="*/ 134 h 186"/>
                  <a:gd name="T2" fmla="*/ 0 w 234"/>
                  <a:gd name="T3" fmla="*/ 146 h 186"/>
                  <a:gd name="T4" fmla="*/ 10 w 234"/>
                  <a:gd name="T5" fmla="*/ 150 h 186"/>
                  <a:gd name="T6" fmla="*/ 18 w 234"/>
                  <a:gd name="T7" fmla="*/ 154 h 186"/>
                  <a:gd name="T8" fmla="*/ 28 w 234"/>
                  <a:gd name="T9" fmla="*/ 150 h 186"/>
                  <a:gd name="T10" fmla="*/ 34 w 234"/>
                  <a:gd name="T11" fmla="*/ 162 h 186"/>
                  <a:gd name="T12" fmla="*/ 42 w 234"/>
                  <a:gd name="T13" fmla="*/ 168 h 186"/>
                  <a:gd name="T14" fmla="*/ 28 w 234"/>
                  <a:gd name="T15" fmla="*/ 172 h 186"/>
                  <a:gd name="T16" fmla="*/ 26 w 234"/>
                  <a:gd name="T17" fmla="*/ 180 h 186"/>
                  <a:gd name="T18" fmla="*/ 56 w 234"/>
                  <a:gd name="T19" fmla="*/ 178 h 186"/>
                  <a:gd name="T20" fmla="*/ 78 w 234"/>
                  <a:gd name="T21" fmla="*/ 182 h 186"/>
                  <a:gd name="T22" fmla="*/ 80 w 234"/>
                  <a:gd name="T23" fmla="*/ 172 h 186"/>
                  <a:gd name="T24" fmla="*/ 84 w 234"/>
                  <a:gd name="T25" fmla="*/ 178 h 186"/>
                  <a:gd name="T26" fmla="*/ 88 w 234"/>
                  <a:gd name="T27" fmla="*/ 170 h 186"/>
                  <a:gd name="T28" fmla="*/ 72 w 234"/>
                  <a:gd name="T29" fmla="*/ 164 h 186"/>
                  <a:gd name="T30" fmla="*/ 60 w 234"/>
                  <a:gd name="T31" fmla="*/ 134 h 186"/>
                  <a:gd name="T32" fmla="*/ 62 w 234"/>
                  <a:gd name="T33" fmla="*/ 124 h 186"/>
                  <a:gd name="T34" fmla="*/ 62 w 234"/>
                  <a:gd name="T35" fmla="*/ 100 h 186"/>
                  <a:gd name="T36" fmla="*/ 60 w 234"/>
                  <a:gd name="T37" fmla="*/ 96 h 186"/>
                  <a:gd name="T38" fmla="*/ 70 w 234"/>
                  <a:gd name="T39" fmla="*/ 100 h 186"/>
                  <a:gd name="T40" fmla="*/ 74 w 234"/>
                  <a:gd name="T41" fmla="*/ 92 h 186"/>
                  <a:gd name="T42" fmla="*/ 78 w 234"/>
                  <a:gd name="T43" fmla="*/ 88 h 186"/>
                  <a:gd name="T44" fmla="*/ 82 w 234"/>
                  <a:gd name="T45" fmla="*/ 88 h 186"/>
                  <a:gd name="T46" fmla="*/ 84 w 234"/>
                  <a:gd name="T47" fmla="*/ 78 h 186"/>
                  <a:gd name="T48" fmla="*/ 96 w 234"/>
                  <a:gd name="T49" fmla="*/ 78 h 186"/>
                  <a:gd name="T50" fmla="*/ 106 w 234"/>
                  <a:gd name="T51" fmla="*/ 62 h 186"/>
                  <a:gd name="T52" fmla="*/ 128 w 234"/>
                  <a:gd name="T53" fmla="*/ 52 h 186"/>
                  <a:gd name="T54" fmla="*/ 146 w 234"/>
                  <a:gd name="T55" fmla="*/ 44 h 186"/>
                  <a:gd name="T56" fmla="*/ 172 w 234"/>
                  <a:gd name="T57" fmla="*/ 40 h 186"/>
                  <a:gd name="T58" fmla="*/ 210 w 234"/>
                  <a:gd name="T59" fmla="*/ 26 h 186"/>
                  <a:gd name="T60" fmla="*/ 218 w 234"/>
                  <a:gd name="T61" fmla="*/ 0 h 186"/>
                  <a:gd name="T62" fmla="*/ 202 w 234"/>
                  <a:gd name="T63" fmla="*/ 10 h 186"/>
                  <a:gd name="T64" fmla="*/ 180 w 234"/>
                  <a:gd name="T65" fmla="*/ 22 h 186"/>
                  <a:gd name="T66" fmla="*/ 162 w 234"/>
                  <a:gd name="T67" fmla="*/ 24 h 186"/>
                  <a:gd name="T68" fmla="*/ 156 w 234"/>
                  <a:gd name="T69" fmla="*/ 22 h 186"/>
                  <a:gd name="T70" fmla="*/ 146 w 234"/>
                  <a:gd name="T71" fmla="*/ 22 h 186"/>
                  <a:gd name="T72" fmla="*/ 138 w 234"/>
                  <a:gd name="T73" fmla="*/ 26 h 186"/>
                  <a:gd name="T74" fmla="*/ 112 w 234"/>
                  <a:gd name="T75" fmla="*/ 32 h 186"/>
                  <a:gd name="T76" fmla="*/ 98 w 234"/>
                  <a:gd name="T77" fmla="*/ 36 h 186"/>
                  <a:gd name="T78" fmla="*/ 74 w 234"/>
                  <a:gd name="T79" fmla="*/ 42 h 186"/>
                  <a:gd name="T80" fmla="*/ 66 w 234"/>
                  <a:gd name="T81" fmla="*/ 46 h 186"/>
                  <a:gd name="T82" fmla="*/ 60 w 234"/>
                  <a:gd name="T83" fmla="*/ 50 h 186"/>
                  <a:gd name="T84" fmla="*/ 56 w 234"/>
                  <a:gd name="T85" fmla="*/ 54 h 186"/>
                  <a:gd name="T86" fmla="*/ 56 w 234"/>
                  <a:gd name="T87" fmla="*/ 60 h 186"/>
                  <a:gd name="T88" fmla="*/ 46 w 234"/>
                  <a:gd name="T89" fmla="*/ 64 h 186"/>
                  <a:gd name="T90" fmla="*/ 44 w 234"/>
                  <a:gd name="T91" fmla="*/ 70 h 186"/>
                  <a:gd name="T92" fmla="*/ 30 w 234"/>
                  <a:gd name="T93" fmla="*/ 76 h 186"/>
                  <a:gd name="T94" fmla="*/ 20 w 234"/>
                  <a:gd name="T95" fmla="*/ 80 h 186"/>
                  <a:gd name="T96" fmla="*/ 30 w 234"/>
                  <a:gd name="T97" fmla="*/ 90 h 186"/>
                  <a:gd name="T98" fmla="*/ 34 w 234"/>
                  <a:gd name="T99" fmla="*/ 98 h 186"/>
                  <a:gd name="T100" fmla="*/ 12 w 234"/>
                  <a:gd name="T101" fmla="*/ 108 h 186"/>
                  <a:gd name="T102" fmla="*/ 12 w 234"/>
                  <a:gd name="T103" fmla="*/ 122 h 186"/>
                  <a:gd name="T104" fmla="*/ 16 w 234"/>
                  <a:gd name="T105" fmla="*/ 126 h 186"/>
                  <a:gd name="T106" fmla="*/ 46 w 234"/>
                  <a:gd name="T107" fmla="*/ 96 h 186"/>
                  <a:gd name="T108" fmla="*/ 44 w 234"/>
                  <a:gd name="T109" fmla="*/ 9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" h="186">
                    <a:moveTo>
                      <a:pt x="10" y="128"/>
                    </a:moveTo>
                    <a:lnTo>
                      <a:pt x="12" y="132"/>
                    </a:lnTo>
                    <a:lnTo>
                      <a:pt x="12" y="134"/>
                    </a:lnTo>
                    <a:lnTo>
                      <a:pt x="6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2" y="158"/>
                    </a:lnTo>
                    <a:lnTo>
                      <a:pt x="8" y="158"/>
                    </a:lnTo>
                    <a:lnTo>
                      <a:pt x="10" y="150"/>
                    </a:lnTo>
                    <a:lnTo>
                      <a:pt x="12" y="150"/>
                    </a:lnTo>
                    <a:lnTo>
                      <a:pt x="16" y="152"/>
                    </a:lnTo>
                    <a:lnTo>
                      <a:pt x="18" y="154"/>
                    </a:lnTo>
                    <a:lnTo>
                      <a:pt x="20" y="152"/>
                    </a:lnTo>
                    <a:lnTo>
                      <a:pt x="20" y="150"/>
                    </a:lnTo>
                    <a:lnTo>
                      <a:pt x="28" y="150"/>
                    </a:lnTo>
                    <a:lnTo>
                      <a:pt x="28" y="154"/>
                    </a:lnTo>
                    <a:lnTo>
                      <a:pt x="28" y="162"/>
                    </a:lnTo>
                    <a:lnTo>
                      <a:pt x="34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2" y="168"/>
                    </a:lnTo>
                    <a:lnTo>
                      <a:pt x="36" y="168"/>
                    </a:lnTo>
                    <a:lnTo>
                      <a:pt x="28" y="168"/>
                    </a:lnTo>
                    <a:lnTo>
                      <a:pt x="28" y="172"/>
                    </a:lnTo>
                    <a:lnTo>
                      <a:pt x="34" y="172"/>
                    </a:lnTo>
                    <a:lnTo>
                      <a:pt x="34" y="176"/>
                    </a:lnTo>
                    <a:lnTo>
                      <a:pt x="26" y="180"/>
                    </a:lnTo>
                    <a:lnTo>
                      <a:pt x="44" y="180"/>
                    </a:lnTo>
                    <a:lnTo>
                      <a:pt x="52" y="186"/>
                    </a:lnTo>
                    <a:lnTo>
                      <a:pt x="56" y="178"/>
                    </a:lnTo>
                    <a:lnTo>
                      <a:pt x="60" y="180"/>
                    </a:lnTo>
                    <a:lnTo>
                      <a:pt x="62" y="182"/>
                    </a:lnTo>
                    <a:lnTo>
                      <a:pt x="78" y="182"/>
                    </a:lnTo>
                    <a:lnTo>
                      <a:pt x="74" y="178"/>
                    </a:lnTo>
                    <a:lnTo>
                      <a:pt x="72" y="172"/>
                    </a:lnTo>
                    <a:lnTo>
                      <a:pt x="80" y="172"/>
                    </a:lnTo>
                    <a:lnTo>
                      <a:pt x="82" y="176"/>
                    </a:lnTo>
                    <a:lnTo>
                      <a:pt x="82" y="178"/>
                    </a:lnTo>
                    <a:lnTo>
                      <a:pt x="84" y="178"/>
                    </a:lnTo>
                    <a:lnTo>
                      <a:pt x="96" y="176"/>
                    </a:lnTo>
                    <a:lnTo>
                      <a:pt x="96" y="170"/>
                    </a:lnTo>
                    <a:lnTo>
                      <a:pt x="88" y="170"/>
                    </a:lnTo>
                    <a:lnTo>
                      <a:pt x="82" y="170"/>
                    </a:lnTo>
                    <a:lnTo>
                      <a:pt x="78" y="168"/>
                    </a:lnTo>
                    <a:lnTo>
                      <a:pt x="72" y="164"/>
                    </a:lnTo>
                    <a:lnTo>
                      <a:pt x="66" y="154"/>
                    </a:lnTo>
                    <a:lnTo>
                      <a:pt x="62" y="144"/>
                    </a:lnTo>
                    <a:lnTo>
                      <a:pt x="60" y="134"/>
                    </a:lnTo>
                    <a:lnTo>
                      <a:pt x="64" y="132"/>
                    </a:lnTo>
                    <a:lnTo>
                      <a:pt x="62" y="126"/>
                    </a:lnTo>
                    <a:lnTo>
                      <a:pt x="62" y="124"/>
                    </a:lnTo>
                    <a:lnTo>
                      <a:pt x="70" y="108"/>
                    </a:lnTo>
                    <a:lnTo>
                      <a:pt x="70" y="104"/>
                    </a:lnTo>
                    <a:lnTo>
                      <a:pt x="62" y="100"/>
                    </a:lnTo>
                    <a:lnTo>
                      <a:pt x="56" y="98"/>
                    </a:lnTo>
                    <a:lnTo>
                      <a:pt x="54" y="98"/>
                    </a:lnTo>
                    <a:lnTo>
                      <a:pt x="60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70" y="100"/>
                    </a:lnTo>
                    <a:lnTo>
                      <a:pt x="74" y="98"/>
                    </a:lnTo>
                    <a:lnTo>
                      <a:pt x="74" y="96"/>
                    </a:lnTo>
                    <a:lnTo>
                      <a:pt x="74" y="92"/>
                    </a:lnTo>
                    <a:lnTo>
                      <a:pt x="74" y="90"/>
                    </a:lnTo>
                    <a:lnTo>
                      <a:pt x="74" y="88"/>
                    </a:lnTo>
                    <a:lnTo>
                      <a:pt x="78" y="88"/>
                    </a:lnTo>
                    <a:lnTo>
                      <a:pt x="78" y="90"/>
                    </a:lnTo>
                    <a:lnTo>
                      <a:pt x="82" y="90"/>
                    </a:lnTo>
                    <a:lnTo>
                      <a:pt x="82" y="88"/>
                    </a:lnTo>
                    <a:lnTo>
                      <a:pt x="80" y="82"/>
                    </a:lnTo>
                    <a:lnTo>
                      <a:pt x="88" y="82"/>
                    </a:lnTo>
                    <a:lnTo>
                      <a:pt x="84" y="78"/>
                    </a:lnTo>
                    <a:lnTo>
                      <a:pt x="84" y="76"/>
                    </a:lnTo>
                    <a:lnTo>
                      <a:pt x="88" y="72"/>
                    </a:lnTo>
                    <a:lnTo>
                      <a:pt x="96" y="78"/>
                    </a:lnTo>
                    <a:lnTo>
                      <a:pt x="98" y="68"/>
                    </a:lnTo>
                    <a:lnTo>
                      <a:pt x="102" y="68"/>
                    </a:lnTo>
                    <a:lnTo>
                      <a:pt x="106" y="62"/>
                    </a:lnTo>
                    <a:lnTo>
                      <a:pt x="108" y="58"/>
                    </a:lnTo>
                    <a:lnTo>
                      <a:pt x="126" y="58"/>
                    </a:lnTo>
                    <a:lnTo>
                      <a:pt x="128" y="52"/>
                    </a:lnTo>
                    <a:lnTo>
                      <a:pt x="134" y="44"/>
                    </a:lnTo>
                    <a:lnTo>
                      <a:pt x="142" y="44"/>
                    </a:lnTo>
                    <a:lnTo>
                      <a:pt x="146" y="44"/>
                    </a:lnTo>
                    <a:lnTo>
                      <a:pt x="160" y="44"/>
                    </a:lnTo>
                    <a:lnTo>
                      <a:pt x="170" y="36"/>
                    </a:lnTo>
                    <a:lnTo>
                      <a:pt x="172" y="40"/>
                    </a:lnTo>
                    <a:lnTo>
                      <a:pt x="174" y="42"/>
                    </a:lnTo>
                    <a:lnTo>
                      <a:pt x="182" y="34"/>
                    </a:lnTo>
                    <a:lnTo>
                      <a:pt x="210" y="26"/>
                    </a:lnTo>
                    <a:lnTo>
                      <a:pt x="234" y="18"/>
                    </a:lnTo>
                    <a:lnTo>
                      <a:pt x="228" y="0"/>
                    </a:lnTo>
                    <a:lnTo>
                      <a:pt x="218" y="0"/>
                    </a:lnTo>
                    <a:lnTo>
                      <a:pt x="212" y="6"/>
                    </a:lnTo>
                    <a:lnTo>
                      <a:pt x="206" y="10"/>
                    </a:lnTo>
                    <a:lnTo>
                      <a:pt x="202" y="10"/>
                    </a:lnTo>
                    <a:lnTo>
                      <a:pt x="200" y="8"/>
                    </a:lnTo>
                    <a:lnTo>
                      <a:pt x="190" y="16"/>
                    </a:lnTo>
                    <a:lnTo>
                      <a:pt x="180" y="22"/>
                    </a:lnTo>
                    <a:lnTo>
                      <a:pt x="172" y="22"/>
                    </a:lnTo>
                    <a:lnTo>
                      <a:pt x="166" y="22"/>
                    </a:lnTo>
                    <a:lnTo>
                      <a:pt x="162" y="24"/>
                    </a:lnTo>
                    <a:lnTo>
                      <a:pt x="160" y="26"/>
                    </a:lnTo>
                    <a:lnTo>
                      <a:pt x="160" y="22"/>
                    </a:lnTo>
                    <a:lnTo>
                      <a:pt x="156" y="22"/>
                    </a:lnTo>
                    <a:lnTo>
                      <a:pt x="154" y="24"/>
                    </a:lnTo>
                    <a:lnTo>
                      <a:pt x="152" y="24"/>
                    </a:lnTo>
                    <a:lnTo>
                      <a:pt x="146" y="22"/>
                    </a:lnTo>
                    <a:lnTo>
                      <a:pt x="144" y="18"/>
                    </a:lnTo>
                    <a:lnTo>
                      <a:pt x="138" y="18"/>
                    </a:lnTo>
                    <a:lnTo>
                      <a:pt x="138" y="26"/>
                    </a:lnTo>
                    <a:lnTo>
                      <a:pt x="126" y="26"/>
                    </a:lnTo>
                    <a:lnTo>
                      <a:pt x="112" y="26"/>
                    </a:lnTo>
                    <a:lnTo>
                      <a:pt x="112" y="32"/>
                    </a:lnTo>
                    <a:lnTo>
                      <a:pt x="108" y="32"/>
                    </a:lnTo>
                    <a:lnTo>
                      <a:pt x="102" y="32"/>
                    </a:lnTo>
                    <a:lnTo>
                      <a:pt x="98" y="36"/>
                    </a:lnTo>
                    <a:lnTo>
                      <a:pt x="96" y="42"/>
                    </a:lnTo>
                    <a:lnTo>
                      <a:pt x="84" y="42"/>
                    </a:lnTo>
                    <a:lnTo>
                      <a:pt x="74" y="42"/>
                    </a:lnTo>
                    <a:lnTo>
                      <a:pt x="72" y="44"/>
                    </a:lnTo>
                    <a:lnTo>
                      <a:pt x="72" y="46"/>
                    </a:lnTo>
                    <a:lnTo>
                      <a:pt x="66" y="46"/>
                    </a:lnTo>
                    <a:lnTo>
                      <a:pt x="64" y="46"/>
                    </a:lnTo>
                    <a:lnTo>
                      <a:pt x="62" y="44"/>
                    </a:lnTo>
                    <a:lnTo>
                      <a:pt x="60" y="50"/>
                    </a:lnTo>
                    <a:lnTo>
                      <a:pt x="62" y="50"/>
                    </a:lnTo>
                    <a:lnTo>
                      <a:pt x="62" y="52"/>
                    </a:lnTo>
                    <a:lnTo>
                      <a:pt x="56" y="54"/>
                    </a:lnTo>
                    <a:lnTo>
                      <a:pt x="56" y="58"/>
                    </a:lnTo>
                    <a:lnTo>
                      <a:pt x="62" y="60"/>
                    </a:lnTo>
                    <a:lnTo>
                      <a:pt x="56" y="60"/>
                    </a:lnTo>
                    <a:lnTo>
                      <a:pt x="54" y="60"/>
                    </a:lnTo>
                    <a:lnTo>
                      <a:pt x="52" y="58"/>
                    </a:lnTo>
                    <a:lnTo>
                      <a:pt x="46" y="64"/>
                    </a:lnTo>
                    <a:lnTo>
                      <a:pt x="46" y="62"/>
                    </a:lnTo>
                    <a:lnTo>
                      <a:pt x="44" y="62"/>
                    </a:lnTo>
                    <a:lnTo>
                      <a:pt x="44" y="70"/>
                    </a:lnTo>
                    <a:lnTo>
                      <a:pt x="42" y="70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8" y="80"/>
                    </a:lnTo>
                    <a:lnTo>
                      <a:pt x="26" y="78"/>
                    </a:lnTo>
                    <a:lnTo>
                      <a:pt x="20" y="80"/>
                    </a:lnTo>
                    <a:lnTo>
                      <a:pt x="20" y="82"/>
                    </a:lnTo>
                    <a:lnTo>
                      <a:pt x="30" y="88"/>
                    </a:lnTo>
                    <a:lnTo>
                      <a:pt x="30" y="90"/>
                    </a:lnTo>
                    <a:lnTo>
                      <a:pt x="26" y="96"/>
                    </a:lnTo>
                    <a:lnTo>
                      <a:pt x="30" y="96"/>
                    </a:lnTo>
                    <a:lnTo>
                      <a:pt x="34" y="98"/>
                    </a:lnTo>
                    <a:lnTo>
                      <a:pt x="34" y="100"/>
                    </a:lnTo>
                    <a:lnTo>
                      <a:pt x="26" y="104"/>
                    </a:lnTo>
                    <a:lnTo>
                      <a:pt x="12" y="108"/>
                    </a:lnTo>
                    <a:lnTo>
                      <a:pt x="16" y="118"/>
                    </a:lnTo>
                    <a:lnTo>
                      <a:pt x="16" y="122"/>
                    </a:lnTo>
                    <a:lnTo>
                      <a:pt x="12" y="122"/>
                    </a:lnTo>
                    <a:lnTo>
                      <a:pt x="12" y="124"/>
                    </a:lnTo>
                    <a:lnTo>
                      <a:pt x="16" y="124"/>
                    </a:lnTo>
                    <a:lnTo>
                      <a:pt x="16" y="126"/>
                    </a:lnTo>
                    <a:lnTo>
                      <a:pt x="10" y="128"/>
                    </a:lnTo>
                    <a:close/>
                    <a:moveTo>
                      <a:pt x="44" y="96"/>
                    </a:moveTo>
                    <a:lnTo>
                      <a:pt x="46" y="96"/>
                    </a:lnTo>
                    <a:lnTo>
                      <a:pt x="48" y="98"/>
                    </a:lnTo>
                    <a:lnTo>
                      <a:pt x="44" y="98"/>
                    </a:lnTo>
                    <a:lnTo>
                      <a:pt x="44" y="9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6" name="Freeform 1558"/>
              <p:cNvSpPr>
                <a:spLocks/>
              </p:cNvSpPr>
              <p:nvPr/>
            </p:nvSpPr>
            <p:spPr bwMode="auto">
              <a:xfrm>
                <a:off x="2019300" y="2139950"/>
                <a:ext cx="38100" cy="28575"/>
              </a:xfrm>
              <a:custGeom>
                <a:avLst/>
                <a:gdLst>
                  <a:gd name="T0" fmla="*/ 18 w 24"/>
                  <a:gd name="T1" fmla="*/ 18 h 18"/>
                  <a:gd name="T2" fmla="*/ 24 w 24"/>
                  <a:gd name="T3" fmla="*/ 18 h 18"/>
                  <a:gd name="T4" fmla="*/ 24 w 24"/>
                  <a:gd name="T5" fmla="*/ 10 h 18"/>
                  <a:gd name="T6" fmla="*/ 6 w 24"/>
                  <a:gd name="T7" fmla="*/ 0 h 18"/>
                  <a:gd name="T8" fmla="*/ 4 w 24"/>
                  <a:gd name="T9" fmla="*/ 0 h 18"/>
                  <a:gd name="T10" fmla="*/ 0 w 24"/>
                  <a:gd name="T11" fmla="*/ 0 h 18"/>
                  <a:gd name="T12" fmla="*/ 0 w 24"/>
                  <a:gd name="T13" fmla="*/ 4 h 18"/>
                  <a:gd name="T14" fmla="*/ 0 w 24"/>
                  <a:gd name="T15" fmla="*/ 12 h 18"/>
                  <a:gd name="T16" fmla="*/ 6 w 24"/>
                  <a:gd name="T17" fmla="*/ 12 h 18"/>
                  <a:gd name="T18" fmla="*/ 12 w 24"/>
                  <a:gd name="T19" fmla="*/ 14 h 18"/>
                  <a:gd name="T20" fmla="*/ 12 w 24"/>
                  <a:gd name="T21" fmla="*/ 18 h 18"/>
                  <a:gd name="T22" fmla="*/ 18 w 24"/>
                  <a:gd name="T2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1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4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7" name="Rectangle 1559"/>
              <p:cNvSpPr>
                <a:spLocks noChangeArrowheads="1"/>
              </p:cNvSpPr>
              <p:nvPr/>
            </p:nvSpPr>
            <p:spPr bwMode="auto">
              <a:xfrm>
                <a:off x="1911350" y="1666875"/>
                <a:ext cx="6350" cy="3175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8" name="Freeform 1560"/>
              <p:cNvSpPr>
                <a:spLocks/>
              </p:cNvSpPr>
              <p:nvPr/>
            </p:nvSpPr>
            <p:spPr bwMode="auto">
              <a:xfrm>
                <a:off x="1876425" y="1670050"/>
                <a:ext cx="31750" cy="22225"/>
              </a:xfrm>
              <a:custGeom>
                <a:avLst/>
                <a:gdLst>
                  <a:gd name="T0" fmla="*/ 18 w 20"/>
                  <a:gd name="T1" fmla="*/ 14 h 14"/>
                  <a:gd name="T2" fmla="*/ 20 w 20"/>
                  <a:gd name="T3" fmla="*/ 6 h 14"/>
                  <a:gd name="T4" fmla="*/ 10 w 20"/>
                  <a:gd name="T5" fmla="*/ 0 h 14"/>
                  <a:gd name="T6" fmla="*/ 0 w 20"/>
                  <a:gd name="T7" fmla="*/ 6 h 14"/>
                  <a:gd name="T8" fmla="*/ 0 w 20"/>
                  <a:gd name="T9" fmla="*/ 8 h 14"/>
                  <a:gd name="T10" fmla="*/ 2 w 20"/>
                  <a:gd name="T11" fmla="*/ 8 h 14"/>
                  <a:gd name="T12" fmla="*/ 18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18" y="14"/>
                    </a:moveTo>
                    <a:lnTo>
                      <a:pt x="20" y="6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18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9" name="Freeform 1561"/>
              <p:cNvSpPr>
                <a:spLocks/>
              </p:cNvSpPr>
              <p:nvPr/>
            </p:nvSpPr>
            <p:spPr bwMode="auto">
              <a:xfrm>
                <a:off x="2047875" y="1644650"/>
                <a:ext cx="47625" cy="41275"/>
              </a:xfrm>
              <a:custGeom>
                <a:avLst/>
                <a:gdLst>
                  <a:gd name="T0" fmla="*/ 14 w 30"/>
                  <a:gd name="T1" fmla="*/ 26 h 26"/>
                  <a:gd name="T2" fmla="*/ 12 w 30"/>
                  <a:gd name="T3" fmla="*/ 16 h 26"/>
                  <a:gd name="T4" fmla="*/ 30 w 30"/>
                  <a:gd name="T5" fmla="*/ 16 h 26"/>
                  <a:gd name="T6" fmla="*/ 24 w 30"/>
                  <a:gd name="T7" fmla="*/ 8 h 26"/>
                  <a:gd name="T8" fmla="*/ 20 w 30"/>
                  <a:gd name="T9" fmla="*/ 6 h 26"/>
                  <a:gd name="T10" fmla="*/ 20 w 30"/>
                  <a:gd name="T11" fmla="*/ 0 h 26"/>
                  <a:gd name="T12" fmla="*/ 14 w 30"/>
                  <a:gd name="T13" fmla="*/ 0 h 26"/>
                  <a:gd name="T14" fmla="*/ 10 w 30"/>
                  <a:gd name="T15" fmla="*/ 0 h 26"/>
                  <a:gd name="T16" fmla="*/ 2 w 30"/>
                  <a:gd name="T17" fmla="*/ 12 h 26"/>
                  <a:gd name="T18" fmla="*/ 0 w 30"/>
                  <a:gd name="T19" fmla="*/ 16 h 26"/>
                  <a:gd name="T20" fmla="*/ 0 w 30"/>
                  <a:gd name="T21" fmla="*/ 18 h 26"/>
                  <a:gd name="T22" fmla="*/ 0 w 30"/>
                  <a:gd name="T23" fmla="*/ 22 h 26"/>
                  <a:gd name="T24" fmla="*/ 4 w 30"/>
                  <a:gd name="T25" fmla="*/ 24 h 26"/>
                  <a:gd name="T26" fmla="*/ 14 w 30"/>
                  <a:gd name="T2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6">
                    <a:moveTo>
                      <a:pt x="14" y="26"/>
                    </a:moveTo>
                    <a:lnTo>
                      <a:pt x="12" y="16"/>
                    </a:lnTo>
                    <a:lnTo>
                      <a:pt x="30" y="16"/>
                    </a:lnTo>
                    <a:lnTo>
                      <a:pt x="24" y="8"/>
                    </a:lnTo>
                    <a:lnTo>
                      <a:pt x="20" y="6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4" y="24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0" name="Freeform 1562"/>
              <p:cNvSpPr>
                <a:spLocks/>
              </p:cNvSpPr>
              <p:nvPr/>
            </p:nvSpPr>
            <p:spPr bwMode="auto">
              <a:xfrm>
                <a:off x="2876550" y="1860550"/>
                <a:ext cx="28575" cy="12700"/>
              </a:xfrm>
              <a:custGeom>
                <a:avLst/>
                <a:gdLst>
                  <a:gd name="T0" fmla="*/ 18 w 18"/>
                  <a:gd name="T1" fmla="*/ 0 h 8"/>
                  <a:gd name="T2" fmla="*/ 0 w 18"/>
                  <a:gd name="T3" fmla="*/ 0 h 8"/>
                  <a:gd name="T4" fmla="*/ 0 w 18"/>
                  <a:gd name="T5" fmla="*/ 8 h 8"/>
                  <a:gd name="T6" fmla="*/ 8 w 18"/>
                  <a:gd name="T7" fmla="*/ 8 h 8"/>
                  <a:gd name="T8" fmla="*/ 16 w 18"/>
                  <a:gd name="T9" fmla="*/ 8 h 8"/>
                  <a:gd name="T10" fmla="*/ 18 w 1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18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1" name="Freeform 1563"/>
              <p:cNvSpPr>
                <a:spLocks/>
              </p:cNvSpPr>
              <p:nvPr/>
            </p:nvSpPr>
            <p:spPr bwMode="auto">
              <a:xfrm>
                <a:off x="1114425" y="2743200"/>
                <a:ext cx="82550" cy="50800"/>
              </a:xfrm>
              <a:custGeom>
                <a:avLst/>
                <a:gdLst>
                  <a:gd name="T0" fmla="*/ 40 w 52"/>
                  <a:gd name="T1" fmla="*/ 14 h 32"/>
                  <a:gd name="T2" fmla="*/ 34 w 52"/>
                  <a:gd name="T3" fmla="*/ 14 h 32"/>
                  <a:gd name="T4" fmla="*/ 30 w 52"/>
                  <a:gd name="T5" fmla="*/ 12 h 32"/>
                  <a:gd name="T6" fmla="*/ 20 w 52"/>
                  <a:gd name="T7" fmla="*/ 2 h 32"/>
                  <a:gd name="T8" fmla="*/ 12 w 52"/>
                  <a:gd name="T9" fmla="*/ 4 h 32"/>
                  <a:gd name="T10" fmla="*/ 16 w 52"/>
                  <a:gd name="T11" fmla="*/ 0 h 32"/>
                  <a:gd name="T12" fmla="*/ 10 w 52"/>
                  <a:gd name="T13" fmla="*/ 0 h 32"/>
                  <a:gd name="T14" fmla="*/ 2 w 52"/>
                  <a:gd name="T15" fmla="*/ 4 h 32"/>
                  <a:gd name="T16" fmla="*/ 2 w 52"/>
                  <a:gd name="T17" fmla="*/ 12 h 32"/>
                  <a:gd name="T18" fmla="*/ 2 w 52"/>
                  <a:gd name="T19" fmla="*/ 18 h 32"/>
                  <a:gd name="T20" fmla="*/ 0 w 52"/>
                  <a:gd name="T21" fmla="*/ 20 h 32"/>
                  <a:gd name="T22" fmla="*/ 6 w 52"/>
                  <a:gd name="T23" fmla="*/ 24 h 32"/>
                  <a:gd name="T24" fmla="*/ 18 w 52"/>
                  <a:gd name="T25" fmla="*/ 30 h 32"/>
                  <a:gd name="T26" fmla="*/ 28 w 52"/>
                  <a:gd name="T27" fmla="*/ 30 h 32"/>
                  <a:gd name="T28" fmla="*/ 36 w 52"/>
                  <a:gd name="T29" fmla="*/ 32 h 32"/>
                  <a:gd name="T30" fmla="*/ 44 w 52"/>
                  <a:gd name="T31" fmla="*/ 32 h 32"/>
                  <a:gd name="T32" fmla="*/ 52 w 52"/>
                  <a:gd name="T33" fmla="*/ 30 h 32"/>
                  <a:gd name="T34" fmla="*/ 48 w 52"/>
                  <a:gd name="T35" fmla="*/ 14 h 32"/>
                  <a:gd name="T36" fmla="*/ 40 w 52"/>
                  <a:gd name="T37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32">
                    <a:moveTo>
                      <a:pt x="40" y="14"/>
                    </a:moveTo>
                    <a:lnTo>
                      <a:pt x="34" y="14"/>
                    </a:lnTo>
                    <a:lnTo>
                      <a:pt x="30" y="12"/>
                    </a:lnTo>
                    <a:lnTo>
                      <a:pt x="20" y="2"/>
                    </a:lnTo>
                    <a:lnTo>
                      <a:pt x="12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1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28" y="30"/>
                    </a:lnTo>
                    <a:lnTo>
                      <a:pt x="36" y="32"/>
                    </a:lnTo>
                    <a:lnTo>
                      <a:pt x="44" y="32"/>
                    </a:lnTo>
                    <a:lnTo>
                      <a:pt x="52" y="30"/>
                    </a:lnTo>
                    <a:lnTo>
                      <a:pt x="48" y="14"/>
                    </a:lnTo>
                    <a:lnTo>
                      <a:pt x="40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2" name="Freeform 1564"/>
              <p:cNvSpPr>
                <a:spLocks/>
              </p:cNvSpPr>
              <p:nvPr/>
            </p:nvSpPr>
            <p:spPr bwMode="auto">
              <a:xfrm>
                <a:off x="1644650" y="1651000"/>
                <a:ext cx="209550" cy="47625"/>
              </a:xfrm>
              <a:custGeom>
                <a:avLst/>
                <a:gdLst>
                  <a:gd name="T0" fmla="*/ 18 w 132"/>
                  <a:gd name="T1" fmla="*/ 22 h 30"/>
                  <a:gd name="T2" fmla="*/ 38 w 132"/>
                  <a:gd name="T3" fmla="*/ 18 h 30"/>
                  <a:gd name="T4" fmla="*/ 40 w 132"/>
                  <a:gd name="T5" fmla="*/ 22 h 30"/>
                  <a:gd name="T6" fmla="*/ 48 w 132"/>
                  <a:gd name="T7" fmla="*/ 20 h 30"/>
                  <a:gd name="T8" fmla="*/ 50 w 132"/>
                  <a:gd name="T9" fmla="*/ 18 h 30"/>
                  <a:gd name="T10" fmla="*/ 56 w 132"/>
                  <a:gd name="T11" fmla="*/ 10 h 30"/>
                  <a:gd name="T12" fmla="*/ 66 w 132"/>
                  <a:gd name="T13" fmla="*/ 14 h 30"/>
                  <a:gd name="T14" fmla="*/ 74 w 132"/>
                  <a:gd name="T15" fmla="*/ 18 h 30"/>
                  <a:gd name="T16" fmla="*/ 68 w 132"/>
                  <a:gd name="T17" fmla="*/ 26 h 30"/>
                  <a:gd name="T18" fmla="*/ 76 w 132"/>
                  <a:gd name="T19" fmla="*/ 26 h 30"/>
                  <a:gd name="T20" fmla="*/ 78 w 132"/>
                  <a:gd name="T21" fmla="*/ 26 h 30"/>
                  <a:gd name="T22" fmla="*/ 82 w 132"/>
                  <a:gd name="T23" fmla="*/ 30 h 30"/>
                  <a:gd name="T24" fmla="*/ 86 w 132"/>
                  <a:gd name="T25" fmla="*/ 30 h 30"/>
                  <a:gd name="T26" fmla="*/ 90 w 132"/>
                  <a:gd name="T27" fmla="*/ 26 h 30"/>
                  <a:gd name="T28" fmla="*/ 96 w 132"/>
                  <a:gd name="T29" fmla="*/ 22 h 30"/>
                  <a:gd name="T30" fmla="*/ 102 w 132"/>
                  <a:gd name="T31" fmla="*/ 20 h 30"/>
                  <a:gd name="T32" fmla="*/ 108 w 132"/>
                  <a:gd name="T33" fmla="*/ 20 h 30"/>
                  <a:gd name="T34" fmla="*/ 114 w 132"/>
                  <a:gd name="T35" fmla="*/ 22 h 30"/>
                  <a:gd name="T36" fmla="*/ 114 w 132"/>
                  <a:gd name="T37" fmla="*/ 18 h 30"/>
                  <a:gd name="T38" fmla="*/ 132 w 132"/>
                  <a:gd name="T39" fmla="*/ 14 h 30"/>
                  <a:gd name="T40" fmla="*/ 132 w 132"/>
                  <a:gd name="T41" fmla="*/ 8 h 30"/>
                  <a:gd name="T42" fmla="*/ 124 w 132"/>
                  <a:gd name="T43" fmla="*/ 10 h 30"/>
                  <a:gd name="T44" fmla="*/ 122 w 132"/>
                  <a:gd name="T45" fmla="*/ 10 h 30"/>
                  <a:gd name="T46" fmla="*/ 124 w 132"/>
                  <a:gd name="T47" fmla="*/ 4 h 30"/>
                  <a:gd name="T48" fmla="*/ 112 w 132"/>
                  <a:gd name="T49" fmla="*/ 4 h 30"/>
                  <a:gd name="T50" fmla="*/ 112 w 132"/>
                  <a:gd name="T51" fmla="*/ 8 h 30"/>
                  <a:gd name="T52" fmla="*/ 110 w 132"/>
                  <a:gd name="T53" fmla="*/ 10 h 30"/>
                  <a:gd name="T54" fmla="*/ 100 w 132"/>
                  <a:gd name="T55" fmla="*/ 14 h 30"/>
                  <a:gd name="T56" fmla="*/ 90 w 132"/>
                  <a:gd name="T57" fmla="*/ 14 h 30"/>
                  <a:gd name="T58" fmla="*/ 68 w 132"/>
                  <a:gd name="T59" fmla="*/ 10 h 30"/>
                  <a:gd name="T60" fmla="*/ 92 w 132"/>
                  <a:gd name="T61" fmla="*/ 10 h 30"/>
                  <a:gd name="T62" fmla="*/ 100 w 132"/>
                  <a:gd name="T63" fmla="*/ 10 h 30"/>
                  <a:gd name="T64" fmla="*/ 90 w 132"/>
                  <a:gd name="T65" fmla="*/ 8 h 30"/>
                  <a:gd name="T66" fmla="*/ 82 w 132"/>
                  <a:gd name="T67" fmla="*/ 2 h 30"/>
                  <a:gd name="T68" fmla="*/ 72 w 132"/>
                  <a:gd name="T69" fmla="*/ 0 h 30"/>
                  <a:gd name="T70" fmla="*/ 68 w 132"/>
                  <a:gd name="T71" fmla="*/ 4 h 30"/>
                  <a:gd name="T72" fmla="*/ 60 w 132"/>
                  <a:gd name="T73" fmla="*/ 4 h 30"/>
                  <a:gd name="T74" fmla="*/ 54 w 132"/>
                  <a:gd name="T75" fmla="*/ 4 h 30"/>
                  <a:gd name="T76" fmla="*/ 46 w 132"/>
                  <a:gd name="T77" fmla="*/ 2 h 30"/>
                  <a:gd name="T78" fmla="*/ 38 w 132"/>
                  <a:gd name="T79" fmla="*/ 2 h 30"/>
                  <a:gd name="T80" fmla="*/ 18 w 132"/>
                  <a:gd name="T81" fmla="*/ 10 h 30"/>
                  <a:gd name="T82" fmla="*/ 14 w 132"/>
                  <a:gd name="T83" fmla="*/ 10 h 30"/>
                  <a:gd name="T84" fmla="*/ 12 w 132"/>
                  <a:gd name="T85" fmla="*/ 8 h 30"/>
                  <a:gd name="T86" fmla="*/ 10 w 132"/>
                  <a:gd name="T87" fmla="*/ 10 h 30"/>
                  <a:gd name="T88" fmla="*/ 4 w 132"/>
                  <a:gd name="T89" fmla="*/ 14 h 30"/>
                  <a:gd name="T90" fmla="*/ 0 w 132"/>
                  <a:gd name="T91" fmla="*/ 20 h 30"/>
                  <a:gd name="T92" fmla="*/ 18 w 132"/>
                  <a:gd name="T93" fmla="*/ 20 h 30"/>
                  <a:gd name="T94" fmla="*/ 18 w 132"/>
                  <a:gd name="T9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2" h="30">
                    <a:moveTo>
                      <a:pt x="18" y="22"/>
                    </a:moveTo>
                    <a:lnTo>
                      <a:pt x="38" y="18"/>
                    </a:lnTo>
                    <a:lnTo>
                      <a:pt x="40" y="22"/>
                    </a:lnTo>
                    <a:lnTo>
                      <a:pt x="48" y="20"/>
                    </a:lnTo>
                    <a:lnTo>
                      <a:pt x="50" y="18"/>
                    </a:lnTo>
                    <a:lnTo>
                      <a:pt x="56" y="10"/>
                    </a:lnTo>
                    <a:lnTo>
                      <a:pt x="66" y="14"/>
                    </a:lnTo>
                    <a:lnTo>
                      <a:pt x="74" y="18"/>
                    </a:lnTo>
                    <a:lnTo>
                      <a:pt x="68" y="26"/>
                    </a:lnTo>
                    <a:lnTo>
                      <a:pt x="76" y="26"/>
                    </a:lnTo>
                    <a:lnTo>
                      <a:pt x="78" y="26"/>
                    </a:lnTo>
                    <a:lnTo>
                      <a:pt x="82" y="30"/>
                    </a:lnTo>
                    <a:lnTo>
                      <a:pt x="86" y="30"/>
                    </a:lnTo>
                    <a:lnTo>
                      <a:pt x="90" y="26"/>
                    </a:lnTo>
                    <a:lnTo>
                      <a:pt x="96" y="22"/>
                    </a:lnTo>
                    <a:lnTo>
                      <a:pt x="102" y="20"/>
                    </a:lnTo>
                    <a:lnTo>
                      <a:pt x="108" y="20"/>
                    </a:lnTo>
                    <a:lnTo>
                      <a:pt x="114" y="22"/>
                    </a:lnTo>
                    <a:lnTo>
                      <a:pt x="114" y="18"/>
                    </a:lnTo>
                    <a:lnTo>
                      <a:pt x="132" y="14"/>
                    </a:lnTo>
                    <a:lnTo>
                      <a:pt x="132" y="8"/>
                    </a:lnTo>
                    <a:lnTo>
                      <a:pt x="124" y="10"/>
                    </a:lnTo>
                    <a:lnTo>
                      <a:pt x="122" y="10"/>
                    </a:lnTo>
                    <a:lnTo>
                      <a:pt x="124" y="4"/>
                    </a:lnTo>
                    <a:lnTo>
                      <a:pt x="112" y="4"/>
                    </a:lnTo>
                    <a:lnTo>
                      <a:pt x="112" y="8"/>
                    </a:lnTo>
                    <a:lnTo>
                      <a:pt x="110" y="10"/>
                    </a:lnTo>
                    <a:lnTo>
                      <a:pt x="100" y="14"/>
                    </a:lnTo>
                    <a:lnTo>
                      <a:pt x="90" y="14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100" y="10"/>
                    </a:lnTo>
                    <a:lnTo>
                      <a:pt x="90" y="8"/>
                    </a:lnTo>
                    <a:lnTo>
                      <a:pt x="82" y="2"/>
                    </a:lnTo>
                    <a:lnTo>
                      <a:pt x="72" y="0"/>
                    </a:lnTo>
                    <a:lnTo>
                      <a:pt x="68" y="4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8" y="2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18" y="2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3" name="Freeform 1565"/>
              <p:cNvSpPr>
                <a:spLocks/>
              </p:cNvSpPr>
              <p:nvPr/>
            </p:nvSpPr>
            <p:spPr bwMode="auto">
              <a:xfrm>
                <a:off x="1933575" y="1628775"/>
                <a:ext cx="19050" cy="9525"/>
              </a:xfrm>
              <a:custGeom>
                <a:avLst/>
                <a:gdLst>
                  <a:gd name="T0" fmla="*/ 12 w 12"/>
                  <a:gd name="T1" fmla="*/ 6 h 6"/>
                  <a:gd name="T2" fmla="*/ 10 w 12"/>
                  <a:gd name="T3" fmla="*/ 4 h 6"/>
                  <a:gd name="T4" fmla="*/ 10 w 12"/>
                  <a:gd name="T5" fmla="*/ 0 h 6"/>
                  <a:gd name="T6" fmla="*/ 0 w 12"/>
                  <a:gd name="T7" fmla="*/ 0 h 6"/>
                  <a:gd name="T8" fmla="*/ 4 w 12"/>
                  <a:gd name="T9" fmla="*/ 6 h 6"/>
                  <a:gd name="T10" fmla="*/ 12 w 12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12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4" name="Freeform 1566"/>
              <p:cNvSpPr>
                <a:spLocks/>
              </p:cNvSpPr>
              <p:nvPr/>
            </p:nvSpPr>
            <p:spPr bwMode="auto">
              <a:xfrm>
                <a:off x="1790700" y="2168525"/>
                <a:ext cx="28575" cy="31750"/>
              </a:xfrm>
              <a:custGeom>
                <a:avLst/>
                <a:gdLst>
                  <a:gd name="T0" fmla="*/ 4 w 18"/>
                  <a:gd name="T1" fmla="*/ 2 h 20"/>
                  <a:gd name="T2" fmla="*/ 0 w 18"/>
                  <a:gd name="T3" fmla="*/ 4 h 20"/>
                  <a:gd name="T4" fmla="*/ 0 w 18"/>
                  <a:gd name="T5" fmla="*/ 10 h 20"/>
                  <a:gd name="T6" fmla="*/ 0 w 18"/>
                  <a:gd name="T7" fmla="*/ 14 h 20"/>
                  <a:gd name="T8" fmla="*/ 2 w 18"/>
                  <a:gd name="T9" fmla="*/ 18 h 20"/>
                  <a:gd name="T10" fmla="*/ 4 w 18"/>
                  <a:gd name="T11" fmla="*/ 20 h 20"/>
                  <a:gd name="T12" fmla="*/ 10 w 18"/>
                  <a:gd name="T13" fmla="*/ 20 h 20"/>
                  <a:gd name="T14" fmla="*/ 12 w 18"/>
                  <a:gd name="T15" fmla="*/ 18 h 20"/>
                  <a:gd name="T16" fmla="*/ 18 w 18"/>
                  <a:gd name="T17" fmla="*/ 14 h 20"/>
                  <a:gd name="T18" fmla="*/ 18 w 18"/>
                  <a:gd name="T19" fmla="*/ 10 h 20"/>
                  <a:gd name="T20" fmla="*/ 18 w 18"/>
                  <a:gd name="T21" fmla="*/ 4 h 20"/>
                  <a:gd name="T22" fmla="*/ 8 w 18"/>
                  <a:gd name="T23" fmla="*/ 0 h 20"/>
                  <a:gd name="T24" fmla="*/ 4 w 18"/>
                  <a:gd name="T2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4" y="2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4"/>
                    </a:lnTo>
                    <a:lnTo>
                      <a:pt x="8" y="0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5" name="Freeform 1567"/>
              <p:cNvSpPr>
                <a:spLocks/>
              </p:cNvSpPr>
              <p:nvPr/>
            </p:nvSpPr>
            <p:spPr bwMode="auto">
              <a:xfrm>
                <a:off x="1819275" y="1692275"/>
                <a:ext cx="19050" cy="6350"/>
              </a:xfrm>
              <a:custGeom>
                <a:avLst/>
                <a:gdLst>
                  <a:gd name="T0" fmla="*/ 12 w 12"/>
                  <a:gd name="T1" fmla="*/ 4 h 4"/>
                  <a:gd name="T2" fmla="*/ 10 w 12"/>
                  <a:gd name="T3" fmla="*/ 0 h 4"/>
                  <a:gd name="T4" fmla="*/ 8 w 12"/>
                  <a:gd name="T5" fmla="*/ 0 h 4"/>
                  <a:gd name="T6" fmla="*/ 4 w 12"/>
                  <a:gd name="T7" fmla="*/ 0 h 4"/>
                  <a:gd name="T8" fmla="*/ 0 w 12"/>
                  <a:gd name="T9" fmla="*/ 0 h 4"/>
                  <a:gd name="T10" fmla="*/ 2 w 12"/>
                  <a:gd name="T11" fmla="*/ 2 h 4"/>
                  <a:gd name="T12" fmla="*/ 2 w 12"/>
                  <a:gd name="T13" fmla="*/ 4 h 4"/>
                  <a:gd name="T14" fmla="*/ 12 w 1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6" name="Freeform 1568"/>
              <p:cNvSpPr>
                <a:spLocks/>
              </p:cNvSpPr>
              <p:nvPr/>
            </p:nvSpPr>
            <p:spPr bwMode="auto">
              <a:xfrm>
                <a:off x="2012950" y="1555750"/>
                <a:ext cx="15875" cy="9525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6 h 6"/>
                  <a:gd name="T4" fmla="*/ 10 w 10"/>
                  <a:gd name="T5" fmla="*/ 2 h 6"/>
                  <a:gd name="T6" fmla="*/ 0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0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7" name="Freeform 1569"/>
              <p:cNvSpPr>
                <a:spLocks/>
              </p:cNvSpPr>
              <p:nvPr/>
            </p:nvSpPr>
            <p:spPr bwMode="auto">
              <a:xfrm>
                <a:off x="2006600" y="1616075"/>
                <a:ext cx="6350" cy="12700"/>
              </a:xfrm>
              <a:custGeom>
                <a:avLst/>
                <a:gdLst>
                  <a:gd name="T0" fmla="*/ 4 w 4"/>
                  <a:gd name="T1" fmla="*/ 0 h 8"/>
                  <a:gd name="T2" fmla="*/ 2 w 4"/>
                  <a:gd name="T3" fmla="*/ 0 h 8"/>
                  <a:gd name="T4" fmla="*/ 0 w 4"/>
                  <a:gd name="T5" fmla="*/ 6 h 8"/>
                  <a:gd name="T6" fmla="*/ 0 w 4"/>
                  <a:gd name="T7" fmla="*/ 8 h 8"/>
                  <a:gd name="T8" fmla="*/ 4 w 4"/>
                  <a:gd name="T9" fmla="*/ 8 h 8"/>
                  <a:gd name="T10" fmla="*/ 4 w 4"/>
                  <a:gd name="T11" fmla="*/ 4 h 8"/>
                  <a:gd name="T12" fmla="*/ 4 w 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8" name="Freeform 1570"/>
              <p:cNvSpPr>
                <a:spLocks/>
              </p:cNvSpPr>
              <p:nvPr/>
            </p:nvSpPr>
            <p:spPr bwMode="auto">
              <a:xfrm>
                <a:off x="2025650" y="1692275"/>
                <a:ext cx="22225" cy="22225"/>
              </a:xfrm>
              <a:custGeom>
                <a:avLst/>
                <a:gdLst>
                  <a:gd name="T0" fmla="*/ 0 w 14"/>
                  <a:gd name="T1" fmla="*/ 6 h 14"/>
                  <a:gd name="T2" fmla="*/ 10 w 14"/>
                  <a:gd name="T3" fmla="*/ 14 h 14"/>
                  <a:gd name="T4" fmla="*/ 14 w 14"/>
                  <a:gd name="T5" fmla="*/ 2 h 14"/>
                  <a:gd name="T6" fmla="*/ 6 w 14"/>
                  <a:gd name="T7" fmla="*/ 0 h 14"/>
                  <a:gd name="T8" fmla="*/ 0 w 14"/>
                  <a:gd name="T9" fmla="*/ 4 h 14"/>
                  <a:gd name="T10" fmla="*/ 0 w 14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lnTo>
                      <a:pt x="10" y="14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9" name="Freeform 1571"/>
              <p:cNvSpPr>
                <a:spLocks/>
              </p:cNvSpPr>
              <p:nvPr/>
            </p:nvSpPr>
            <p:spPr bwMode="auto">
              <a:xfrm>
                <a:off x="2003425" y="1666875"/>
                <a:ext cx="25400" cy="25400"/>
              </a:xfrm>
              <a:custGeom>
                <a:avLst/>
                <a:gdLst>
                  <a:gd name="T0" fmla="*/ 0 w 16"/>
                  <a:gd name="T1" fmla="*/ 16 h 16"/>
                  <a:gd name="T2" fmla="*/ 2 w 16"/>
                  <a:gd name="T3" fmla="*/ 16 h 16"/>
                  <a:gd name="T4" fmla="*/ 6 w 16"/>
                  <a:gd name="T5" fmla="*/ 16 h 16"/>
                  <a:gd name="T6" fmla="*/ 10 w 16"/>
                  <a:gd name="T7" fmla="*/ 12 h 16"/>
                  <a:gd name="T8" fmla="*/ 10 w 16"/>
                  <a:gd name="T9" fmla="*/ 8 h 16"/>
                  <a:gd name="T10" fmla="*/ 16 w 16"/>
                  <a:gd name="T11" fmla="*/ 4 h 16"/>
                  <a:gd name="T12" fmla="*/ 14 w 16"/>
                  <a:gd name="T13" fmla="*/ 2 h 16"/>
                  <a:gd name="T14" fmla="*/ 0 w 16"/>
                  <a:gd name="T15" fmla="*/ 0 h 16"/>
                  <a:gd name="T16" fmla="*/ 0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0" y="16"/>
                    </a:moveTo>
                    <a:lnTo>
                      <a:pt x="2" y="16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0" name="Freeform 1572"/>
              <p:cNvSpPr>
                <a:spLocks/>
              </p:cNvSpPr>
              <p:nvPr/>
            </p:nvSpPr>
            <p:spPr bwMode="auto">
              <a:xfrm>
                <a:off x="2009775" y="1584325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6 w 6"/>
                  <a:gd name="T3" fmla="*/ 0 h 6"/>
                  <a:gd name="T4" fmla="*/ 2 w 6"/>
                  <a:gd name="T5" fmla="*/ 0 h 6"/>
                  <a:gd name="T6" fmla="*/ 0 w 6"/>
                  <a:gd name="T7" fmla="*/ 6 h 6"/>
                  <a:gd name="T8" fmla="*/ 2 w 6"/>
                  <a:gd name="T9" fmla="*/ 6 h 6"/>
                  <a:gd name="T10" fmla="*/ 6 w 6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1" name="Freeform 1573"/>
              <p:cNvSpPr>
                <a:spLocks/>
              </p:cNvSpPr>
              <p:nvPr/>
            </p:nvSpPr>
            <p:spPr bwMode="auto">
              <a:xfrm>
                <a:off x="1952625" y="1609725"/>
                <a:ext cx="50800" cy="31750"/>
              </a:xfrm>
              <a:custGeom>
                <a:avLst/>
                <a:gdLst>
                  <a:gd name="T0" fmla="*/ 20 w 32"/>
                  <a:gd name="T1" fmla="*/ 18 h 20"/>
                  <a:gd name="T2" fmla="*/ 16 w 32"/>
                  <a:gd name="T3" fmla="*/ 16 h 20"/>
                  <a:gd name="T4" fmla="*/ 2 w 32"/>
                  <a:gd name="T5" fmla="*/ 18 h 20"/>
                  <a:gd name="T6" fmla="*/ 2 w 32"/>
                  <a:gd name="T7" fmla="*/ 20 h 20"/>
                  <a:gd name="T8" fmla="*/ 20 w 32"/>
                  <a:gd name="T9" fmla="*/ 20 h 20"/>
                  <a:gd name="T10" fmla="*/ 24 w 32"/>
                  <a:gd name="T11" fmla="*/ 18 h 20"/>
                  <a:gd name="T12" fmla="*/ 28 w 32"/>
                  <a:gd name="T13" fmla="*/ 16 h 20"/>
                  <a:gd name="T14" fmla="*/ 26 w 32"/>
                  <a:gd name="T15" fmla="*/ 12 h 20"/>
                  <a:gd name="T16" fmla="*/ 24 w 32"/>
                  <a:gd name="T17" fmla="*/ 10 h 20"/>
                  <a:gd name="T18" fmla="*/ 20 w 32"/>
                  <a:gd name="T19" fmla="*/ 10 h 20"/>
                  <a:gd name="T20" fmla="*/ 16 w 32"/>
                  <a:gd name="T21" fmla="*/ 10 h 20"/>
                  <a:gd name="T22" fmla="*/ 16 w 32"/>
                  <a:gd name="T23" fmla="*/ 8 h 20"/>
                  <a:gd name="T24" fmla="*/ 14 w 32"/>
                  <a:gd name="T25" fmla="*/ 4 h 20"/>
                  <a:gd name="T26" fmla="*/ 16 w 32"/>
                  <a:gd name="T27" fmla="*/ 4 h 20"/>
                  <a:gd name="T28" fmla="*/ 20 w 32"/>
                  <a:gd name="T29" fmla="*/ 8 h 20"/>
                  <a:gd name="T30" fmla="*/ 24 w 32"/>
                  <a:gd name="T31" fmla="*/ 10 h 20"/>
                  <a:gd name="T32" fmla="*/ 32 w 32"/>
                  <a:gd name="T33" fmla="*/ 8 h 20"/>
                  <a:gd name="T34" fmla="*/ 32 w 32"/>
                  <a:gd name="T35" fmla="*/ 2 h 20"/>
                  <a:gd name="T36" fmla="*/ 24 w 32"/>
                  <a:gd name="T37" fmla="*/ 0 h 20"/>
                  <a:gd name="T38" fmla="*/ 16 w 32"/>
                  <a:gd name="T39" fmla="*/ 2 h 20"/>
                  <a:gd name="T40" fmla="*/ 14 w 32"/>
                  <a:gd name="T41" fmla="*/ 2 h 20"/>
                  <a:gd name="T42" fmla="*/ 2 w 32"/>
                  <a:gd name="T43" fmla="*/ 0 h 20"/>
                  <a:gd name="T44" fmla="*/ 0 w 32"/>
                  <a:gd name="T45" fmla="*/ 8 h 20"/>
                  <a:gd name="T46" fmla="*/ 18 w 32"/>
                  <a:gd name="T47" fmla="*/ 12 h 20"/>
                  <a:gd name="T48" fmla="*/ 20 w 32"/>
                  <a:gd name="T4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20">
                    <a:moveTo>
                      <a:pt x="20" y="18"/>
                    </a:moveTo>
                    <a:lnTo>
                      <a:pt x="16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0" y="20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20" y="8"/>
                    </a:lnTo>
                    <a:lnTo>
                      <a:pt x="24" y="10"/>
                    </a:lnTo>
                    <a:lnTo>
                      <a:pt x="32" y="8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2" name="Freeform 1574"/>
              <p:cNvSpPr>
                <a:spLocks/>
              </p:cNvSpPr>
              <p:nvPr/>
            </p:nvSpPr>
            <p:spPr bwMode="auto">
              <a:xfrm>
                <a:off x="1936750" y="1609725"/>
                <a:ext cx="12700" cy="12700"/>
              </a:xfrm>
              <a:custGeom>
                <a:avLst/>
                <a:gdLst>
                  <a:gd name="T0" fmla="*/ 8 w 8"/>
                  <a:gd name="T1" fmla="*/ 8 h 8"/>
                  <a:gd name="T2" fmla="*/ 8 w 8"/>
                  <a:gd name="T3" fmla="*/ 4 h 8"/>
                  <a:gd name="T4" fmla="*/ 6 w 8"/>
                  <a:gd name="T5" fmla="*/ 2 h 8"/>
                  <a:gd name="T6" fmla="*/ 0 w 8"/>
                  <a:gd name="T7" fmla="*/ 0 h 8"/>
                  <a:gd name="T8" fmla="*/ 2 w 8"/>
                  <a:gd name="T9" fmla="*/ 4 h 8"/>
                  <a:gd name="T10" fmla="*/ 8 w 8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3" name="Freeform 1575"/>
              <p:cNvSpPr>
                <a:spLocks/>
              </p:cNvSpPr>
              <p:nvPr/>
            </p:nvSpPr>
            <p:spPr bwMode="auto">
              <a:xfrm>
                <a:off x="1968500" y="1673225"/>
                <a:ext cx="25400" cy="22225"/>
              </a:xfrm>
              <a:custGeom>
                <a:avLst/>
                <a:gdLst>
                  <a:gd name="T0" fmla="*/ 16 w 16"/>
                  <a:gd name="T1" fmla="*/ 4 h 14"/>
                  <a:gd name="T2" fmla="*/ 14 w 16"/>
                  <a:gd name="T3" fmla="*/ 0 h 14"/>
                  <a:gd name="T4" fmla="*/ 8 w 16"/>
                  <a:gd name="T5" fmla="*/ 0 h 14"/>
                  <a:gd name="T6" fmla="*/ 4 w 16"/>
                  <a:gd name="T7" fmla="*/ 6 h 14"/>
                  <a:gd name="T8" fmla="*/ 0 w 16"/>
                  <a:gd name="T9" fmla="*/ 8 h 14"/>
                  <a:gd name="T10" fmla="*/ 6 w 16"/>
                  <a:gd name="T11" fmla="*/ 14 h 14"/>
                  <a:gd name="T12" fmla="*/ 14 w 16"/>
                  <a:gd name="T13" fmla="*/ 14 h 14"/>
                  <a:gd name="T14" fmla="*/ 16 w 16"/>
                  <a:gd name="T15" fmla="*/ 14 h 14"/>
                  <a:gd name="T16" fmla="*/ 16 w 16"/>
                  <a:gd name="T17" fmla="*/ 12 h 14"/>
                  <a:gd name="T18" fmla="*/ 14 w 16"/>
                  <a:gd name="T19" fmla="*/ 8 h 14"/>
                  <a:gd name="T20" fmla="*/ 16 w 16"/>
                  <a:gd name="T21" fmla="*/ 8 h 14"/>
                  <a:gd name="T22" fmla="*/ 16 w 16"/>
                  <a:gd name="T2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6" y="4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6" y="14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4" name="Freeform 1576"/>
              <p:cNvSpPr>
                <a:spLocks/>
              </p:cNvSpPr>
              <p:nvPr/>
            </p:nvSpPr>
            <p:spPr bwMode="auto">
              <a:xfrm>
                <a:off x="1952625" y="1581150"/>
                <a:ext cx="28575" cy="19050"/>
              </a:xfrm>
              <a:custGeom>
                <a:avLst/>
                <a:gdLst>
                  <a:gd name="T0" fmla="*/ 2 w 18"/>
                  <a:gd name="T1" fmla="*/ 12 h 12"/>
                  <a:gd name="T2" fmla="*/ 16 w 18"/>
                  <a:gd name="T3" fmla="*/ 8 h 12"/>
                  <a:gd name="T4" fmla="*/ 18 w 18"/>
                  <a:gd name="T5" fmla="*/ 4 h 12"/>
                  <a:gd name="T6" fmla="*/ 16 w 18"/>
                  <a:gd name="T7" fmla="*/ 2 h 12"/>
                  <a:gd name="T8" fmla="*/ 10 w 18"/>
                  <a:gd name="T9" fmla="*/ 0 h 12"/>
                  <a:gd name="T10" fmla="*/ 10 w 18"/>
                  <a:gd name="T11" fmla="*/ 4 h 12"/>
                  <a:gd name="T12" fmla="*/ 2 w 18"/>
                  <a:gd name="T13" fmla="*/ 8 h 12"/>
                  <a:gd name="T14" fmla="*/ 0 w 18"/>
                  <a:gd name="T15" fmla="*/ 8 h 12"/>
                  <a:gd name="T16" fmla="*/ 0 w 18"/>
                  <a:gd name="T17" fmla="*/ 10 h 12"/>
                  <a:gd name="T18" fmla="*/ 2 w 18"/>
                  <a:gd name="T19" fmla="*/ 10 h 12"/>
                  <a:gd name="T20" fmla="*/ 0 w 18"/>
                  <a:gd name="T21" fmla="*/ 12 h 12"/>
                  <a:gd name="T22" fmla="*/ 2 w 18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2">
                    <a:moveTo>
                      <a:pt x="2" y="12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5" name="Freeform 1577"/>
              <p:cNvSpPr>
                <a:spLocks/>
              </p:cNvSpPr>
              <p:nvPr/>
            </p:nvSpPr>
            <p:spPr bwMode="auto">
              <a:xfrm>
                <a:off x="1990725" y="1571625"/>
                <a:ext cx="15875" cy="12700"/>
              </a:xfrm>
              <a:custGeom>
                <a:avLst/>
                <a:gdLst>
                  <a:gd name="T0" fmla="*/ 4 w 10"/>
                  <a:gd name="T1" fmla="*/ 8 h 8"/>
                  <a:gd name="T2" fmla="*/ 8 w 10"/>
                  <a:gd name="T3" fmla="*/ 6 h 8"/>
                  <a:gd name="T4" fmla="*/ 10 w 10"/>
                  <a:gd name="T5" fmla="*/ 6 h 8"/>
                  <a:gd name="T6" fmla="*/ 10 w 10"/>
                  <a:gd name="T7" fmla="*/ 4 h 8"/>
                  <a:gd name="T8" fmla="*/ 2 w 10"/>
                  <a:gd name="T9" fmla="*/ 0 h 8"/>
                  <a:gd name="T10" fmla="*/ 0 w 10"/>
                  <a:gd name="T11" fmla="*/ 6 h 8"/>
                  <a:gd name="T12" fmla="*/ 2 w 10"/>
                  <a:gd name="T13" fmla="*/ 6 h 8"/>
                  <a:gd name="T14" fmla="*/ 4 w 10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8">
                    <a:moveTo>
                      <a:pt x="4" y="8"/>
                    </a:moveTo>
                    <a:lnTo>
                      <a:pt x="8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6" name="Freeform 1578"/>
              <p:cNvSpPr>
                <a:spLocks/>
              </p:cNvSpPr>
              <p:nvPr/>
            </p:nvSpPr>
            <p:spPr bwMode="auto">
              <a:xfrm>
                <a:off x="2003425" y="1609725"/>
                <a:ext cx="6350" cy="317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2 h 2"/>
                  <a:gd name="T4" fmla="*/ 0 w 4"/>
                  <a:gd name="T5" fmla="*/ 0 h 2"/>
                  <a:gd name="T6" fmla="*/ 2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7" name="Freeform 1579"/>
              <p:cNvSpPr>
                <a:spLocks/>
              </p:cNvSpPr>
              <p:nvPr/>
            </p:nvSpPr>
            <p:spPr bwMode="auto">
              <a:xfrm>
                <a:off x="1149350" y="2981325"/>
                <a:ext cx="193675" cy="152400"/>
              </a:xfrm>
              <a:custGeom>
                <a:avLst/>
                <a:gdLst>
                  <a:gd name="T0" fmla="*/ 122 w 122"/>
                  <a:gd name="T1" fmla="*/ 66 h 96"/>
                  <a:gd name="T2" fmla="*/ 118 w 122"/>
                  <a:gd name="T3" fmla="*/ 66 h 96"/>
                  <a:gd name="T4" fmla="*/ 112 w 122"/>
                  <a:gd name="T5" fmla="*/ 66 h 96"/>
                  <a:gd name="T6" fmla="*/ 106 w 122"/>
                  <a:gd name="T7" fmla="*/ 62 h 96"/>
                  <a:gd name="T8" fmla="*/ 106 w 122"/>
                  <a:gd name="T9" fmla="*/ 56 h 96"/>
                  <a:gd name="T10" fmla="*/ 102 w 122"/>
                  <a:gd name="T11" fmla="*/ 54 h 96"/>
                  <a:gd name="T12" fmla="*/ 106 w 122"/>
                  <a:gd name="T13" fmla="*/ 46 h 96"/>
                  <a:gd name="T14" fmla="*/ 106 w 122"/>
                  <a:gd name="T15" fmla="*/ 38 h 96"/>
                  <a:gd name="T16" fmla="*/ 106 w 122"/>
                  <a:gd name="T17" fmla="*/ 32 h 96"/>
                  <a:gd name="T18" fmla="*/ 98 w 122"/>
                  <a:gd name="T19" fmla="*/ 22 h 96"/>
                  <a:gd name="T20" fmla="*/ 92 w 122"/>
                  <a:gd name="T21" fmla="*/ 10 h 96"/>
                  <a:gd name="T22" fmla="*/ 82 w 122"/>
                  <a:gd name="T23" fmla="*/ 0 h 96"/>
                  <a:gd name="T24" fmla="*/ 78 w 122"/>
                  <a:gd name="T25" fmla="*/ 6 h 96"/>
                  <a:gd name="T26" fmla="*/ 70 w 122"/>
                  <a:gd name="T27" fmla="*/ 8 h 96"/>
                  <a:gd name="T28" fmla="*/ 62 w 122"/>
                  <a:gd name="T29" fmla="*/ 14 h 96"/>
                  <a:gd name="T30" fmla="*/ 56 w 122"/>
                  <a:gd name="T31" fmla="*/ 14 h 96"/>
                  <a:gd name="T32" fmla="*/ 46 w 122"/>
                  <a:gd name="T33" fmla="*/ 8 h 96"/>
                  <a:gd name="T34" fmla="*/ 40 w 122"/>
                  <a:gd name="T35" fmla="*/ 6 h 96"/>
                  <a:gd name="T36" fmla="*/ 32 w 122"/>
                  <a:gd name="T37" fmla="*/ 16 h 96"/>
                  <a:gd name="T38" fmla="*/ 22 w 122"/>
                  <a:gd name="T39" fmla="*/ 24 h 96"/>
                  <a:gd name="T40" fmla="*/ 18 w 122"/>
                  <a:gd name="T41" fmla="*/ 36 h 96"/>
                  <a:gd name="T42" fmla="*/ 16 w 122"/>
                  <a:gd name="T43" fmla="*/ 48 h 96"/>
                  <a:gd name="T44" fmla="*/ 8 w 122"/>
                  <a:gd name="T45" fmla="*/ 56 h 96"/>
                  <a:gd name="T46" fmla="*/ 0 w 122"/>
                  <a:gd name="T47" fmla="*/ 58 h 96"/>
                  <a:gd name="T48" fmla="*/ 8 w 122"/>
                  <a:gd name="T49" fmla="*/ 70 h 96"/>
                  <a:gd name="T50" fmla="*/ 12 w 122"/>
                  <a:gd name="T51" fmla="*/ 74 h 96"/>
                  <a:gd name="T52" fmla="*/ 16 w 122"/>
                  <a:gd name="T53" fmla="*/ 76 h 96"/>
                  <a:gd name="T54" fmla="*/ 22 w 122"/>
                  <a:gd name="T55" fmla="*/ 74 h 96"/>
                  <a:gd name="T56" fmla="*/ 26 w 122"/>
                  <a:gd name="T57" fmla="*/ 74 h 96"/>
                  <a:gd name="T58" fmla="*/ 34 w 122"/>
                  <a:gd name="T59" fmla="*/ 80 h 96"/>
                  <a:gd name="T60" fmla="*/ 26 w 122"/>
                  <a:gd name="T61" fmla="*/ 82 h 96"/>
                  <a:gd name="T62" fmla="*/ 34 w 122"/>
                  <a:gd name="T63" fmla="*/ 90 h 96"/>
                  <a:gd name="T64" fmla="*/ 40 w 122"/>
                  <a:gd name="T65" fmla="*/ 90 h 96"/>
                  <a:gd name="T66" fmla="*/ 40 w 122"/>
                  <a:gd name="T67" fmla="*/ 94 h 96"/>
                  <a:gd name="T68" fmla="*/ 42 w 122"/>
                  <a:gd name="T69" fmla="*/ 96 h 96"/>
                  <a:gd name="T70" fmla="*/ 50 w 122"/>
                  <a:gd name="T71" fmla="*/ 96 h 96"/>
                  <a:gd name="T72" fmla="*/ 54 w 122"/>
                  <a:gd name="T73" fmla="*/ 96 h 96"/>
                  <a:gd name="T74" fmla="*/ 66 w 122"/>
                  <a:gd name="T75" fmla="*/ 96 h 96"/>
                  <a:gd name="T76" fmla="*/ 74 w 122"/>
                  <a:gd name="T77" fmla="*/ 92 h 96"/>
                  <a:gd name="T78" fmla="*/ 84 w 122"/>
                  <a:gd name="T79" fmla="*/ 86 h 96"/>
                  <a:gd name="T80" fmla="*/ 90 w 122"/>
                  <a:gd name="T81" fmla="*/ 92 h 96"/>
                  <a:gd name="T82" fmla="*/ 100 w 122"/>
                  <a:gd name="T83" fmla="*/ 90 h 96"/>
                  <a:gd name="T84" fmla="*/ 110 w 122"/>
                  <a:gd name="T85" fmla="*/ 92 h 96"/>
                  <a:gd name="T86" fmla="*/ 112 w 122"/>
                  <a:gd name="T87" fmla="*/ 86 h 96"/>
                  <a:gd name="T88" fmla="*/ 118 w 122"/>
                  <a:gd name="T89" fmla="*/ 84 h 96"/>
                  <a:gd name="T90" fmla="*/ 118 w 122"/>
                  <a:gd name="T91" fmla="*/ 66 h 96"/>
                  <a:gd name="T92" fmla="*/ 122 w 122"/>
                  <a:gd name="T93" fmla="*/ 6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96">
                    <a:moveTo>
                      <a:pt x="122" y="66"/>
                    </a:moveTo>
                    <a:lnTo>
                      <a:pt x="122" y="66"/>
                    </a:lnTo>
                    <a:lnTo>
                      <a:pt x="120" y="64"/>
                    </a:lnTo>
                    <a:lnTo>
                      <a:pt x="118" y="66"/>
                    </a:lnTo>
                    <a:lnTo>
                      <a:pt x="116" y="66"/>
                    </a:lnTo>
                    <a:lnTo>
                      <a:pt x="112" y="66"/>
                    </a:lnTo>
                    <a:lnTo>
                      <a:pt x="110" y="64"/>
                    </a:lnTo>
                    <a:lnTo>
                      <a:pt x="106" y="62"/>
                    </a:lnTo>
                    <a:lnTo>
                      <a:pt x="106" y="58"/>
                    </a:lnTo>
                    <a:lnTo>
                      <a:pt x="106" y="56"/>
                    </a:lnTo>
                    <a:lnTo>
                      <a:pt x="106" y="54"/>
                    </a:lnTo>
                    <a:lnTo>
                      <a:pt x="102" y="54"/>
                    </a:lnTo>
                    <a:lnTo>
                      <a:pt x="106" y="52"/>
                    </a:lnTo>
                    <a:lnTo>
                      <a:pt x="106" y="46"/>
                    </a:lnTo>
                    <a:lnTo>
                      <a:pt x="106" y="42"/>
                    </a:lnTo>
                    <a:lnTo>
                      <a:pt x="106" y="38"/>
                    </a:lnTo>
                    <a:lnTo>
                      <a:pt x="102" y="36"/>
                    </a:lnTo>
                    <a:lnTo>
                      <a:pt x="106" y="32"/>
                    </a:lnTo>
                    <a:lnTo>
                      <a:pt x="102" y="26"/>
                    </a:lnTo>
                    <a:lnTo>
                      <a:pt x="98" y="22"/>
                    </a:lnTo>
                    <a:lnTo>
                      <a:pt x="94" y="16"/>
                    </a:lnTo>
                    <a:lnTo>
                      <a:pt x="92" y="10"/>
                    </a:lnTo>
                    <a:lnTo>
                      <a:pt x="88" y="4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6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2" y="14"/>
                    </a:lnTo>
                    <a:lnTo>
                      <a:pt x="60" y="16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34" y="4"/>
                    </a:lnTo>
                    <a:lnTo>
                      <a:pt x="32" y="16"/>
                    </a:lnTo>
                    <a:lnTo>
                      <a:pt x="28" y="22"/>
                    </a:lnTo>
                    <a:lnTo>
                      <a:pt x="22" y="24"/>
                    </a:lnTo>
                    <a:lnTo>
                      <a:pt x="18" y="28"/>
                    </a:lnTo>
                    <a:lnTo>
                      <a:pt x="18" y="36"/>
                    </a:lnTo>
                    <a:lnTo>
                      <a:pt x="18" y="44"/>
                    </a:lnTo>
                    <a:lnTo>
                      <a:pt x="16" y="48"/>
                    </a:lnTo>
                    <a:lnTo>
                      <a:pt x="12" y="54"/>
                    </a:lnTo>
                    <a:lnTo>
                      <a:pt x="8" y="56"/>
                    </a:lnTo>
                    <a:lnTo>
                      <a:pt x="6" y="58"/>
                    </a:lnTo>
                    <a:lnTo>
                      <a:pt x="0" y="58"/>
                    </a:lnTo>
                    <a:lnTo>
                      <a:pt x="6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12" y="74"/>
                    </a:lnTo>
                    <a:lnTo>
                      <a:pt x="14" y="74"/>
                    </a:lnTo>
                    <a:lnTo>
                      <a:pt x="16" y="76"/>
                    </a:lnTo>
                    <a:lnTo>
                      <a:pt x="18" y="80"/>
                    </a:lnTo>
                    <a:lnTo>
                      <a:pt x="22" y="74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32" y="76"/>
                    </a:lnTo>
                    <a:lnTo>
                      <a:pt x="34" y="80"/>
                    </a:lnTo>
                    <a:lnTo>
                      <a:pt x="28" y="80"/>
                    </a:lnTo>
                    <a:lnTo>
                      <a:pt x="26" y="82"/>
                    </a:lnTo>
                    <a:lnTo>
                      <a:pt x="28" y="84"/>
                    </a:lnTo>
                    <a:lnTo>
                      <a:pt x="34" y="90"/>
                    </a:lnTo>
                    <a:lnTo>
                      <a:pt x="36" y="90"/>
                    </a:lnTo>
                    <a:lnTo>
                      <a:pt x="40" y="90"/>
                    </a:lnTo>
                    <a:lnTo>
                      <a:pt x="42" y="92"/>
                    </a:lnTo>
                    <a:lnTo>
                      <a:pt x="40" y="94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6" y="96"/>
                    </a:lnTo>
                    <a:lnTo>
                      <a:pt x="50" y="96"/>
                    </a:lnTo>
                    <a:lnTo>
                      <a:pt x="52" y="96"/>
                    </a:lnTo>
                    <a:lnTo>
                      <a:pt x="54" y="96"/>
                    </a:lnTo>
                    <a:lnTo>
                      <a:pt x="60" y="96"/>
                    </a:lnTo>
                    <a:lnTo>
                      <a:pt x="66" y="96"/>
                    </a:lnTo>
                    <a:lnTo>
                      <a:pt x="72" y="94"/>
                    </a:lnTo>
                    <a:lnTo>
                      <a:pt x="74" y="92"/>
                    </a:lnTo>
                    <a:lnTo>
                      <a:pt x="80" y="90"/>
                    </a:lnTo>
                    <a:lnTo>
                      <a:pt x="84" y="86"/>
                    </a:lnTo>
                    <a:lnTo>
                      <a:pt x="88" y="92"/>
                    </a:lnTo>
                    <a:lnTo>
                      <a:pt x="90" y="92"/>
                    </a:lnTo>
                    <a:lnTo>
                      <a:pt x="94" y="92"/>
                    </a:lnTo>
                    <a:lnTo>
                      <a:pt x="100" y="90"/>
                    </a:lnTo>
                    <a:lnTo>
                      <a:pt x="106" y="90"/>
                    </a:lnTo>
                    <a:lnTo>
                      <a:pt x="110" y="92"/>
                    </a:lnTo>
                    <a:lnTo>
                      <a:pt x="116" y="90"/>
                    </a:lnTo>
                    <a:lnTo>
                      <a:pt x="112" y="86"/>
                    </a:lnTo>
                    <a:lnTo>
                      <a:pt x="112" y="84"/>
                    </a:lnTo>
                    <a:lnTo>
                      <a:pt x="118" y="84"/>
                    </a:lnTo>
                    <a:lnTo>
                      <a:pt x="120" y="74"/>
                    </a:lnTo>
                    <a:lnTo>
                      <a:pt x="118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8" name="Freeform 1580"/>
              <p:cNvSpPr>
                <a:spLocks/>
              </p:cNvSpPr>
              <p:nvPr/>
            </p:nvSpPr>
            <p:spPr bwMode="auto">
              <a:xfrm>
                <a:off x="1825625" y="3695700"/>
                <a:ext cx="22225" cy="31750"/>
              </a:xfrm>
              <a:custGeom>
                <a:avLst/>
                <a:gdLst>
                  <a:gd name="T0" fmla="*/ 0 w 14"/>
                  <a:gd name="T1" fmla="*/ 16 h 20"/>
                  <a:gd name="T2" fmla="*/ 8 w 14"/>
                  <a:gd name="T3" fmla="*/ 18 h 20"/>
                  <a:gd name="T4" fmla="*/ 14 w 14"/>
                  <a:gd name="T5" fmla="*/ 20 h 20"/>
                  <a:gd name="T6" fmla="*/ 14 w 14"/>
                  <a:gd name="T7" fmla="*/ 4 h 20"/>
                  <a:gd name="T8" fmla="*/ 10 w 14"/>
                  <a:gd name="T9" fmla="*/ 0 h 20"/>
                  <a:gd name="T10" fmla="*/ 8 w 14"/>
                  <a:gd name="T11" fmla="*/ 0 h 20"/>
                  <a:gd name="T12" fmla="*/ 6 w 14"/>
                  <a:gd name="T13" fmla="*/ 4 h 20"/>
                  <a:gd name="T14" fmla="*/ 2 w 14"/>
                  <a:gd name="T15" fmla="*/ 16 h 20"/>
                  <a:gd name="T16" fmla="*/ 0 w 14"/>
                  <a:gd name="T17" fmla="*/ 16 h 20"/>
                  <a:gd name="T18" fmla="*/ 0 w 14"/>
                  <a:gd name="T19" fmla="*/ 16 h 20"/>
                  <a:gd name="T20" fmla="*/ 0 w 14"/>
                  <a:gd name="T21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0">
                    <a:moveTo>
                      <a:pt x="0" y="16"/>
                    </a:moveTo>
                    <a:lnTo>
                      <a:pt x="8" y="18"/>
                    </a:lnTo>
                    <a:lnTo>
                      <a:pt x="14" y="2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9" name="Freeform 1581"/>
              <p:cNvSpPr>
                <a:spLocks/>
              </p:cNvSpPr>
              <p:nvPr/>
            </p:nvSpPr>
            <p:spPr bwMode="auto">
              <a:xfrm>
                <a:off x="447675" y="3190875"/>
                <a:ext cx="60325" cy="161925"/>
              </a:xfrm>
              <a:custGeom>
                <a:avLst/>
                <a:gdLst>
                  <a:gd name="T0" fmla="*/ 34 w 38"/>
                  <a:gd name="T1" fmla="*/ 100 h 102"/>
                  <a:gd name="T2" fmla="*/ 34 w 38"/>
                  <a:gd name="T3" fmla="*/ 100 h 102"/>
                  <a:gd name="T4" fmla="*/ 34 w 38"/>
                  <a:gd name="T5" fmla="*/ 96 h 102"/>
                  <a:gd name="T6" fmla="*/ 34 w 38"/>
                  <a:gd name="T7" fmla="*/ 90 h 102"/>
                  <a:gd name="T8" fmla="*/ 34 w 38"/>
                  <a:gd name="T9" fmla="*/ 86 h 102"/>
                  <a:gd name="T10" fmla="*/ 30 w 38"/>
                  <a:gd name="T11" fmla="*/ 86 h 102"/>
                  <a:gd name="T12" fmla="*/ 28 w 38"/>
                  <a:gd name="T13" fmla="*/ 84 h 102"/>
                  <a:gd name="T14" fmla="*/ 28 w 38"/>
                  <a:gd name="T15" fmla="*/ 78 h 102"/>
                  <a:gd name="T16" fmla="*/ 30 w 38"/>
                  <a:gd name="T17" fmla="*/ 76 h 102"/>
                  <a:gd name="T18" fmla="*/ 34 w 38"/>
                  <a:gd name="T19" fmla="*/ 70 h 102"/>
                  <a:gd name="T20" fmla="*/ 30 w 38"/>
                  <a:gd name="T21" fmla="*/ 68 h 102"/>
                  <a:gd name="T22" fmla="*/ 28 w 38"/>
                  <a:gd name="T23" fmla="*/ 64 h 102"/>
                  <a:gd name="T24" fmla="*/ 28 w 38"/>
                  <a:gd name="T25" fmla="*/ 60 h 102"/>
                  <a:gd name="T26" fmla="*/ 30 w 38"/>
                  <a:gd name="T27" fmla="*/ 58 h 102"/>
                  <a:gd name="T28" fmla="*/ 34 w 38"/>
                  <a:gd name="T29" fmla="*/ 52 h 102"/>
                  <a:gd name="T30" fmla="*/ 30 w 38"/>
                  <a:gd name="T31" fmla="*/ 48 h 102"/>
                  <a:gd name="T32" fmla="*/ 30 w 38"/>
                  <a:gd name="T33" fmla="*/ 42 h 102"/>
                  <a:gd name="T34" fmla="*/ 36 w 38"/>
                  <a:gd name="T35" fmla="*/ 36 h 102"/>
                  <a:gd name="T36" fmla="*/ 36 w 38"/>
                  <a:gd name="T37" fmla="*/ 34 h 102"/>
                  <a:gd name="T38" fmla="*/ 36 w 38"/>
                  <a:gd name="T39" fmla="*/ 32 h 102"/>
                  <a:gd name="T40" fmla="*/ 34 w 38"/>
                  <a:gd name="T41" fmla="*/ 24 h 102"/>
                  <a:gd name="T42" fmla="*/ 30 w 38"/>
                  <a:gd name="T43" fmla="*/ 18 h 102"/>
                  <a:gd name="T44" fmla="*/ 34 w 38"/>
                  <a:gd name="T45" fmla="*/ 18 h 102"/>
                  <a:gd name="T46" fmla="*/ 38 w 38"/>
                  <a:gd name="T47" fmla="*/ 10 h 102"/>
                  <a:gd name="T48" fmla="*/ 38 w 38"/>
                  <a:gd name="T49" fmla="*/ 8 h 102"/>
                  <a:gd name="T50" fmla="*/ 36 w 38"/>
                  <a:gd name="T51" fmla="*/ 6 h 102"/>
                  <a:gd name="T52" fmla="*/ 36 w 38"/>
                  <a:gd name="T53" fmla="*/ 4 h 102"/>
                  <a:gd name="T54" fmla="*/ 30 w 38"/>
                  <a:gd name="T55" fmla="*/ 4 h 102"/>
                  <a:gd name="T56" fmla="*/ 20 w 38"/>
                  <a:gd name="T57" fmla="*/ 4 h 102"/>
                  <a:gd name="T58" fmla="*/ 18 w 38"/>
                  <a:gd name="T59" fmla="*/ 6 h 102"/>
                  <a:gd name="T60" fmla="*/ 18 w 38"/>
                  <a:gd name="T61" fmla="*/ 0 h 102"/>
                  <a:gd name="T62" fmla="*/ 16 w 38"/>
                  <a:gd name="T63" fmla="*/ 0 h 102"/>
                  <a:gd name="T64" fmla="*/ 10 w 38"/>
                  <a:gd name="T65" fmla="*/ 0 h 102"/>
                  <a:gd name="T66" fmla="*/ 4 w 38"/>
                  <a:gd name="T67" fmla="*/ 4 h 102"/>
                  <a:gd name="T68" fmla="*/ 10 w 38"/>
                  <a:gd name="T69" fmla="*/ 16 h 102"/>
                  <a:gd name="T70" fmla="*/ 10 w 38"/>
                  <a:gd name="T71" fmla="*/ 24 h 102"/>
                  <a:gd name="T72" fmla="*/ 10 w 38"/>
                  <a:gd name="T73" fmla="*/ 34 h 102"/>
                  <a:gd name="T74" fmla="*/ 4 w 38"/>
                  <a:gd name="T75" fmla="*/ 34 h 102"/>
                  <a:gd name="T76" fmla="*/ 2 w 38"/>
                  <a:gd name="T77" fmla="*/ 52 h 102"/>
                  <a:gd name="T78" fmla="*/ 0 w 38"/>
                  <a:gd name="T79" fmla="*/ 52 h 102"/>
                  <a:gd name="T80" fmla="*/ 0 w 38"/>
                  <a:gd name="T81" fmla="*/ 68 h 102"/>
                  <a:gd name="T82" fmla="*/ 2 w 38"/>
                  <a:gd name="T83" fmla="*/ 66 h 102"/>
                  <a:gd name="T84" fmla="*/ 2 w 38"/>
                  <a:gd name="T85" fmla="*/ 68 h 102"/>
                  <a:gd name="T86" fmla="*/ 2 w 38"/>
                  <a:gd name="T87" fmla="*/ 70 h 102"/>
                  <a:gd name="T88" fmla="*/ 2 w 38"/>
                  <a:gd name="T89" fmla="*/ 74 h 102"/>
                  <a:gd name="T90" fmla="*/ 4 w 38"/>
                  <a:gd name="T91" fmla="*/ 78 h 102"/>
                  <a:gd name="T92" fmla="*/ 4 w 38"/>
                  <a:gd name="T93" fmla="*/ 90 h 102"/>
                  <a:gd name="T94" fmla="*/ 2 w 38"/>
                  <a:gd name="T95" fmla="*/ 102 h 102"/>
                  <a:gd name="T96" fmla="*/ 18 w 38"/>
                  <a:gd name="T97" fmla="*/ 102 h 102"/>
                  <a:gd name="T98" fmla="*/ 34 w 38"/>
                  <a:gd name="T99" fmla="*/ 100 h 102"/>
                  <a:gd name="T100" fmla="*/ 34 w 38"/>
                  <a:gd name="T101" fmla="*/ 100 h 102"/>
                  <a:gd name="T102" fmla="*/ 34 w 38"/>
                  <a:gd name="T10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02">
                    <a:moveTo>
                      <a:pt x="34" y="100"/>
                    </a:moveTo>
                    <a:lnTo>
                      <a:pt x="34" y="100"/>
                    </a:lnTo>
                    <a:lnTo>
                      <a:pt x="34" y="96"/>
                    </a:lnTo>
                    <a:lnTo>
                      <a:pt x="34" y="90"/>
                    </a:lnTo>
                    <a:lnTo>
                      <a:pt x="34" y="86"/>
                    </a:lnTo>
                    <a:lnTo>
                      <a:pt x="30" y="86"/>
                    </a:lnTo>
                    <a:lnTo>
                      <a:pt x="28" y="84"/>
                    </a:lnTo>
                    <a:lnTo>
                      <a:pt x="28" y="78"/>
                    </a:lnTo>
                    <a:lnTo>
                      <a:pt x="30" y="76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8" y="64"/>
                    </a:lnTo>
                    <a:lnTo>
                      <a:pt x="28" y="60"/>
                    </a:lnTo>
                    <a:lnTo>
                      <a:pt x="30" y="58"/>
                    </a:lnTo>
                    <a:lnTo>
                      <a:pt x="34" y="5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6" y="32"/>
                    </a:lnTo>
                    <a:lnTo>
                      <a:pt x="34" y="24"/>
                    </a:lnTo>
                    <a:lnTo>
                      <a:pt x="30" y="18"/>
                    </a:lnTo>
                    <a:lnTo>
                      <a:pt x="34" y="18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10" y="16"/>
                    </a:lnTo>
                    <a:lnTo>
                      <a:pt x="10" y="24"/>
                    </a:lnTo>
                    <a:lnTo>
                      <a:pt x="10" y="34"/>
                    </a:lnTo>
                    <a:lnTo>
                      <a:pt x="4" y="34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8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2" y="74"/>
                    </a:lnTo>
                    <a:lnTo>
                      <a:pt x="4" y="78"/>
                    </a:lnTo>
                    <a:lnTo>
                      <a:pt x="4" y="90"/>
                    </a:lnTo>
                    <a:lnTo>
                      <a:pt x="2" y="102"/>
                    </a:lnTo>
                    <a:lnTo>
                      <a:pt x="18" y="102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0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0" name="Freeform 1582"/>
              <p:cNvSpPr>
                <a:spLocks/>
              </p:cNvSpPr>
              <p:nvPr/>
            </p:nvSpPr>
            <p:spPr bwMode="auto">
              <a:xfrm>
                <a:off x="987425" y="2765425"/>
                <a:ext cx="247650" cy="203200"/>
              </a:xfrm>
              <a:custGeom>
                <a:avLst/>
                <a:gdLst>
                  <a:gd name="T0" fmla="*/ 80 w 156"/>
                  <a:gd name="T1" fmla="*/ 8 h 128"/>
                  <a:gd name="T2" fmla="*/ 78 w 156"/>
                  <a:gd name="T3" fmla="*/ 4 h 128"/>
                  <a:gd name="T4" fmla="*/ 70 w 156"/>
                  <a:gd name="T5" fmla="*/ 8 h 128"/>
                  <a:gd name="T6" fmla="*/ 62 w 156"/>
                  <a:gd name="T7" fmla="*/ 4 h 128"/>
                  <a:gd name="T8" fmla="*/ 64 w 156"/>
                  <a:gd name="T9" fmla="*/ 2 h 128"/>
                  <a:gd name="T10" fmla="*/ 56 w 156"/>
                  <a:gd name="T11" fmla="*/ 0 h 128"/>
                  <a:gd name="T12" fmla="*/ 36 w 156"/>
                  <a:gd name="T13" fmla="*/ 8 h 128"/>
                  <a:gd name="T14" fmla="*/ 10 w 156"/>
                  <a:gd name="T15" fmla="*/ 18 h 128"/>
                  <a:gd name="T16" fmla="*/ 2 w 156"/>
                  <a:gd name="T17" fmla="*/ 22 h 128"/>
                  <a:gd name="T18" fmla="*/ 0 w 156"/>
                  <a:gd name="T19" fmla="*/ 34 h 128"/>
                  <a:gd name="T20" fmla="*/ 2 w 156"/>
                  <a:gd name="T21" fmla="*/ 40 h 128"/>
                  <a:gd name="T22" fmla="*/ 6 w 156"/>
                  <a:gd name="T23" fmla="*/ 56 h 128"/>
                  <a:gd name="T24" fmla="*/ 8 w 156"/>
                  <a:gd name="T25" fmla="*/ 80 h 128"/>
                  <a:gd name="T26" fmla="*/ 18 w 156"/>
                  <a:gd name="T27" fmla="*/ 82 h 128"/>
                  <a:gd name="T28" fmla="*/ 24 w 156"/>
                  <a:gd name="T29" fmla="*/ 88 h 128"/>
                  <a:gd name="T30" fmla="*/ 28 w 156"/>
                  <a:gd name="T31" fmla="*/ 84 h 128"/>
                  <a:gd name="T32" fmla="*/ 36 w 156"/>
                  <a:gd name="T33" fmla="*/ 92 h 128"/>
                  <a:gd name="T34" fmla="*/ 46 w 156"/>
                  <a:gd name="T35" fmla="*/ 92 h 128"/>
                  <a:gd name="T36" fmla="*/ 48 w 156"/>
                  <a:gd name="T37" fmla="*/ 98 h 128"/>
                  <a:gd name="T38" fmla="*/ 54 w 156"/>
                  <a:gd name="T39" fmla="*/ 100 h 128"/>
                  <a:gd name="T40" fmla="*/ 60 w 156"/>
                  <a:gd name="T41" fmla="*/ 108 h 128"/>
                  <a:gd name="T42" fmla="*/ 70 w 156"/>
                  <a:gd name="T43" fmla="*/ 108 h 128"/>
                  <a:gd name="T44" fmla="*/ 82 w 156"/>
                  <a:gd name="T45" fmla="*/ 112 h 128"/>
                  <a:gd name="T46" fmla="*/ 90 w 156"/>
                  <a:gd name="T47" fmla="*/ 116 h 128"/>
                  <a:gd name="T48" fmla="*/ 96 w 156"/>
                  <a:gd name="T49" fmla="*/ 110 h 128"/>
                  <a:gd name="T50" fmla="*/ 108 w 156"/>
                  <a:gd name="T51" fmla="*/ 106 h 128"/>
                  <a:gd name="T52" fmla="*/ 116 w 156"/>
                  <a:gd name="T53" fmla="*/ 106 h 128"/>
                  <a:gd name="T54" fmla="*/ 126 w 156"/>
                  <a:gd name="T55" fmla="*/ 110 h 128"/>
                  <a:gd name="T56" fmla="*/ 132 w 156"/>
                  <a:gd name="T57" fmla="*/ 116 h 128"/>
                  <a:gd name="T58" fmla="*/ 136 w 156"/>
                  <a:gd name="T59" fmla="*/ 124 h 128"/>
                  <a:gd name="T60" fmla="*/ 142 w 156"/>
                  <a:gd name="T61" fmla="*/ 128 h 128"/>
                  <a:gd name="T62" fmla="*/ 148 w 156"/>
                  <a:gd name="T63" fmla="*/ 126 h 128"/>
                  <a:gd name="T64" fmla="*/ 148 w 156"/>
                  <a:gd name="T65" fmla="*/ 118 h 128"/>
                  <a:gd name="T66" fmla="*/ 152 w 156"/>
                  <a:gd name="T67" fmla="*/ 106 h 128"/>
                  <a:gd name="T68" fmla="*/ 154 w 156"/>
                  <a:gd name="T69" fmla="*/ 90 h 128"/>
                  <a:gd name="T70" fmla="*/ 152 w 156"/>
                  <a:gd name="T71" fmla="*/ 84 h 128"/>
                  <a:gd name="T72" fmla="*/ 154 w 156"/>
                  <a:gd name="T73" fmla="*/ 74 h 128"/>
                  <a:gd name="T74" fmla="*/ 154 w 156"/>
                  <a:gd name="T75" fmla="*/ 70 h 128"/>
                  <a:gd name="T76" fmla="*/ 152 w 156"/>
                  <a:gd name="T77" fmla="*/ 58 h 128"/>
                  <a:gd name="T78" fmla="*/ 154 w 156"/>
                  <a:gd name="T79" fmla="*/ 46 h 128"/>
                  <a:gd name="T80" fmla="*/ 156 w 156"/>
                  <a:gd name="T81" fmla="*/ 36 h 128"/>
                  <a:gd name="T82" fmla="*/ 154 w 156"/>
                  <a:gd name="T83" fmla="*/ 26 h 128"/>
                  <a:gd name="T84" fmla="*/ 154 w 156"/>
                  <a:gd name="T85" fmla="*/ 20 h 128"/>
                  <a:gd name="T86" fmla="*/ 138 w 156"/>
                  <a:gd name="T87" fmla="*/ 16 h 128"/>
                  <a:gd name="T88" fmla="*/ 124 w 156"/>
                  <a:gd name="T89" fmla="*/ 18 h 128"/>
                  <a:gd name="T90" fmla="*/ 108 w 156"/>
                  <a:gd name="T91" fmla="*/ 16 h 128"/>
                  <a:gd name="T92" fmla="*/ 84 w 156"/>
                  <a:gd name="T93" fmla="*/ 10 h 128"/>
                  <a:gd name="T94" fmla="*/ 80 w 156"/>
                  <a:gd name="T95" fmla="*/ 8 h 128"/>
                  <a:gd name="T96" fmla="*/ 80 w 156"/>
                  <a:gd name="T97" fmla="*/ 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6" h="128">
                    <a:moveTo>
                      <a:pt x="80" y="8"/>
                    </a:moveTo>
                    <a:lnTo>
                      <a:pt x="80" y="8"/>
                    </a:lnTo>
                    <a:lnTo>
                      <a:pt x="78" y="8"/>
                    </a:lnTo>
                    <a:lnTo>
                      <a:pt x="78" y="4"/>
                    </a:lnTo>
                    <a:lnTo>
                      <a:pt x="74" y="4"/>
                    </a:lnTo>
                    <a:lnTo>
                      <a:pt x="70" y="8"/>
                    </a:lnTo>
                    <a:lnTo>
                      <a:pt x="64" y="10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36" y="8"/>
                    </a:lnTo>
                    <a:lnTo>
                      <a:pt x="24" y="16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52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8" y="80"/>
                    </a:lnTo>
                    <a:lnTo>
                      <a:pt x="10" y="82"/>
                    </a:lnTo>
                    <a:lnTo>
                      <a:pt x="18" y="82"/>
                    </a:lnTo>
                    <a:lnTo>
                      <a:pt x="24" y="84"/>
                    </a:lnTo>
                    <a:lnTo>
                      <a:pt x="24" y="88"/>
                    </a:lnTo>
                    <a:lnTo>
                      <a:pt x="26" y="88"/>
                    </a:lnTo>
                    <a:lnTo>
                      <a:pt x="28" y="84"/>
                    </a:lnTo>
                    <a:lnTo>
                      <a:pt x="30" y="88"/>
                    </a:lnTo>
                    <a:lnTo>
                      <a:pt x="36" y="92"/>
                    </a:lnTo>
                    <a:lnTo>
                      <a:pt x="42" y="94"/>
                    </a:lnTo>
                    <a:lnTo>
                      <a:pt x="46" y="92"/>
                    </a:lnTo>
                    <a:lnTo>
                      <a:pt x="48" y="94"/>
                    </a:lnTo>
                    <a:lnTo>
                      <a:pt x="48" y="98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6" y="106"/>
                    </a:lnTo>
                    <a:lnTo>
                      <a:pt x="60" y="108"/>
                    </a:lnTo>
                    <a:lnTo>
                      <a:pt x="64" y="110"/>
                    </a:lnTo>
                    <a:lnTo>
                      <a:pt x="70" y="108"/>
                    </a:lnTo>
                    <a:lnTo>
                      <a:pt x="74" y="110"/>
                    </a:lnTo>
                    <a:lnTo>
                      <a:pt x="82" y="112"/>
                    </a:lnTo>
                    <a:lnTo>
                      <a:pt x="88" y="116"/>
                    </a:lnTo>
                    <a:lnTo>
                      <a:pt x="90" y="116"/>
                    </a:lnTo>
                    <a:lnTo>
                      <a:pt x="92" y="112"/>
                    </a:lnTo>
                    <a:lnTo>
                      <a:pt x="96" y="110"/>
                    </a:lnTo>
                    <a:lnTo>
                      <a:pt x="100" y="110"/>
                    </a:lnTo>
                    <a:lnTo>
                      <a:pt x="108" y="106"/>
                    </a:lnTo>
                    <a:lnTo>
                      <a:pt x="110" y="102"/>
                    </a:lnTo>
                    <a:lnTo>
                      <a:pt x="116" y="106"/>
                    </a:lnTo>
                    <a:lnTo>
                      <a:pt x="120" y="108"/>
                    </a:lnTo>
                    <a:lnTo>
                      <a:pt x="126" y="110"/>
                    </a:lnTo>
                    <a:lnTo>
                      <a:pt x="128" y="112"/>
                    </a:lnTo>
                    <a:lnTo>
                      <a:pt x="132" y="116"/>
                    </a:lnTo>
                    <a:lnTo>
                      <a:pt x="134" y="118"/>
                    </a:lnTo>
                    <a:lnTo>
                      <a:pt x="136" y="124"/>
                    </a:lnTo>
                    <a:lnTo>
                      <a:pt x="138" y="128"/>
                    </a:lnTo>
                    <a:lnTo>
                      <a:pt x="142" y="128"/>
                    </a:lnTo>
                    <a:lnTo>
                      <a:pt x="146" y="128"/>
                    </a:lnTo>
                    <a:lnTo>
                      <a:pt x="148" y="126"/>
                    </a:lnTo>
                    <a:lnTo>
                      <a:pt x="152" y="124"/>
                    </a:lnTo>
                    <a:lnTo>
                      <a:pt x="148" y="118"/>
                    </a:lnTo>
                    <a:lnTo>
                      <a:pt x="148" y="112"/>
                    </a:lnTo>
                    <a:lnTo>
                      <a:pt x="152" y="106"/>
                    </a:lnTo>
                    <a:lnTo>
                      <a:pt x="156" y="94"/>
                    </a:lnTo>
                    <a:lnTo>
                      <a:pt x="154" y="90"/>
                    </a:lnTo>
                    <a:lnTo>
                      <a:pt x="152" y="88"/>
                    </a:lnTo>
                    <a:lnTo>
                      <a:pt x="152" y="84"/>
                    </a:lnTo>
                    <a:lnTo>
                      <a:pt x="154" y="80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2" y="62"/>
                    </a:lnTo>
                    <a:lnTo>
                      <a:pt x="152" y="58"/>
                    </a:lnTo>
                    <a:lnTo>
                      <a:pt x="154" y="58"/>
                    </a:lnTo>
                    <a:lnTo>
                      <a:pt x="154" y="46"/>
                    </a:lnTo>
                    <a:lnTo>
                      <a:pt x="156" y="40"/>
                    </a:lnTo>
                    <a:lnTo>
                      <a:pt x="156" y="36"/>
                    </a:lnTo>
                    <a:lnTo>
                      <a:pt x="156" y="34"/>
                    </a:lnTo>
                    <a:lnTo>
                      <a:pt x="154" y="26"/>
                    </a:lnTo>
                    <a:lnTo>
                      <a:pt x="152" y="20"/>
                    </a:lnTo>
                    <a:lnTo>
                      <a:pt x="154" y="20"/>
                    </a:lnTo>
                    <a:lnTo>
                      <a:pt x="148" y="18"/>
                    </a:lnTo>
                    <a:lnTo>
                      <a:pt x="138" y="16"/>
                    </a:lnTo>
                    <a:lnTo>
                      <a:pt x="132" y="16"/>
                    </a:lnTo>
                    <a:lnTo>
                      <a:pt x="124" y="18"/>
                    </a:lnTo>
                    <a:lnTo>
                      <a:pt x="116" y="18"/>
                    </a:lnTo>
                    <a:lnTo>
                      <a:pt x="108" y="16"/>
                    </a:lnTo>
                    <a:lnTo>
                      <a:pt x="98" y="16"/>
                    </a:lnTo>
                    <a:lnTo>
                      <a:pt x="84" y="10"/>
                    </a:lnTo>
                    <a:lnTo>
                      <a:pt x="80" y="4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1" name="Freeform 1583"/>
              <p:cNvSpPr>
                <a:spLocks noEditPoints="1"/>
              </p:cNvSpPr>
              <p:nvPr/>
            </p:nvSpPr>
            <p:spPr bwMode="auto">
              <a:xfrm>
                <a:off x="3359150" y="3917950"/>
                <a:ext cx="212725" cy="381000"/>
              </a:xfrm>
              <a:custGeom>
                <a:avLst/>
                <a:gdLst>
                  <a:gd name="T0" fmla="*/ 114 w 134"/>
                  <a:gd name="T1" fmla="*/ 182 h 240"/>
                  <a:gd name="T2" fmla="*/ 94 w 134"/>
                  <a:gd name="T3" fmla="*/ 192 h 240"/>
                  <a:gd name="T4" fmla="*/ 80 w 134"/>
                  <a:gd name="T5" fmla="*/ 190 h 240"/>
                  <a:gd name="T6" fmla="*/ 70 w 134"/>
                  <a:gd name="T7" fmla="*/ 206 h 240"/>
                  <a:gd name="T8" fmla="*/ 76 w 134"/>
                  <a:gd name="T9" fmla="*/ 204 h 240"/>
                  <a:gd name="T10" fmla="*/ 98 w 134"/>
                  <a:gd name="T11" fmla="*/ 206 h 240"/>
                  <a:gd name="T12" fmla="*/ 102 w 134"/>
                  <a:gd name="T13" fmla="*/ 228 h 240"/>
                  <a:gd name="T14" fmla="*/ 122 w 134"/>
                  <a:gd name="T15" fmla="*/ 236 h 240"/>
                  <a:gd name="T16" fmla="*/ 122 w 134"/>
                  <a:gd name="T17" fmla="*/ 210 h 240"/>
                  <a:gd name="T18" fmla="*/ 134 w 134"/>
                  <a:gd name="T19" fmla="*/ 190 h 240"/>
                  <a:gd name="T20" fmla="*/ 120 w 134"/>
                  <a:gd name="T21" fmla="*/ 172 h 240"/>
                  <a:gd name="T22" fmla="*/ 98 w 134"/>
                  <a:gd name="T23" fmla="*/ 156 h 240"/>
                  <a:gd name="T24" fmla="*/ 106 w 134"/>
                  <a:gd name="T25" fmla="*/ 156 h 240"/>
                  <a:gd name="T26" fmla="*/ 88 w 134"/>
                  <a:gd name="T27" fmla="*/ 156 h 240"/>
                  <a:gd name="T28" fmla="*/ 88 w 134"/>
                  <a:gd name="T29" fmla="*/ 156 h 240"/>
                  <a:gd name="T30" fmla="*/ 70 w 134"/>
                  <a:gd name="T31" fmla="*/ 156 h 240"/>
                  <a:gd name="T32" fmla="*/ 88 w 134"/>
                  <a:gd name="T33" fmla="*/ 172 h 240"/>
                  <a:gd name="T34" fmla="*/ 102 w 134"/>
                  <a:gd name="T35" fmla="*/ 154 h 240"/>
                  <a:gd name="T36" fmla="*/ 90 w 134"/>
                  <a:gd name="T37" fmla="*/ 150 h 240"/>
                  <a:gd name="T38" fmla="*/ 106 w 134"/>
                  <a:gd name="T39" fmla="*/ 136 h 240"/>
                  <a:gd name="T40" fmla="*/ 112 w 134"/>
                  <a:gd name="T41" fmla="*/ 150 h 240"/>
                  <a:gd name="T42" fmla="*/ 114 w 134"/>
                  <a:gd name="T43" fmla="*/ 136 h 240"/>
                  <a:gd name="T44" fmla="*/ 32 w 134"/>
                  <a:gd name="T45" fmla="*/ 136 h 240"/>
                  <a:gd name="T46" fmla="*/ 16 w 134"/>
                  <a:gd name="T47" fmla="*/ 166 h 240"/>
                  <a:gd name="T48" fmla="*/ 0 w 134"/>
                  <a:gd name="T49" fmla="*/ 184 h 240"/>
                  <a:gd name="T50" fmla="*/ 22 w 134"/>
                  <a:gd name="T51" fmla="*/ 172 h 240"/>
                  <a:gd name="T52" fmla="*/ 32 w 134"/>
                  <a:gd name="T53" fmla="*/ 136 h 240"/>
                  <a:gd name="T54" fmla="*/ 68 w 134"/>
                  <a:gd name="T55" fmla="*/ 142 h 240"/>
                  <a:gd name="T56" fmla="*/ 84 w 134"/>
                  <a:gd name="T57" fmla="*/ 136 h 240"/>
                  <a:gd name="T58" fmla="*/ 88 w 134"/>
                  <a:gd name="T59" fmla="*/ 120 h 240"/>
                  <a:gd name="T60" fmla="*/ 94 w 134"/>
                  <a:gd name="T61" fmla="*/ 122 h 240"/>
                  <a:gd name="T62" fmla="*/ 38 w 134"/>
                  <a:gd name="T63" fmla="*/ 120 h 240"/>
                  <a:gd name="T64" fmla="*/ 38 w 134"/>
                  <a:gd name="T65" fmla="*/ 120 h 240"/>
                  <a:gd name="T66" fmla="*/ 70 w 134"/>
                  <a:gd name="T67" fmla="*/ 118 h 240"/>
                  <a:gd name="T68" fmla="*/ 106 w 134"/>
                  <a:gd name="T69" fmla="*/ 110 h 240"/>
                  <a:gd name="T70" fmla="*/ 112 w 134"/>
                  <a:gd name="T71" fmla="*/ 130 h 240"/>
                  <a:gd name="T72" fmla="*/ 120 w 134"/>
                  <a:gd name="T73" fmla="*/ 114 h 240"/>
                  <a:gd name="T74" fmla="*/ 106 w 134"/>
                  <a:gd name="T75" fmla="*/ 110 h 240"/>
                  <a:gd name="T76" fmla="*/ 58 w 134"/>
                  <a:gd name="T77" fmla="*/ 108 h 240"/>
                  <a:gd name="T78" fmla="*/ 60 w 134"/>
                  <a:gd name="T79" fmla="*/ 100 h 240"/>
                  <a:gd name="T80" fmla="*/ 48 w 134"/>
                  <a:gd name="T81" fmla="*/ 94 h 240"/>
                  <a:gd name="T82" fmla="*/ 104 w 134"/>
                  <a:gd name="T83" fmla="*/ 86 h 240"/>
                  <a:gd name="T84" fmla="*/ 50 w 134"/>
                  <a:gd name="T85" fmla="*/ 32 h 240"/>
                  <a:gd name="T86" fmla="*/ 42 w 134"/>
                  <a:gd name="T87" fmla="*/ 48 h 240"/>
                  <a:gd name="T88" fmla="*/ 40 w 134"/>
                  <a:gd name="T89" fmla="*/ 54 h 240"/>
                  <a:gd name="T90" fmla="*/ 52 w 134"/>
                  <a:gd name="T91" fmla="*/ 68 h 240"/>
                  <a:gd name="T92" fmla="*/ 78 w 134"/>
                  <a:gd name="T93" fmla="*/ 92 h 240"/>
                  <a:gd name="T94" fmla="*/ 98 w 134"/>
                  <a:gd name="T95" fmla="*/ 110 h 240"/>
                  <a:gd name="T96" fmla="*/ 86 w 134"/>
                  <a:gd name="T97" fmla="*/ 84 h 240"/>
                  <a:gd name="T98" fmla="*/ 62 w 134"/>
                  <a:gd name="T99" fmla="*/ 64 h 240"/>
                  <a:gd name="T100" fmla="*/ 78 w 134"/>
                  <a:gd name="T101" fmla="*/ 32 h 240"/>
                  <a:gd name="T102" fmla="*/ 74 w 134"/>
                  <a:gd name="T103" fmla="*/ 0 h 240"/>
                  <a:gd name="T104" fmla="*/ 52 w 134"/>
                  <a:gd name="T10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" h="240">
                    <a:moveTo>
                      <a:pt x="120" y="172"/>
                    </a:moveTo>
                    <a:lnTo>
                      <a:pt x="120" y="172"/>
                    </a:lnTo>
                    <a:lnTo>
                      <a:pt x="120" y="176"/>
                    </a:lnTo>
                    <a:lnTo>
                      <a:pt x="120" y="182"/>
                    </a:lnTo>
                    <a:lnTo>
                      <a:pt x="114" y="182"/>
                    </a:lnTo>
                    <a:lnTo>
                      <a:pt x="108" y="182"/>
                    </a:lnTo>
                    <a:lnTo>
                      <a:pt x="108" y="190"/>
                    </a:lnTo>
                    <a:lnTo>
                      <a:pt x="104" y="190"/>
                    </a:lnTo>
                    <a:lnTo>
                      <a:pt x="94" y="190"/>
                    </a:lnTo>
                    <a:lnTo>
                      <a:pt x="94" y="192"/>
                    </a:lnTo>
                    <a:lnTo>
                      <a:pt x="90" y="192"/>
                    </a:lnTo>
                    <a:lnTo>
                      <a:pt x="90" y="190"/>
                    </a:lnTo>
                    <a:lnTo>
                      <a:pt x="88" y="186"/>
                    </a:lnTo>
                    <a:lnTo>
                      <a:pt x="84" y="186"/>
                    </a:lnTo>
                    <a:lnTo>
                      <a:pt x="80" y="190"/>
                    </a:lnTo>
                    <a:lnTo>
                      <a:pt x="78" y="192"/>
                    </a:lnTo>
                    <a:lnTo>
                      <a:pt x="74" y="192"/>
                    </a:lnTo>
                    <a:lnTo>
                      <a:pt x="70" y="194"/>
                    </a:lnTo>
                    <a:lnTo>
                      <a:pt x="68" y="200"/>
                    </a:lnTo>
                    <a:lnTo>
                      <a:pt x="70" y="206"/>
                    </a:lnTo>
                    <a:lnTo>
                      <a:pt x="66" y="206"/>
                    </a:lnTo>
                    <a:lnTo>
                      <a:pt x="66" y="210"/>
                    </a:lnTo>
                    <a:lnTo>
                      <a:pt x="68" y="212"/>
                    </a:lnTo>
                    <a:lnTo>
                      <a:pt x="70" y="212"/>
                    </a:lnTo>
                    <a:lnTo>
                      <a:pt x="76" y="204"/>
                    </a:lnTo>
                    <a:lnTo>
                      <a:pt x="76" y="202"/>
                    </a:lnTo>
                    <a:lnTo>
                      <a:pt x="78" y="202"/>
                    </a:lnTo>
                    <a:lnTo>
                      <a:pt x="80" y="204"/>
                    </a:lnTo>
                    <a:lnTo>
                      <a:pt x="78" y="206"/>
                    </a:lnTo>
                    <a:lnTo>
                      <a:pt x="98" y="206"/>
                    </a:lnTo>
                    <a:lnTo>
                      <a:pt x="98" y="210"/>
                    </a:lnTo>
                    <a:lnTo>
                      <a:pt x="94" y="212"/>
                    </a:lnTo>
                    <a:lnTo>
                      <a:pt x="96" y="222"/>
                    </a:lnTo>
                    <a:lnTo>
                      <a:pt x="96" y="224"/>
                    </a:lnTo>
                    <a:lnTo>
                      <a:pt x="102" y="228"/>
                    </a:lnTo>
                    <a:lnTo>
                      <a:pt x="106" y="230"/>
                    </a:lnTo>
                    <a:lnTo>
                      <a:pt x="114" y="232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22" y="236"/>
                    </a:lnTo>
                    <a:lnTo>
                      <a:pt x="120" y="220"/>
                    </a:lnTo>
                    <a:lnTo>
                      <a:pt x="124" y="222"/>
                    </a:lnTo>
                    <a:lnTo>
                      <a:pt x="124" y="220"/>
                    </a:lnTo>
                    <a:lnTo>
                      <a:pt x="122" y="214"/>
                    </a:lnTo>
                    <a:lnTo>
                      <a:pt x="122" y="210"/>
                    </a:lnTo>
                    <a:lnTo>
                      <a:pt x="124" y="210"/>
                    </a:lnTo>
                    <a:lnTo>
                      <a:pt x="130" y="202"/>
                    </a:lnTo>
                    <a:lnTo>
                      <a:pt x="134" y="196"/>
                    </a:lnTo>
                    <a:lnTo>
                      <a:pt x="134" y="194"/>
                    </a:lnTo>
                    <a:lnTo>
                      <a:pt x="134" y="190"/>
                    </a:lnTo>
                    <a:lnTo>
                      <a:pt x="130" y="186"/>
                    </a:lnTo>
                    <a:lnTo>
                      <a:pt x="130" y="182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  <a:moveTo>
                      <a:pt x="104" y="156"/>
                    </a:moveTo>
                    <a:lnTo>
                      <a:pt x="104" y="156"/>
                    </a:lnTo>
                    <a:lnTo>
                      <a:pt x="102" y="156"/>
                    </a:lnTo>
                    <a:lnTo>
                      <a:pt x="98" y="156"/>
                    </a:lnTo>
                    <a:lnTo>
                      <a:pt x="98" y="164"/>
                    </a:lnTo>
                    <a:lnTo>
                      <a:pt x="106" y="164"/>
                    </a:lnTo>
                    <a:lnTo>
                      <a:pt x="108" y="164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4" y="156"/>
                    </a:lnTo>
                    <a:lnTo>
                      <a:pt x="104" y="156"/>
                    </a:lnTo>
                    <a:lnTo>
                      <a:pt x="104" y="156"/>
                    </a:lnTo>
                    <a:close/>
                    <a:moveTo>
                      <a:pt x="88" y="156"/>
                    </a:moveTo>
                    <a:lnTo>
                      <a:pt x="88" y="156"/>
                    </a:lnTo>
                    <a:lnTo>
                      <a:pt x="88" y="160"/>
                    </a:lnTo>
                    <a:lnTo>
                      <a:pt x="86" y="160"/>
                    </a:lnTo>
                    <a:lnTo>
                      <a:pt x="86" y="158"/>
                    </a:lnTo>
                    <a:lnTo>
                      <a:pt x="88" y="156"/>
                    </a:lnTo>
                    <a:lnTo>
                      <a:pt x="88" y="156"/>
                    </a:lnTo>
                    <a:lnTo>
                      <a:pt x="88" y="156"/>
                    </a:lnTo>
                    <a:close/>
                    <a:moveTo>
                      <a:pt x="84" y="142"/>
                    </a:moveTo>
                    <a:lnTo>
                      <a:pt x="84" y="142"/>
                    </a:lnTo>
                    <a:lnTo>
                      <a:pt x="80" y="156"/>
                    </a:lnTo>
                    <a:lnTo>
                      <a:pt x="70" y="156"/>
                    </a:lnTo>
                    <a:lnTo>
                      <a:pt x="74" y="160"/>
                    </a:lnTo>
                    <a:lnTo>
                      <a:pt x="74" y="166"/>
                    </a:lnTo>
                    <a:lnTo>
                      <a:pt x="80" y="168"/>
                    </a:lnTo>
                    <a:lnTo>
                      <a:pt x="84" y="172"/>
                    </a:lnTo>
                    <a:lnTo>
                      <a:pt x="88" y="172"/>
                    </a:lnTo>
                    <a:lnTo>
                      <a:pt x="86" y="168"/>
                    </a:lnTo>
                    <a:lnTo>
                      <a:pt x="86" y="164"/>
                    </a:lnTo>
                    <a:lnTo>
                      <a:pt x="88" y="164"/>
                    </a:lnTo>
                    <a:lnTo>
                      <a:pt x="88" y="166"/>
                    </a:lnTo>
                    <a:lnTo>
                      <a:pt x="102" y="154"/>
                    </a:lnTo>
                    <a:lnTo>
                      <a:pt x="102" y="148"/>
                    </a:lnTo>
                    <a:lnTo>
                      <a:pt x="102" y="146"/>
                    </a:lnTo>
                    <a:lnTo>
                      <a:pt x="96" y="142"/>
                    </a:lnTo>
                    <a:lnTo>
                      <a:pt x="90" y="154"/>
                    </a:lnTo>
                    <a:lnTo>
                      <a:pt x="90" y="150"/>
                    </a:lnTo>
                    <a:lnTo>
                      <a:pt x="90" y="142"/>
                    </a:lnTo>
                    <a:lnTo>
                      <a:pt x="84" y="142"/>
                    </a:lnTo>
                    <a:lnTo>
                      <a:pt x="84" y="142"/>
                    </a:lnTo>
                    <a:lnTo>
                      <a:pt x="84" y="142"/>
                    </a:lnTo>
                    <a:close/>
                    <a:moveTo>
                      <a:pt x="106" y="136"/>
                    </a:moveTo>
                    <a:lnTo>
                      <a:pt x="106" y="136"/>
                    </a:lnTo>
                    <a:lnTo>
                      <a:pt x="108" y="138"/>
                    </a:lnTo>
                    <a:lnTo>
                      <a:pt x="112" y="138"/>
                    </a:lnTo>
                    <a:lnTo>
                      <a:pt x="112" y="146"/>
                    </a:lnTo>
                    <a:lnTo>
                      <a:pt x="112" y="150"/>
                    </a:lnTo>
                    <a:lnTo>
                      <a:pt x="122" y="156"/>
                    </a:lnTo>
                    <a:lnTo>
                      <a:pt x="122" y="154"/>
                    </a:lnTo>
                    <a:lnTo>
                      <a:pt x="120" y="154"/>
                    </a:lnTo>
                    <a:lnTo>
                      <a:pt x="120" y="138"/>
                    </a:lnTo>
                    <a:lnTo>
                      <a:pt x="114" y="136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106" y="136"/>
                    </a:lnTo>
                    <a:close/>
                    <a:moveTo>
                      <a:pt x="32" y="136"/>
                    </a:moveTo>
                    <a:lnTo>
                      <a:pt x="32" y="136"/>
                    </a:lnTo>
                    <a:lnTo>
                      <a:pt x="32" y="140"/>
                    </a:lnTo>
                    <a:lnTo>
                      <a:pt x="32" y="142"/>
                    </a:lnTo>
                    <a:lnTo>
                      <a:pt x="28" y="142"/>
                    </a:lnTo>
                    <a:lnTo>
                      <a:pt x="22" y="158"/>
                    </a:lnTo>
                    <a:lnTo>
                      <a:pt x="16" y="166"/>
                    </a:lnTo>
                    <a:lnTo>
                      <a:pt x="14" y="172"/>
                    </a:lnTo>
                    <a:lnTo>
                      <a:pt x="6" y="176"/>
                    </a:lnTo>
                    <a:lnTo>
                      <a:pt x="4" y="176"/>
                    </a:lnTo>
                    <a:lnTo>
                      <a:pt x="2" y="178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2" y="186"/>
                    </a:lnTo>
                    <a:lnTo>
                      <a:pt x="10" y="182"/>
                    </a:lnTo>
                    <a:lnTo>
                      <a:pt x="20" y="176"/>
                    </a:lnTo>
                    <a:lnTo>
                      <a:pt x="22" y="172"/>
                    </a:lnTo>
                    <a:lnTo>
                      <a:pt x="22" y="164"/>
                    </a:lnTo>
                    <a:lnTo>
                      <a:pt x="30" y="158"/>
                    </a:lnTo>
                    <a:lnTo>
                      <a:pt x="34" y="154"/>
                    </a:lnTo>
                    <a:lnTo>
                      <a:pt x="38" y="150"/>
                    </a:lnTo>
                    <a:lnTo>
                      <a:pt x="32" y="136"/>
                    </a:lnTo>
                    <a:lnTo>
                      <a:pt x="32" y="136"/>
                    </a:lnTo>
                    <a:lnTo>
                      <a:pt x="32" y="136"/>
                    </a:lnTo>
                    <a:close/>
                    <a:moveTo>
                      <a:pt x="70" y="130"/>
                    </a:moveTo>
                    <a:lnTo>
                      <a:pt x="70" y="130"/>
                    </a:lnTo>
                    <a:lnTo>
                      <a:pt x="68" y="142"/>
                    </a:lnTo>
                    <a:lnTo>
                      <a:pt x="68" y="148"/>
                    </a:lnTo>
                    <a:lnTo>
                      <a:pt x="70" y="148"/>
                    </a:lnTo>
                    <a:lnTo>
                      <a:pt x="80" y="146"/>
                    </a:lnTo>
                    <a:lnTo>
                      <a:pt x="80" y="140"/>
                    </a:lnTo>
                    <a:lnTo>
                      <a:pt x="84" y="136"/>
                    </a:lnTo>
                    <a:lnTo>
                      <a:pt x="70" y="130"/>
                    </a:lnTo>
                    <a:lnTo>
                      <a:pt x="70" y="130"/>
                    </a:lnTo>
                    <a:lnTo>
                      <a:pt x="70" y="130"/>
                    </a:lnTo>
                    <a:close/>
                    <a:moveTo>
                      <a:pt x="88" y="120"/>
                    </a:moveTo>
                    <a:lnTo>
                      <a:pt x="88" y="120"/>
                    </a:lnTo>
                    <a:lnTo>
                      <a:pt x="86" y="122"/>
                    </a:lnTo>
                    <a:lnTo>
                      <a:pt x="86" y="124"/>
                    </a:lnTo>
                    <a:lnTo>
                      <a:pt x="96" y="128"/>
                    </a:lnTo>
                    <a:lnTo>
                      <a:pt x="98" y="128"/>
                    </a:lnTo>
                    <a:lnTo>
                      <a:pt x="94" y="122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88" y="120"/>
                    </a:lnTo>
                    <a:close/>
                    <a:moveTo>
                      <a:pt x="38" y="120"/>
                    </a:moveTo>
                    <a:lnTo>
                      <a:pt x="38" y="120"/>
                    </a:lnTo>
                    <a:lnTo>
                      <a:pt x="40" y="124"/>
                    </a:lnTo>
                    <a:lnTo>
                      <a:pt x="42" y="124"/>
                    </a:lnTo>
                    <a:lnTo>
                      <a:pt x="42" y="122"/>
                    </a:lnTo>
                    <a:lnTo>
                      <a:pt x="38" y="120"/>
                    </a:lnTo>
                    <a:lnTo>
                      <a:pt x="38" y="120"/>
                    </a:lnTo>
                    <a:lnTo>
                      <a:pt x="38" y="120"/>
                    </a:lnTo>
                    <a:close/>
                    <a:moveTo>
                      <a:pt x="68" y="114"/>
                    </a:moveTo>
                    <a:lnTo>
                      <a:pt x="70" y="120"/>
                    </a:lnTo>
                    <a:lnTo>
                      <a:pt x="74" y="120"/>
                    </a:lnTo>
                    <a:lnTo>
                      <a:pt x="70" y="118"/>
                    </a:lnTo>
                    <a:lnTo>
                      <a:pt x="68" y="114"/>
                    </a:lnTo>
                    <a:lnTo>
                      <a:pt x="68" y="114"/>
                    </a:lnTo>
                    <a:lnTo>
                      <a:pt x="68" y="114"/>
                    </a:lnTo>
                    <a:close/>
                    <a:moveTo>
                      <a:pt x="106" y="110"/>
                    </a:moveTo>
                    <a:lnTo>
                      <a:pt x="106" y="110"/>
                    </a:lnTo>
                    <a:lnTo>
                      <a:pt x="108" y="114"/>
                    </a:lnTo>
                    <a:lnTo>
                      <a:pt x="106" y="118"/>
                    </a:lnTo>
                    <a:lnTo>
                      <a:pt x="112" y="124"/>
                    </a:lnTo>
                    <a:lnTo>
                      <a:pt x="114" y="128"/>
                    </a:lnTo>
                    <a:lnTo>
                      <a:pt x="112" y="130"/>
                    </a:lnTo>
                    <a:lnTo>
                      <a:pt x="116" y="132"/>
                    </a:lnTo>
                    <a:lnTo>
                      <a:pt x="120" y="132"/>
                    </a:lnTo>
                    <a:lnTo>
                      <a:pt x="116" y="128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16" y="110"/>
                    </a:lnTo>
                    <a:lnTo>
                      <a:pt x="112" y="110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6" y="110"/>
                    </a:lnTo>
                    <a:close/>
                    <a:moveTo>
                      <a:pt x="48" y="94"/>
                    </a:moveTo>
                    <a:lnTo>
                      <a:pt x="48" y="94"/>
                    </a:lnTo>
                    <a:lnTo>
                      <a:pt x="48" y="96"/>
                    </a:lnTo>
                    <a:lnTo>
                      <a:pt x="44" y="100"/>
                    </a:lnTo>
                    <a:lnTo>
                      <a:pt x="58" y="108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62" y="118"/>
                    </a:lnTo>
                    <a:lnTo>
                      <a:pt x="60" y="104"/>
                    </a:lnTo>
                    <a:lnTo>
                      <a:pt x="60" y="100"/>
                    </a:lnTo>
                    <a:lnTo>
                      <a:pt x="58" y="96"/>
                    </a:lnTo>
                    <a:lnTo>
                      <a:pt x="52" y="94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8" y="94"/>
                    </a:lnTo>
                    <a:close/>
                    <a:moveTo>
                      <a:pt x="104" y="86"/>
                    </a:moveTo>
                    <a:lnTo>
                      <a:pt x="106" y="92"/>
                    </a:lnTo>
                    <a:lnTo>
                      <a:pt x="106" y="90"/>
                    </a:lnTo>
                    <a:lnTo>
                      <a:pt x="104" y="86"/>
                    </a:lnTo>
                    <a:lnTo>
                      <a:pt x="104" y="86"/>
                    </a:lnTo>
                    <a:lnTo>
                      <a:pt x="104" y="86"/>
                    </a:lnTo>
                    <a:close/>
                    <a:moveTo>
                      <a:pt x="52" y="0"/>
                    </a:moveTo>
                    <a:lnTo>
                      <a:pt x="52" y="0"/>
                    </a:lnTo>
                    <a:lnTo>
                      <a:pt x="50" y="18"/>
                    </a:lnTo>
                    <a:lnTo>
                      <a:pt x="50" y="32"/>
                    </a:lnTo>
                    <a:lnTo>
                      <a:pt x="44" y="36"/>
                    </a:lnTo>
                    <a:lnTo>
                      <a:pt x="44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8" y="48"/>
                    </a:lnTo>
                    <a:lnTo>
                      <a:pt x="38" y="54"/>
                    </a:lnTo>
                    <a:lnTo>
                      <a:pt x="40" y="54"/>
                    </a:lnTo>
                    <a:lnTo>
                      <a:pt x="42" y="66"/>
                    </a:lnTo>
                    <a:lnTo>
                      <a:pt x="48" y="74"/>
                    </a:lnTo>
                    <a:lnTo>
                      <a:pt x="50" y="72"/>
                    </a:lnTo>
                    <a:lnTo>
                      <a:pt x="50" y="68"/>
                    </a:lnTo>
                    <a:lnTo>
                      <a:pt x="52" y="68"/>
                    </a:lnTo>
                    <a:lnTo>
                      <a:pt x="52" y="82"/>
                    </a:lnTo>
                    <a:lnTo>
                      <a:pt x="56" y="94"/>
                    </a:lnTo>
                    <a:lnTo>
                      <a:pt x="70" y="92"/>
                    </a:lnTo>
                    <a:lnTo>
                      <a:pt x="80" y="100"/>
                    </a:lnTo>
                    <a:lnTo>
                      <a:pt x="78" y="92"/>
                    </a:lnTo>
                    <a:lnTo>
                      <a:pt x="78" y="90"/>
                    </a:lnTo>
                    <a:lnTo>
                      <a:pt x="80" y="90"/>
                    </a:lnTo>
                    <a:lnTo>
                      <a:pt x="88" y="96"/>
                    </a:lnTo>
                    <a:lnTo>
                      <a:pt x="94" y="108"/>
                    </a:lnTo>
                    <a:lnTo>
                      <a:pt x="98" y="110"/>
                    </a:lnTo>
                    <a:lnTo>
                      <a:pt x="98" y="104"/>
                    </a:lnTo>
                    <a:lnTo>
                      <a:pt x="102" y="102"/>
                    </a:lnTo>
                    <a:lnTo>
                      <a:pt x="96" y="92"/>
                    </a:lnTo>
                    <a:lnTo>
                      <a:pt x="94" y="84"/>
                    </a:lnTo>
                    <a:lnTo>
                      <a:pt x="86" y="84"/>
                    </a:lnTo>
                    <a:lnTo>
                      <a:pt x="86" y="78"/>
                    </a:lnTo>
                    <a:lnTo>
                      <a:pt x="66" y="84"/>
                    </a:lnTo>
                    <a:lnTo>
                      <a:pt x="62" y="72"/>
                    </a:lnTo>
                    <a:lnTo>
                      <a:pt x="60" y="66"/>
                    </a:lnTo>
                    <a:lnTo>
                      <a:pt x="62" y="64"/>
                    </a:lnTo>
                    <a:lnTo>
                      <a:pt x="62" y="58"/>
                    </a:lnTo>
                    <a:lnTo>
                      <a:pt x="60" y="54"/>
                    </a:lnTo>
                    <a:lnTo>
                      <a:pt x="62" y="54"/>
                    </a:lnTo>
                    <a:lnTo>
                      <a:pt x="70" y="42"/>
                    </a:lnTo>
                    <a:lnTo>
                      <a:pt x="78" y="32"/>
                    </a:lnTo>
                    <a:lnTo>
                      <a:pt x="78" y="30"/>
                    </a:lnTo>
                    <a:lnTo>
                      <a:pt x="76" y="24"/>
                    </a:lnTo>
                    <a:lnTo>
                      <a:pt x="70" y="20"/>
                    </a:lnTo>
                    <a:lnTo>
                      <a:pt x="74" y="1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2" name="Freeform 1584"/>
              <p:cNvSpPr>
                <a:spLocks noEditPoints="1"/>
              </p:cNvSpPr>
              <p:nvPr/>
            </p:nvSpPr>
            <p:spPr bwMode="auto">
              <a:xfrm>
                <a:off x="3892550" y="4521200"/>
                <a:ext cx="346075" cy="244475"/>
              </a:xfrm>
              <a:custGeom>
                <a:avLst/>
                <a:gdLst>
                  <a:gd name="T0" fmla="*/ 24 w 218"/>
                  <a:gd name="T1" fmla="*/ 126 h 154"/>
                  <a:gd name="T2" fmla="*/ 40 w 218"/>
                  <a:gd name="T3" fmla="*/ 116 h 154"/>
                  <a:gd name="T4" fmla="*/ 60 w 218"/>
                  <a:gd name="T5" fmla="*/ 106 h 154"/>
                  <a:gd name="T6" fmla="*/ 80 w 218"/>
                  <a:gd name="T7" fmla="*/ 124 h 154"/>
                  <a:gd name="T8" fmla="*/ 88 w 218"/>
                  <a:gd name="T9" fmla="*/ 130 h 154"/>
                  <a:gd name="T10" fmla="*/ 108 w 218"/>
                  <a:gd name="T11" fmla="*/ 148 h 154"/>
                  <a:gd name="T12" fmla="*/ 138 w 218"/>
                  <a:gd name="T13" fmla="*/ 146 h 154"/>
                  <a:gd name="T14" fmla="*/ 132 w 218"/>
                  <a:gd name="T15" fmla="*/ 142 h 154"/>
                  <a:gd name="T16" fmla="*/ 120 w 218"/>
                  <a:gd name="T17" fmla="*/ 136 h 154"/>
                  <a:gd name="T18" fmla="*/ 120 w 218"/>
                  <a:gd name="T19" fmla="*/ 126 h 154"/>
                  <a:gd name="T20" fmla="*/ 108 w 218"/>
                  <a:gd name="T21" fmla="*/ 120 h 154"/>
                  <a:gd name="T22" fmla="*/ 106 w 218"/>
                  <a:gd name="T23" fmla="*/ 108 h 154"/>
                  <a:gd name="T24" fmla="*/ 96 w 218"/>
                  <a:gd name="T25" fmla="*/ 102 h 154"/>
                  <a:gd name="T26" fmla="*/ 102 w 218"/>
                  <a:gd name="T27" fmla="*/ 82 h 154"/>
                  <a:gd name="T28" fmla="*/ 88 w 218"/>
                  <a:gd name="T29" fmla="*/ 70 h 154"/>
                  <a:gd name="T30" fmla="*/ 78 w 218"/>
                  <a:gd name="T31" fmla="*/ 58 h 154"/>
                  <a:gd name="T32" fmla="*/ 70 w 218"/>
                  <a:gd name="T33" fmla="*/ 54 h 154"/>
                  <a:gd name="T34" fmla="*/ 60 w 218"/>
                  <a:gd name="T35" fmla="*/ 36 h 154"/>
                  <a:gd name="T36" fmla="*/ 50 w 218"/>
                  <a:gd name="T37" fmla="*/ 28 h 154"/>
                  <a:gd name="T38" fmla="*/ 14 w 218"/>
                  <a:gd name="T39" fmla="*/ 18 h 154"/>
                  <a:gd name="T40" fmla="*/ 0 w 218"/>
                  <a:gd name="T41" fmla="*/ 82 h 154"/>
                  <a:gd name="T42" fmla="*/ 2 w 218"/>
                  <a:gd name="T43" fmla="*/ 126 h 154"/>
                  <a:gd name="T44" fmla="*/ 142 w 218"/>
                  <a:gd name="T45" fmla="*/ 138 h 154"/>
                  <a:gd name="T46" fmla="*/ 140 w 218"/>
                  <a:gd name="T47" fmla="*/ 134 h 154"/>
                  <a:gd name="T48" fmla="*/ 196 w 218"/>
                  <a:gd name="T49" fmla="*/ 52 h 154"/>
                  <a:gd name="T50" fmla="*/ 208 w 218"/>
                  <a:gd name="T51" fmla="*/ 88 h 154"/>
                  <a:gd name="T52" fmla="*/ 218 w 218"/>
                  <a:gd name="T53" fmla="*/ 82 h 154"/>
                  <a:gd name="T54" fmla="*/ 196 w 218"/>
                  <a:gd name="T55" fmla="*/ 52 h 154"/>
                  <a:gd name="T56" fmla="*/ 160 w 218"/>
                  <a:gd name="T57" fmla="*/ 38 h 154"/>
                  <a:gd name="T58" fmla="*/ 158 w 218"/>
                  <a:gd name="T59" fmla="*/ 44 h 154"/>
                  <a:gd name="T60" fmla="*/ 152 w 218"/>
                  <a:gd name="T61" fmla="*/ 56 h 154"/>
                  <a:gd name="T62" fmla="*/ 144 w 218"/>
                  <a:gd name="T63" fmla="*/ 58 h 154"/>
                  <a:gd name="T64" fmla="*/ 134 w 218"/>
                  <a:gd name="T65" fmla="*/ 58 h 154"/>
                  <a:gd name="T66" fmla="*/ 116 w 218"/>
                  <a:gd name="T67" fmla="*/ 66 h 154"/>
                  <a:gd name="T68" fmla="*/ 132 w 218"/>
                  <a:gd name="T69" fmla="*/ 74 h 154"/>
                  <a:gd name="T70" fmla="*/ 154 w 218"/>
                  <a:gd name="T71" fmla="*/ 64 h 154"/>
                  <a:gd name="T72" fmla="*/ 166 w 218"/>
                  <a:gd name="T73" fmla="*/ 56 h 154"/>
                  <a:gd name="T74" fmla="*/ 160 w 218"/>
                  <a:gd name="T75" fmla="*/ 38 h 154"/>
                  <a:gd name="T76" fmla="*/ 162 w 218"/>
                  <a:gd name="T77" fmla="*/ 22 h 154"/>
                  <a:gd name="T78" fmla="*/ 170 w 218"/>
                  <a:gd name="T79" fmla="*/ 46 h 154"/>
                  <a:gd name="T80" fmla="*/ 172 w 218"/>
                  <a:gd name="T81" fmla="*/ 38 h 154"/>
                  <a:gd name="T82" fmla="*/ 176 w 218"/>
                  <a:gd name="T83" fmla="*/ 36 h 154"/>
                  <a:gd name="T84" fmla="*/ 162 w 218"/>
                  <a:gd name="T85" fmla="*/ 22 h 154"/>
                  <a:gd name="T86" fmla="*/ 154 w 218"/>
                  <a:gd name="T87" fmla="*/ 22 h 154"/>
                  <a:gd name="T88" fmla="*/ 160 w 218"/>
                  <a:gd name="T89" fmla="*/ 20 h 154"/>
                  <a:gd name="T90" fmla="*/ 144 w 218"/>
                  <a:gd name="T91" fmla="*/ 12 h 154"/>
                  <a:gd name="T92" fmla="*/ 138 w 218"/>
                  <a:gd name="T93" fmla="*/ 14 h 154"/>
                  <a:gd name="T94" fmla="*/ 142 w 218"/>
                  <a:gd name="T95" fmla="*/ 10 h 154"/>
                  <a:gd name="T96" fmla="*/ 134 w 218"/>
                  <a:gd name="T97" fmla="*/ 8 h 154"/>
                  <a:gd name="T98" fmla="*/ 84 w 218"/>
                  <a:gd name="T99" fmla="*/ 2 h 154"/>
                  <a:gd name="T100" fmla="*/ 88 w 218"/>
                  <a:gd name="T101" fmla="*/ 2 h 154"/>
                  <a:gd name="T102" fmla="*/ 84 w 218"/>
                  <a:gd name="T10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8" h="154">
                    <a:moveTo>
                      <a:pt x="2" y="126"/>
                    </a:moveTo>
                    <a:lnTo>
                      <a:pt x="2" y="126"/>
                    </a:lnTo>
                    <a:lnTo>
                      <a:pt x="24" y="126"/>
                    </a:lnTo>
                    <a:lnTo>
                      <a:pt x="34" y="124"/>
                    </a:lnTo>
                    <a:lnTo>
                      <a:pt x="38" y="120"/>
                    </a:lnTo>
                    <a:lnTo>
                      <a:pt x="40" y="116"/>
                    </a:lnTo>
                    <a:lnTo>
                      <a:pt x="40" y="110"/>
                    </a:lnTo>
                    <a:lnTo>
                      <a:pt x="40" y="106"/>
                    </a:lnTo>
                    <a:lnTo>
                      <a:pt x="60" y="106"/>
                    </a:lnTo>
                    <a:lnTo>
                      <a:pt x="74" y="110"/>
                    </a:lnTo>
                    <a:lnTo>
                      <a:pt x="80" y="116"/>
                    </a:lnTo>
                    <a:lnTo>
                      <a:pt x="80" y="124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8" y="130"/>
                    </a:lnTo>
                    <a:lnTo>
                      <a:pt x="94" y="130"/>
                    </a:lnTo>
                    <a:lnTo>
                      <a:pt x="102" y="144"/>
                    </a:lnTo>
                    <a:lnTo>
                      <a:pt x="108" y="148"/>
                    </a:lnTo>
                    <a:lnTo>
                      <a:pt x="120" y="148"/>
                    </a:lnTo>
                    <a:lnTo>
                      <a:pt x="138" y="154"/>
                    </a:lnTo>
                    <a:lnTo>
                      <a:pt x="138" y="146"/>
                    </a:lnTo>
                    <a:lnTo>
                      <a:pt x="134" y="146"/>
                    </a:lnTo>
                    <a:lnTo>
                      <a:pt x="130" y="144"/>
                    </a:lnTo>
                    <a:lnTo>
                      <a:pt x="132" y="142"/>
                    </a:lnTo>
                    <a:lnTo>
                      <a:pt x="132" y="138"/>
                    </a:lnTo>
                    <a:lnTo>
                      <a:pt x="126" y="136"/>
                    </a:lnTo>
                    <a:lnTo>
                      <a:pt x="120" y="136"/>
                    </a:lnTo>
                    <a:lnTo>
                      <a:pt x="120" y="134"/>
                    </a:lnTo>
                    <a:lnTo>
                      <a:pt x="120" y="130"/>
                    </a:lnTo>
                    <a:lnTo>
                      <a:pt x="120" y="126"/>
                    </a:lnTo>
                    <a:lnTo>
                      <a:pt x="116" y="126"/>
                    </a:lnTo>
                    <a:lnTo>
                      <a:pt x="112" y="126"/>
                    </a:lnTo>
                    <a:lnTo>
                      <a:pt x="108" y="120"/>
                    </a:lnTo>
                    <a:lnTo>
                      <a:pt x="108" y="118"/>
                    </a:lnTo>
                    <a:lnTo>
                      <a:pt x="108" y="112"/>
                    </a:lnTo>
                    <a:lnTo>
                      <a:pt x="106" y="108"/>
                    </a:lnTo>
                    <a:lnTo>
                      <a:pt x="104" y="108"/>
                    </a:lnTo>
                    <a:lnTo>
                      <a:pt x="98" y="108"/>
                    </a:lnTo>
                    <a:lnTo>
                      <a:pt x="96" y="102"/>
                    </a:lnTo>
                    <a:lnTo>
                      <a:pt x="94" y="98"/>
                    </a:lnTo>
                    <a:lnTo>
                      <a:pt x="92" y="88"/>
                    </a:lnTo>
                    <a:lnTo>
                      <a:pt x="102" y="82"/>
                    </a:lnTo>
                    <a:lnTo>
                      <a:pt x="102" y="70"/>
                    </a:lnTo>
                    <a:lnTo>
                      <a:pt x="94" y="70"/>
                    </a:lnTo>
                    <a:lnTo>
                      <a:pt x="88" y="70"/>
                    </a:lnTo>
                    <a:lnTo>
                      <a:pt x="86" y="64"/>
                    </a:lnTo>
                    <a:lnTo>
                      <a:pt x="84" y="58"/>
                    </a:lnTo>
                    <a:lnTo>
                      <a:pt x="78" y="58"/>
                    </a:lnTo>
                    <a:lnTo>
                      <a:pt x="74" y="58"/>
                    </a:lnTo>
                    <a:lnTo>
                      <a:pt x="70" y="56"/>
                    </a:lnTo>
                    <a:lnTo>
                      <a:pt x="70" y="54"/>
                    </a:lnTo>
                    <a:lnTo>
                      <a:pt x="70" y="48"/>
                    </a:lnTo>
                    <a:lnTo>
                      <a:pt x="62" y="38"/>
                    </a:lnTo>
                    <a:lnTo>
                      <a:pt x="60" y="36"/>
                    </a:lnTo>
                    <a:lnTo>
                      <a:pt x="56" y="38"/>
                    </a:lnTo>
                    <a:lnTo>
                      <a:pt x="52" y="32"/>
                    </a:lnTo>
                    <a:lnTo>
                      <a:pt x="50" y="28"/>
                    </a:lnTo>
                    <a:lnTo>
                      <a:pt x="40" y="26"/>
                    </a:lnTo>
                    <a:lnTo>
                      <a:pt x="32" y="22"/>
                    </a:lnTo>
                    <a:lnTo>
                      <a:pt x="14" y="18"/>
                    </a:lnTo>
                    <a:lnTo>
                      <a:pt x="0" y="10"/>
                    </a:lnTo>
                    <a:lnTo>
                      <a:pt x="2" y="76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2" y="126"/>
                    </a:lnTo>
                    <a:lnTo>
                      <a:pt x="2" y="126"/>
                    </a:lnTo>
                    <a:lnTo>
                      <a:pt x="2" y="126"/>
                    </a:lnTo>
                    <a:close/>
                    <a:moveTo>
                      <a:pt x="140" y="134"/>
                    </a:moveTo>
                    <a:lnTo>
                      <a:pt x="142" y="138"/>
                    </a:lnTo>
                    <a:lnTo>
                      <a:pt x="144" y="138"/>
                    </a:lnTo>
                    <a:lnTo>
                      <a:pt x="144" y="136"/>
                    </a:lnTo>
                    <a:lnTo>
                      <a:pt x="140" y="134"/>
                    </a:lnTo>
                    <a:lnTo>
                      <a:pt x="140" y="134"/>
                    </a:lnTo>
                    <a:lnTo>
                      <a:pt x="140" y="134"/>
                    </a:lnTo>
                    <a:close/>
                    <a:moveTo>
                      <a:pt x="196" y="52"/>
                    </a:moveTo>
                    <a:lnTo>
                      <a:pt x="196" y="52"/>
                    </a:lnTo>
                    <a:lnTo>
                      <a:pt x="200" y="72"/>
                    </a:lnTo>
                    <a:lnTo>
                      <a:pt x="208" y="88"/>
                    </a:lnTo>
                    <a:lnTo>
                      <a:pt x="214" y="88"/>
                    </a:lnTo>
                    <a:lnTo>
                      <a:pt x="216" y="84"/>
                    </a:lnTo>
                    <a:lnTo>
                      <a:pt x="218" y="82"/>
                    </a:lnTo>
                    <a:lnTo>
                      <a:pt x="218" y="76"/>
                    </a:lnTo>
                    <a:lnTo>
                      <a:pt x="196" y="52"/>
                    </a:lnTo>
                    <a:lnTo>
                      <a:pt x="196" y="52"/>
                    </a:lnTo>
                    <a:lnTo>
                      <a:pt x="196" y="52"/>
                    </a:lnTo>
                    <a:close/>
                    <a:moveTo>
                      <a:pt x="160" y="38"/>
                    </a:moveTo>
                    <a:lnTo>
                      <a:pt x="160" y="38"/>
                    </a:lnTo>
                    <a:lnTo>
                      <a:pt x="160" y="40"/>
                    </a:lnTo>
                    <a:lnTo>
                      <a:pt x="154" y="40"/>
                    </a:lnTo>
                    <a:lnTo>
                      <a:pt x="158" y="44"/>
                    </a:lnTo>
                    <a:lnTo>
                      <a:pt x="158" y="48"/>
                    </a:lnTo>
                    <a:lnTo>
                      <a:pt x="154" y="48"/>
                    </a:lnTo>
                    <a:lnTo>
                      <a:pt x="152" y="56"/>
                    </a:lnTo>
                    <a:lnTo>
                      <a:pt x="150" y="56"/>
                    </a:lnTo>
                    <a:lnTo>
                      <a:pt x="150" y="58"/>
                    </a:lnTo>
                    <a:lnTo>
                      <a:pt x="144" y="58"/>
                    </a:lnTo>
                    <a:lnTo>
                      <a:pt x="138" y="58"/>
                    </a:lnTo>
                    <a:lnTo>
                      <a:pt x="138" y="56"/>
                    </a:lnTo>
                    <a:lnTo>
                      <a:pt x="134" y="58"/>
                    </a:lnTo>
                    <a:lnTo>
                      <a:pt x="134" y="62"/>
                    </a:lnTo>
                    <a:lnTo>
                      <a:pt x="114" y="62"/>
                    </a:lnTo>
                    <a:lnTo>
                      <a:pt x="116" y="66"/>
                    </a:lnTo>
                    <a:lnTo>
                      <a:pt x="122" y="72"/>
                    </a:lnTo>
                    <a:lnTo>
                      <a:pt x="124" y="74"/>
                    </a:lnTo>
                    <a:lnTo>
                      <a:pt x="132" y="74"/>
                    </a:lnTo>
                    <a:lnTo>
                      <a:pt x="142" y="72"/>
                    </a:lnTo>
                    <a:lnTo>
                      <a:pt x="150" y="70"/>
                    </a:lnTo>
                    <a:lnTo>
                      <a:pt x="154" y="64"/>
                    </a:lnTo>
                    <a:lnTo>
                      <a:pt x="158" y="62"/>
                    </a:lnTo>
                    <a:lnTo>
                      <a:pt x="158" y="56"/>
                    </a:lnTo>
                    <a:lnTo>
                      <a:pt x="166" y="56"/>
                    </a:lnTo>
                    <a:lnTo>
                      <a:pt x="166" y="52"/>
                    </a:lnTo>
                    <a:lnTo>
                      <a:pt x="168" y="40"/>
                    </a:lnTo>
                    <a:lnTo>
                      <a:pt x="160" y="38"/>
                    </a:lnTo>
                    <a:lnTo>
                      <a:pt x="160" y="38"/>
                    </a:lnTo>
                    <a:lnTo>
                      <a:pt x="160" y="38"/>
                    </a:lnTo>
                    <a:close/>
                    <a:moveTo>
                      <a:pt x="162" y="22"/>
                    </a:moveTo>
                    <a:lnTo>
                      <a:pt x="162" y="22"/>
                    </a:lnTo>
                    <a:lnTo>
                      <a:pt x="168" y="32"/>
                    </a:lnTo>
                    <a:lnTo>
                      <a:pt x="170" y="46"/>
                    </a:lnTo>
                    <a:lnTo>
                      <a:pt x="172" y="44"/>
                    </a:lnTo>
                    <a:lnTo>
                      <a:pt x="176" y="40"/>
                    </a:lnTo>
                    <a:lnTo>
                      <a:pt x="172" y="38"/>
                    </a:lnTo>
                    <a:lnTo>
                      <a:pt x="176" y="40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62" y="22"/>
                    </a:lnTo>
                    <a:lnTo>
                      <a:pt x="162" y="22"/>
                    </a:lnTo>
                    <a:lnTo>
                      <a:pt x="162" y="22"/>
                    </a:lnTo>
                    <a:close/>
                    <a:moveTo>
                      <a:pt x="144" y="12"/>
                    </a:moveTo>
                    <a:lnTo>
                      <a:pt x="144" y="18"/>
                    </a:lnTo>
                    <a:lnTo>
                      <a:pt x="154" y="22"/>
                    </a:lnTo>
                    <a:lnTo>
                      <a:pt x="160" y="26"/>
                    </a:lnTo>
                    <a:lnTo>
                      <a:pt x="160" y="22"/>
                    </a:lnTo>
                    <a:lnTo>
                      <a:pt x="160" y="20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  <a:moveTo>
                      <a:pt x="134" y="8"/>
                    </a:moveTo>
                    <a:lnTo>
                      <a:pt x="134" y="8"/>
                    </a:lnTo>
                    <a:lnTo>
                      <a:pt x="138" y="14"/>
                    </a:lnTo>
                    <a:lnTo>
                      <a:pt x="140" y="14"/>
                    </a:lnTo>
                    <a:lnTo>
                      <a:pt x="140" y="12"/>
                    </a:lnTo>
                    <a:lnTo>
                      <a:pt x="142" y="10"/>
                    </a:lnTo>
                    <a:lnTo>
                      <a:pt x="140" y="10"/>
                    </a:lnTo>
                    <a:lnTo>
                      <a:pt x="134" y="8"/>
                    </a:lnTo>
                    <a:lnTo>
                      <a:pt x="134" y="8"/>
                    </a:lnTo>
                    <a:lnTo>
                      <a:pt x="134" y="8"/>
                    </a:lnTo>
                    <a:close/>
                    <a:moveTo>
                      <a:pt x="84" y="0"/>
                    </a:moveTo>
                    <a:lnTo>
                      <a:pt x="84" y="2"/>
                    </a:lnTo>
                    <a:lnTo>
                      <a:pt x="92" y="2"/>
                    </a:lnTo>
                    <a:lnTo>
                      <a:pt x="94" y="2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3" name="Freeform 1585"/>
              <p:cNvSpPr>
                <a:spLocks/>
              </p:cNvSpPr>
              <p:nvPr/>
            </p:nvSpPr>
            <p:spPr bwMode="auto">
              <a:xfrm>
                <a:off x="2076450" y="3368675"/>
                <a:ext cx="352425" cy="396875"/>
              </a:xfrm>
              <a:custGeom>
                <a:avLst/>
                <a:gdLst>
                  <a:gd name="T0" fmla="*/ 104 w 222"/>
                  <a:gd name="T1" fmla="*/ 244 h 250"/>
                  <a:gd name="T2" fmla="*/ 114 w 222"/>
                  <a:gd name="T3" fmla="*/ 234 h 250"/>
                  <a:gd name="T4" fmla="*/ 122 w 222"/>
                  <a:gd name="T5" fmla="*/ 222 h 250"/>
                  <a:gd name="T6" fmla="*/ 114 w 222"/>
                  <a:gd name="T7" fmla="*/ 210 h 250"/>
                  <a:gd name="T8" fmla="*/ 112 w 222"/>
                  <a:gd name="T9" fmla="*/ 192 h 250"/>
                  <a:gd name="T10" fmla="*/ 122 w 222"/>
                  <a:gd name="T11" fmla="*/ 182 h 250"/>
                  <a:gd name="T12" fmla="*/ 130 w 222"/>
                  <a:gd name="T13" fmla="*/ 182 h 250"/>
                  <a:gd name="T14" fmla="*/ 144 w 222"/>
                  <a:gd name="T15" fmla="*/ 170 h 250"/>
                  <a:gd name="T16" fmla="*/ 150 w 222"/>
                  <a:gd name="T17" fmla="*/ 154 h 250"/>
                  <a:gd name="T18" fmla="*/ 164 w 222"/>
                  <a:gd name="T19" fmla="*/ 146 h 250"/>
                  <a:gd name="T20" fmla="*/ 174 w 222"/>
                  <a:gd name="T21" fmla="*/ 134 h 250"/>
                  <a:gd name="T22" fmla="*/ 176 w 222"/>
                  <a:gd name="T23" fmla="*/ 116 h 250"/>
                  <a:gd name="T24" fmla="*/ 184 w 222"/>
                  <a:gd name="T25" fmla="*/ 102 h 250"/>
                  <a:gd name="T26" fmla="*/ 178 w 222"/>
                  <a:gd name="T27" fmla="*/ 90 h 250"/>
                  <a:gd name="T28" fmla="*/ 172 w 222"/>
                  <a:gd name="T29" fmla="*/ 82 h 250"/>
                  <a:gd name="T30" fmla="*/ 164 w 222"/>
                  <a:gd name="T31" fmla="*/ 64 h 250"/>
                  <a:gd name="T32" fmla="*/ 172 w 222"/>
                  <a:gd name="T33" fmla="*/ 54 h 250"/>
                  <a:gd name="T34" fmla="*/ 182 w 222"/>
                  <a:gd name="T35" fmla="*/ 54 h 250"/>
                  <a:gd name="T36" fmla="*/ 186 w 222"/>
                  <a:gd name="T37" fmla="*/ 48 h 250"/>
                  <a:gd name="T38" fmla="*/ 202 w 222"/>
                  <a:gd name="T39" fmla="*/ 44 h 250"/>
                  <a:gd name="T40" fmla="*/ 212 w 222"/>
                  <a:gd name="T41" fmla="*/ 34 h 250"/>
                  <a:gd name="T42" fmla="*/ 222 w 222"/>
                  <a:gd name="T43" fmla="*/ 20 h 250"/>
                  <a:gd name="T44" fmla="*/ 212 w 222"/>
                  <a:gd name="T45" fmla="*/ 10 h 250"/>
                  <a:gd name="T46" fmla="*/ 186 w 222"/>
                  <a:gd name="T47" fmla="*/ 0 h 250"/>
                  <a:gd name="T48" fmla="*/ 176 w 222"/>
                  <a:gd name="T49" fmla="*/ 2 h 250"/>
                  <a:gd name="T50" fmla="*/ 158 w 222"/>
                  <a:gd name="T51" fmla="*/ 8 h 250"/>
                  <a:gd name="T52" fmla="*/ 132 w 222"/>
                  <a:gd name="T53" fmla="*/ 18 h 250"/>
                  <a:gd name="T54" fmla="*/ 128 w 222"/>
                  <a:gd name="T55" fmla="*/ 30 h 250"/>
                  <a:gd name="T56" fmla="*/ 130 w 222"/>
                  <a:gd name="T57" fmla="*/ 46 h 250"/>
                  <a:gd name="T58" fmla="*/ 114 w 222"/>
                  <a:gd name="T59" fmla="*/ 46 h 250"/>
                  <a:gd name="T60" fmla="*/ 118 w 222"/>
                  <a:gd name="T61" fmla="*/ 56 h 250"/>
                  <a:gd name="T62" fmla="*/ 112 w 222"/>
                  <a:gd name="T63" fmla="*/ 70 h 250"/>
                  <a:gd name="T64" fmla="*/ 110 w 222"/>
                  <a:gd name="T65" fmla="*/ 82 h 250"/>
                  <a:gd name="T66" fmla="*/ 100 w 222"/>
                  <a:gd name="T67" fmla="*/ 82 h 250"/>
                  <a:gd name="T68" fmla="*/ 92 w 222"/>
                  <a:gd name="T69" fmla="*/ 82 h 250"/>
                  <a:gd name="T70" fmla="*/ 90 w 222"/>
                  <a:gd name="T71" fmla="*/ 92 h 250"/>
                  <a:gd name="T72" fmla="*/ 84 w 222"/>
                  <a:gd name="T73" fmla="*/ 100 h 250"/>
                  <a:gd name="T74" fmla="*/ 68 w 222"/>
                  <a:gd name="T75" fmla="*/ 110 h 250"/>
                  <a:gd name="T76" fmla="*/ 62 w 222"/>
                  <a:gd name="T77" fmla="*/ 120 h 250"/>
                  <a:gd name="T78" fmla="*/ 50 w 222"/>
                  <a:gd name="T79" fmla="*/ 128 h 250"/>
                  <a:gd name="T80" fmla="*/ 44 w 222"/>
                  <a:gd name="T81" fmla="*/ 134 h 250"/>
                  <a:gd name="T82" fmla="*/ 22 w 222"/>
                  <a:gd name="T83" fmla="*/ 134 h 250"/>
                  <a:gd name="T84" fmla="*/ 2 w 222"/>
                  <a:gd name="T85" fmla="*/ 126 h 250"/>
                  <a:gd name="T86" fmla="*/ 8 w 222"/>
                  <a:gd name="T87" fmla="*/ 146 h 250"/>
                  <a:gd name="T88" fmla="*/ 16 w 222"/>
                  <a:gd name="T89" fmla="*/ 160 h 250"/>
                  <a:gd name="T90" fmla="*/ 26 w 222"/>
                  <a:gd name="T91" fmla="*/ 170 h 250"/>
                  <a:gd name="T92" fmla="*/ 32 w 222"/>
                  <a:gd name="T93" fmla="*/ 180 h 250"/>
                  <a:gd name="T94" fmla="*/ 28 w 222"/>
                  <a:gd name="T95" fmla="*/ 190 h 250"/>
                  <a:gd name="T96" fmla="*/ 10 w 222"/>
                  <a:gd name="T97" fmla="*/ 196 h 250"/>
                  <a:gd name="T98" fmla="*/ 0 w 222"/>
                  <a:gd name="T99" fmla="*/ 224 h 250"/>
                  <a:gd name="T100" fmla="*/ 32 w 222"/>
                  <a:gd name="T101" fmla="*/ 218 h 250"/>
                  <a:gd name="T102" fmla="*/ 62 w 222"/>
                  <a:gd name="T103" fmla="*/ 216 h 250"/>
                  <a:gd name="T104" fmla="*/ 76 w 222"/>
                  <a:gd name="T105" fmla="*/ 226 h 250"/>
                  <a:gd name="T106" fmla="*/ 74 w 222"/>
                  <a:gd name="T107" fmla="*/ 228 h 250"/>
                  <a:gd name="T108" fmla="*/ 74 w 222"/>
                  <a:gd name="T109" fmla="*/ 234 h 250"/>
                  <a:gd name="T110" fmla="*/ 82 w 222"/>
                  <a:gd name="T111" fmla="*/ 234 h 250"/>
                  <a:gd name="T112" fmla="*/ 86 w 222"/>
                  <a:gd name="T113" fmla="*/ 242 h 250"/>
                  <a:gd name="T114" fmla="*/ 90 w 222"/>
                  <a:gd name="T115" fmla="*/ 246 h 250"/>
                  <a:gd name="T116" fmla="*/ 100 w 222"/>
                  <a:gd name="T117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2" h="250">
                    <a:moveTo>
                      <a:pt x="100" y="250"/>
                    </a:moveTo>
                    <a:lnTo>
                      <a:pt x="104" y="244"/>
                    </a:lnTo>
                    <a:lnTo>
                      <a:pt x="108" y="236"/>
                    </a:lnTo>
                    <a:lnTo>
                      <a:pt x="114" y="234"/>
                    </a:lnTo>
                    <a:lnTo>
                      <a:pt x="126" y="232"/>
                    </a:lnTo>
                    <a:lnTo>
                      <a:pt x="122" y="222"/>
                    </a:lnTo>
                    <a:lnTo>
                      <a:pt x="114" y="214"/>
                    </a:lnTo>
                    <a:lnTo>
                      <a:pt x="114" y="210"/>
                    </a:lnTo>
                    <a:lnTo>
                      <a:pt x="120" y="204"/>
                    </a:lnTo>
                    <a:lnTo>
                      <a:pt x="112" y="192"/>
                    </a:lnTo>
                    <a:lnTo>
                      <a:pt x="118" y="188"/>
                    </a:lnTo>
                    <a:lnTo>
                      <a:pt x="122" y="182"/>
                    </a:lnTo>
                    <a:lnTo>
                      <a:pt x="126" y="178"/>
                    </a:lnTo>
                    <a:lnTo>
                      <a:pt x="130" y="182"/>
                    </a:lnTo>
                    <a:lnTo>
                      <a:pt x="136" y="174"/>
                    </a:lnTo>
                    <a:lnTo>
                      <a:pt x="144" y="170"/>
                    </a:lnTo>
                    <a:lnTo>
                      <a:pt x="146" y="162"/>
                    </a:lnTo>
                    <a:lnTo>
                      <a:pt x="150" y="154"/>
                    </a:lnTo>
                    <a:lnTo>
                      <a:pt x="158" y="152"/>
                    </a:lnTo>
                    <a:lnTo>
                      <a:pt x="164" y="146"/>
                    </a:lnTo>
                    <a:lnTo>
                      <a:pt x="166" y="138"/>
                    </a:lnTo>
                    <a:lnTo>
                      <a:pt x="174" y="134"/>
                    </a:lnTo>
                    <a:lnTo>
                      <a:pt x="174" y="126"/>
                    </a:lnTo>
                    <a:lnTo>
                      <a:pt x="176" y="116"/>
                    </a:lnTo>
                    <a:lnTo>
                      <a:pt x="182" y="110"/>
                    </a:lnTo>
                    <a:lnTo>
                      <a:pt x="184" y="102"/>
                    </a:lnTo>
                    <a:lnTo>
                      <a:pt x="184" y="98"/>
                    </a:lnTo>
                    <a:lnTo>
                      <a:pt x="178" y="90"/>
                    </a:lnTo>
                    <a:lnTo>
                      <a:pt x="174" y="84"/>
                    </a:lnTo>
                    <a:lnTo>
                      <a:pt x="172" y="82"/>
                    </a:lnTo>
                    <a:lnTo>
                      <a:pt x="168" y="70"/>
                    </a:lnTo>
                    <a:lnTo>
                      <a:pt x="164" y="64"/>
                    </a:lnTo>
                    <a:lnTo>
                      <a:pt x="164" y="58"/>
                    </a:lnTo>
                    <a:lnTo>
                      <a:pt x="172" y="54"/>
                    </a:lnTo>
                    <a:lnTo>
                      <a:pt x="176" y="54"/>
                    </a:lnTo>
                    <a:lnTo>
                      <a:pt x="182" y="54"/>
                    </a:lnTo>
                    <a:lnTo>
                      <a:pt x="184" y="52"/>
                    </a:lnTo>
                    <a:lnTo>
                      <a:pt x="186" y="48"/>
                    </a:lnTo>
                    <a:lnTo>
                      <a:pt x="192" y="46"/>
                    </a:lnTo>
                    <a:lnTo>
                      <a:pt x="202" y="44"/>
                    </a:lnTo>
                    <a:lnTo>
                      <a:pt x="210" y="38"/>
                    </a:lnTo>
                    <a:lnTo>
                      <a:pt x="212" y="34"/>
                    </a:lnTo>
                    <a:lnTo>
                      <a:pt x="218" y="28"/>
                    </a:lnTo>
                    <a:lnTo>
                      <a:pt x="222" y="20"/>
                    </a:lnTo>
                    <a:lnTo>
                      <a:pt x="214" y="16"/>
                    </a:lnTo>
                    <a:lnTo>
                      <a:pt x="212" y="10"/>
                    </a:lnTo>
                    <a:lnTo>
                      <a:pt x="196" y="0"/>
                    </a:lnTo>
                    <a:lnTo>
                      <a:pt x="186" y="0"/>
                    </a:lnTo>
                    <a:lnTo>
                      <a:pt x="182" y="2"/>
                    </a:lnTo>
                    <a:lnTo>
                      <a:pt x="176" y="2"/>
                    </a:lnTo>
                    <a:lnTo>
                      <a:pt x="168" y="2"/>
                    </a:lnTo>
                    <a:lnTo>
                      <a:pt x="158" y="8"/>
                    </a:lnTo>
                    <a:lnTo>
                      <a:pt x="150" y="8"/>
                    </a:lnTo>
                    <a:lnTo>
                      <a:pt x="132" y="18"/>
                    </a:lnTo>
                    <a:lnTo>
                      <a:pt x="132" y="28"/>
                    </a:lnTo>
                    <a:lnTo>
                      <a:pt x="128" y="30"/>
                    </a:lnTo>
                    <a:lnTo>
                      <a:pt x="132" y="36"/>
                    </a:lnTo>
                    <a:lnTo>
                      <a:pt x="130" y="46"/>
                    </a:lnTo>
                    <a:lnTo>
                      <a:pt x="122" y="46"/>
                    </a:lnTo>
                    <a:lnTo>
                      <a:pt x="114" y="46"/>
                    </a:lnTo>
                    <a:lnTo>
                      <a:pt x="112" y="52"/>
                    </a:lnTo>
                    <a:lnTo>
                      <a:pt x="118" y="56"/>
                    </a:lnTo>
                    <a:lnTo>
                      <a:pt x="118" y="64"/>
                    </a:lnTo>
                    <a:lnTo>
                      <a:pt x="112" y="70"/>
                    </a:lnTo>
                    <a:lnTo>
                      <a:pt x="112" y="76"/>
                    </a:lnTo>
                    <a:lnTo>
                      <a:pt x="110" y="82"/>
                    </a:lnTo>
                    <a:lnTo>
                      <a:pt x="104" y="84"/>
                    </a:lnTo>
                    <a:lnTo>
                      <a:pt x="100" y="82"/>
                    </a:lnTo>
                    <a:lnTo>
                      <a:pt x="94" y="76"/>
                    </a:lnTo>
                    <a:lnTo>
                      <a:pt x="92" y="82"/>
                    </a:lnTo>
                    <a:lnTo>
                      <a:pt x="84" y="88"/>
                    </a:lnTo>
                    <a:lnTo>
                      <a:pt x="90" y="92"/>
                    </a:lnTo>
                    <a:lnTo>
                      <a:pt x="86" y="98"/>
                    </a:lnTo>
                    <a:lnTo>
                      <a:pt x="84" y="100"/>
                    </a:lnTo>
                    <a:lnTo>
                      <a:pt x="80" y="98"/>
                    </a:lnTo>
                    <a:lnTo>
                      <a:pt x="68" y="110"/>
                    </a:lnTo>
                    <a:lnTo>
                      <a:pt x="64" y="116"/>
                    </a:lnTo>
                    <a:lnTo>
                      <a:pt x="62" y="120"/>
                    </a:lnTo>
                    <a:lnTo>
                      <a:pt x="58" y="128"/>
                    </a:lnTo>
                    <a:lnTo>
                      <a:pt x="50" y="128"/>
                    </a:lnTo>
                    <a:lnTo>
                      <a:pt x="50" y="136"/>
                    </a:lnTo>
                    <a:lnTo>
                      <a:pt x="44" y="134"/>
                    </a:lnTo>
                    <a:lnTo>
                      <a:pt x="28" y="134"/>
                    </a:lnTo>
                    <a:lnTo>
                      <a:pt x="22" y="134"/>
                    </a:lnTo>
                    <a:lnTo>
                      <a:pt x="18" y="136"/>
                    </a:lnTo>
                    <a:lnTo>
                      <a:pt x="2" y="126"/>
                    </a:lnTo>
                    <a:lnTo>
                      <a:pt x="10" y="142"/>
                    </a:lnTo>
                    <a:lnTo>
                      <a:pt x="8" y="146"/>
                    </a:lnTo>
                    <a:lnTo>
                      <a:pt x="10" y="152"/>
                    </a:lnTo>
                    <a:lnTo>
                      <a:pt x="16" y="160"/>
                    </a:lnTo>
                    <a:lnTo>
                      <a:pt x="22" y="162"/>
                    </a:lnTo>
                    <a:lnTo>
                      <a:pt x="26" y="170"/>
                    </a:lnTo>
                    <a:lnTo>
                      <a:pt x="28" y="178"/>
                    </a:lnTo>
                    <a:lnTo>
                      <a:pt x="32" y="180"/>
                    </a:lnTo>
                    <a:lnTo>
                      <a:pt x="32" y="188"/>
                    </a:lnTo>
                    <a:lnTo>
                      <a:pt x="28" y="190"/>
                    </a:lnTo>
                    <a:lnTo>
                      <a:pt x="18" y="192"/>
                    </a:lnTo>
                    <a:lnTo>
                      <a:pt x="10" y="196"/>
                    </a:lnTo>
                    <a:lnTo>
                      <a:pt x="2" y="208"/>
                    </a:lnTo>
                    <a:lnTo>
                      <a:pt x="0" y="224"/>
                    </a:lnTo>
                    <a:lnTo>
                      <a:pt x="12" y="224"/>
                    </a:lnTo>
                    <a:lnTo>
                      <a:pt x="32" y="218"/>
                    </a:lnTo>
                    <a:lnTo>
                      <a:pt x="54" y="216"/>
                    </a:lnTo>
                    <a:lnTo>
                      <a:pt x="62" y="216"/>
                    </a:lnTo>
                    <a:lnTo>
                      <a:pt x="68" y="218"/>
                    </a:lnTo>
                    <a:lnTo>
                      <a:pt x="76" y="226"/>
                    </a:lnTo>
                    <a:lnTo>
                      <a:pt x="76" y="228"/>
                    </a:lnTo>
                    <a:lnTo>
                      <a:pt x="74" y="228"/>
                    </a:lnTo>
                    <a:lnTo>
                      <a:pt x="72" y="232"/>
                    </a:lnTo>
                    <a:lnTo>
                      <a:pt x="74" y="234"/>
                    </a:lnTo>
                    <a:lnTo>
                      <a:pt x="76" y="234"/>
                    </a:lnTo>
                    <a:lnTo>
                      <a:pt x="82" y="234"/>
                    </a:lnTo>
                    <a:lnTo>
                      <a:pt x="86" y="236"/>
                    </a:lnTo>
                    <a:lnTo>
                      <a:pt x="86" y="242"/>
                    </a:lnTo>
                    <a:lnTo>
                      <a:pt x="86" y="246"/>
                    </a:lnTo>
                    <a:lnTo>
                      <a:pt x="90" y="246"/>
                    </a:lnTo>
                    <a:lnTo>
                      <a:pt x="100" y="250"/>
                    </a:lnTo>
                    <a:lnTo>
                      <a:pt x="100" y="250"/>
                    </a:lnTo>
                    <a:lnTo>
                      <a:pt x="100" y="25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4" name="Freeform 1586"/>
              <p:cNvSpPr>
                <a:spLocks noEditPoints="1"/>
              </p:cNvSpPr>
              <p:nvPr/>
            </p:nvSpPr>
            <p:spPr bwMode="auto">
              <a:xfrm>
                <a:off x="1857375" y="3695700"/>
                <a:ext cx="174625" cy="269875"/>
              </a:xfrm>
              <a:custGeom>
                <a:avLst/>
                <a:gdLst>
                  <a:gd name="T0" fmla="*/ 56 w 110"/>
                  <a:gd name="T1" fmla="*/ 10 h 170"/>
                  <a:gd name="T2" fmla="*/ 54 w 110"/>
                  <a:gd name="T3" fmla="*/ 4 h 170"/>
                  <a:gd name="T4" fmla="*/ 64 w 110"/>
                  <a:gd name="T5" fmla="*/ 14 h 170"/>
                  <a:gd name="T6" fmla="*/ 64 w 110"/>
                  <a:gd name="T7" fmla="*/ 14 h 170"/>
                  <a:gd name="T8" fmla="*/ 20 w 110"/>
                  <a:gd name="T9" fmla="*/ 170 h 170"/>
                  <a:gd name="T10" fmla="*/ 34 w 110"/>
                  <a:gd name="T11" fmla="*/ 162 h 170"/>
                  <a:gd name="T12" fmla="*/ 38 w 110"/>
                  <a:gd name="T13" fmla="*/ 164 h 170"/>
                  <a:gd name="T14" fmla="*/ 44 w 110"/>
                  <a:gd name="T15" fmla="*/ 160 h 170"/>
                  <a:gd name="T16" fmla="*/ 46 w 110"/>
                  <a:gd name="T17" fmla="*/ 152 h 170"/>
                  <a:gd name="T18" fmla="*/ 54 w 110"/>
                  <a:gd name="T19" fmla="*/ 150 h 170"/>
                  <a:gd name="T20" fmla="*/ 68 w 110"/>
                  <a:gd name="T21" fmla="*/ 142 h 170"/>
                  <a:gd name="T22" fmla="*/ 86 w 110"/>
                  <a:gd name="T23" fmla="*/ 132 h 170"/>
                  <a:gd name="T24" fmla="*/ 86 w 110"/>
                  <a:gd name="T25" fmla="*/ 120 h 170"/>
                  <a:gd name="T26" fmla="*/ 92 w 110"/>
                  <a:gd name="T27" fmla="*/ 106 h 170"/>
                  <a:gd name="T28" fmla="*/ 98 w 110"/>
                  <a:gd name="T29" fmla="*/ 88 h 170"/>
                  <a:gd name="T30" fmla="*/ 110 w 110"/>
                  <a:gd name="T31" fmla="*/ 70 h 170"/>
                  <a:gd name="T32" fmla="*/ 108 w 110"/>
                  <a:gd name="T33" fmla="*/ 60 h 170"/>
                  <a:gd name="T34" fmla="*/ 104 w 110"/>
                  <a:gd name="T35" fmla="*/ 52 h 170"/>
                  <a:gd name="T36" fmla="*/ 96 w 110"/>
                  <a:gd name="T37" fmla="*/ 40 h 170"/>
                  <a:gd name="T38" fmla="*/ 80 w 110"/>
                  <a:gd name="T39" fmla="*/ 34 h 170"/>
                  <a:gd name="T40" fmla="*/ 64 w 110"/>
                  <a:gd name="T41" fmla="*/ 18 h 170"/>
                  <a:gd name="T42" fmla="*/ 60 w 110"/>
                  <a:gd name="T43" fmla="*/ 20 h 170"/>
                  <a:gd name="T44" fmla="*/ 56 w 110"/>
                  <a:gd name="T45" fmla="*/ 20 h 170"/>
                  <a:gd name="T46" fmla="*/ 54 w 110"/>
                  <a:gd name="T47" fmla="*/ 24 h 170"/>
                  <a:gd name="T48" fmla="*/ 52 w 110"/>
                  <a:gd name="T49" fmla="*/ 30 h 170"/>
                  <a:gd name="T50" fmla="*/ 52 w 110"/>
                  <a:gd name="T51" fmla="*/ 32 h 170"/>
                  <a:gd name="T52" fmla="*/ 52 w 110"/>
                  <a:gd name="T53" fmla="*/ 46 h 170"/>
                  <a:gd name="T54" fmla="*/ 46 w 110"/>
                  <a:gd name="T55" fmla="*/ 56 h 170"/>
                  <a:gd name="T56" fmla="*/ 54 w 110"/>
                  <a:gd name="T57" fmla="*/ 88 h 170"/>
                  <a:gd name="T58" fmla="*/ 46 w 110"/>
                  <a:gd name="T59" fmla="*/ 112 h 170"/>
                  <a:gd name="T60" fmla="*/ 0 w 110"/>
                  <a:gd name="T61" fmla="*/ 134 h 170"/>
                  <a:gd name="T62" fmla="*/ 20 w 110"/>
                  <a:gd name="T63" fmla="*/ 170 h 170"/>
                  <a:gd name="T64" fmla="*/ 20 w 110"/>
                  <a:gd name="T6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70">
                    <a:moveTo>
                      <a:pt x="64" y="14"/>
                    </a:moveTo>
                    <a:lnTo>
                      <a:pt x="56" y="10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60" y="0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64" y="14"/>
                    </a:lnTo>
                    <a:close/>
                    <a:moveTo>
                      <a:pt x="20" y="170"/>
                    </a:moveTo>
                    <a:lnTo>
                      <a:pt x="20" y="170"/>
                    </a:lnTo>
                    <a:lnTo>
                      <a:pt x="26" y="170"/>
                    </a:lnTo>
                    <a:lnTo>
                      <a:pt x="34" y="162"/>
                    </a:lnTo>
                    <a:lnTo>
                      <a:pt x="36" y="162"/>
                    </a:lnTo>
                    <a:lnTo>
                      <a:pt x="38" y="164"/>
                    </a:lnTo>
                    <a:lnTo>
                      <a:pt x="42" y="162"/>
                    </a:lnTo>
                    <a:lnTo>
                      <a:pt x="44" y="160"/>
                    </a:lnTo>
                    <a:lnTo>
                      <a:pt x="44" y="154"/>
                    </a:lnTo>
                    <a:lnTo>
                      <a:pt x="46" y="152"/>
                    </a:lnTo>
                    <a:lnTo>
                      <a:pt x="50" y="150"/>
                    </a:lnTo>
                    <a:lnTo>
                      <a:pt x="54" y="150"/>
                    </a:lnTo>
                    <a:lnTo>
                      <a:pt x="62" y="150"/>
                    </a:lnTo>
                    <a:lnTo>
                      <a:pt x="68" y="142"/>
                    </a:lnTo>
                    <a:lnTo>
                      <a:pt x="70" y="136"/>
                    </a:lnTo>
                    <a:lnTo>
                      <a:pt x="86" y="132"/>
                    </a:lnTo>
                    <a:lnTo>
                      <a:pt x="82" y="126"/>
                    </a:lnTo>
                    <a:lnTo>
                      <a:pt x="86" y="120"/>
                    </a:lnTo>
                    <a:lnTo>
                      <a:pt x="88" y="106"/>
                    </a:lnTo>
                    <a:lnTo>
                      <a:pt x="92" y="106"/>
                    </a:lnTo>
                    <a:lnTo>
                      <a:pt x="96" y="98"/>
                    </a:lnTo>
                    <a:lnTo>
                      <a:pt x="98" y="88"/>
                    </a:lnTo>
                    <a:lnTo>
                      <a:pt x="108" y="78"/>
                    </a:lnTo>
                    <a:lnTo>
                      <a:pt x="110" y="70"/>
                    </a:lnTo>
                    <a:lnTo>
                      <a:pt x="110" y="62"/>
                    </a:lnTo>
                    <a:lnTo>
                      <a:pt x="108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98" y="42"/>
                    </a:lnTo>
                    <a:lnTo>
                      <a:pt x="96" y="40"/>
                    </a:lnTo>
                    <a:lnTo>
                      <a:pt x="90" y="40"/>
                    </a:lnTo>
                    <a:lnTo>
                      <a:pt x="80" y="34"/>
                    </a:lnTo>
                    <a:lnTo>
                      <a:pt x="72" y="28"/>
                    </a:lnTo>
                    <a:lnTo>
                      <a:pt x="64" y="18"/>
                    </a:lnTo>
                    <a:lnTo>
                      <a:pt x="62" y="18"/>
                    </a:lnTo>
                    <a:lnTo>
                      <a:pt x="60" y="20"/>
                    </a:lnTo>
                    <a:lnTo>
                      <a:pt x="60" y="22"/>
                    </a:lnTo>
                    <a:lnTo>
                      <a:pt x="56" y="20"/>
                    </a:lnTo>
                    <a:lnTo>
                      <a:pt x="54" y="20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2" y="30"/>
                    </a:lnTo>
                    <a:lnTo>
                      <a:pt x="50" y="32"/>
                    </a:lnTo>
                    <a:lnTo>
                      <a:pt x="52" y="32"/>
                    </a:lnTo>
                    <a:lnTo>
                      <a:pt x="54" y="38"/>
                    </a:lnTo>
                    <a:lnTo>
                      <a:pt x="52" y="46"/>
                    </a:lnTo>
                    <a:lnTo>
                      <a:pt x="46" y="52"/>
                    </a:lnTo>
                    <a:lnTo>
                      <a:pt x="46" y="56"/>
                    </a:lnTo>
                    <a:lnTo>
                      <a:pt x="56" y="68"/>
                    </a:lnTo>
                    <a:lnTo>
                      <a:pt x="54" y="88"/>
                    </a:lnTo>
                    <a:lnTo>
                      <a:pt x="50" y="104"/>
                    </a:lnTo>
                    <a:lnTo>
                      <a:pt x="46" y="11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4" y="162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5" name="Freeform 1587"/>
              <p:cNvSpPr>
                <a:spLocks/>
              </p:cNvSpPr>
              <p:nvPr/>
            </p:nvSpPr>
            <p:spPr bwMode="auto">
              <a:xfrm>
                <a:off x="774700" y="2089150"/>
                <a:ext cx="609600" cy="552450"/>
              </a:xfrm>
              <a:custGeom>
                <a:avLst/>
                <a:gdLst>
                  <a:gd name="T0" fmla="*/ 102 w 384"/>
                  <a:gd name="T1" fmla="*/ 312 h 348"/>
                  <a:gd name="T2" fmla="*/ 106 w 384"/>
                  <a:gd name="T3" fmla="*/ 298 h 348"/>
                  <a:gd name="T4" fmla="*/ 112 w 384"/>
                  <a:gd name="T5" fmla="*/ 272 h 348"/>
                  <a:gd name="T6" fmla="*/ 108 w 384"/>
                  <a:gd name="T7" fmla="*/ 246 h 348"/>
                  <a:gd name="T8" fmla="*/ 106 w 384"/>
                  <a:gd name="T9" fmla="*/ 210 h 348"/>
                  <a:gd name="T10" fmla="*/ 122 w 384"/>
                  <a:gd name="T11" fmla="*/ 188 h 348"/>
                  <a:gd name="T12" fmla="*/ 144 w 384"/>
                  <a:gd name="T13" fmla="*/ 184 h 348"/>
                  <a:gd name="T14" fmla="*/ 158 w 384"/>
                  <a:gd name="T15" fmla="*/ 154 h 348"/>
                  <a:gd name="T16" fmla="*/ 174 w 384"/>
                  <a:gd name="T17" fmla="*/ 126 h 348"/>
                  <a:gd name="T18" fmla="*/ 188 w 384"/>
                  <a:gd name="T19" fmla="*/ 98 h 348"/>
                  <a:gd name="T20" fmla="*/ 206 w 384"/>
                  <a:gd name="T21" fmla="*/ 90 h 348"/>
                  <a:gd name="T22" fmla="*/ 226 w 384"/>
                  <a:gd name="T23" fmla="*/ 82 h 348"/>
                  <a:gd name="T24" fmla="*/ 242 w 384"/>
                  <a:gd name="T25" fmla="*/ 60 h 348"/>
                  <a:gd name="T26" fmla="*/ 284 w 384"/>
                  <a:gd name="T27" fmla="*/ 78 h 348"/>
                  <a:gd name="T28" fmla="*/ 306 w 384"/>
                  <a:gd name="T29" fmla="*/ 74 h 348"/>
                  <a:gd name="T30" fmla="*/ 312 w 384"/>
                  <a:gd name="T31" fmla="*/ 52 h 348"/>
                  <a:gd name="T32" fmla="*/ 338 w 384"/>
                  <a:gd name="T33" fmla="*/ 42 h 348"/>
                  <a:gd name="T34" fmla="*/ 366 w 384"/>
                  <a:gd name="T35" fmla="*/ 60 h 348"/>
                  <a:gd name="T36" fmla="*/ 370 w 384"/>
                  <a:gd name="T37" fmla="*/ 48 h 348"/>
                  <a:gd name="T38" fmla="*/ 374 w 384"/>
                  <a:gd name="T39" fmla="*/ 44 h 348"/>
                  <a:gd name="T40" fmla="*/ 370 w 384"/>
                  <a:gd name="T41" fmla="*/ 36 h 348"/>
                  <a:gd name="T42" fmla="*/ 382 w 384"/>
                  <a:gd name="T43" fmla="*/ 26 h 348"/>
                  <a:gd name="T44" fmla="*/ 374 w 384"/>
                  <a:gd name="T45" fmla="*/ 16 h 348"/>
                  <a:gd name="T46" fmla="*/ 360 w 384"/>
                  <a:gd name="T47" fmla="*/ 14 h 348"/>
                  <a:gd name="T48" fmla="*/ 346 w 384"/>
                  <a:gd name="T49" fmla="*/ 10 h 348"/>
                  <a:gd name="T50" fmla="*/ 334 w 384"/>
                  <a:gd name="T51" fmla="*/ 16 h 348"/>
                  <a:gd name="T52" fmla="*/ 324 w 384"/>
                  <a:gd name="T53" fmla="*/ 16 h 348"/>
                  <a:gd name="T54" fmla="*/ 312 w 384"/>
                  <a:gd name="T55" fmla="*/ 20 h 348"/>
                  <a:gd name="T56" fmla="*/ 306 w 384"/>
                  <a:gd name="T57" fmla="*/ 24 h 348"/>
                  <a:gd name="T58" fmla="*/ 298 w 384"/>
                  <a:gd name="T59" fmla="*/ 10 h 348"/>
                  <a:gd name="T60" fmla="*/ 286 w 384"/>
                  <a:gd name="T61" fmla="*/ 18 h 348"/>
                  <a:gd name="T62" fmla="*/ 268 w 384"/>
                  <a:gd name="T63" fmla="*/ 32 h 348"/>
                  <a:gd name="T64" fmla="*/ 250 w 384"/>
                  <a:gd name="T65" fmla="*/ 34 h 348"/>
                  <a:gd name="T66" fmla="*/ 234 w 384"/>
                  <a:gd name="T67" fmla="*/ 32 h 348"/>
                  <a:gd name="T68" fmla="*/ 214 w 384"/>
                  <a:gd name="T69" fmla="*/ 44 h 348"/>
                  <a:gd name="T70" fmla="*/ 212 w 384"/>
                  <a:gd name="T71" fmla="*/ 48 h 348"/>
                  <a:gd name="T72" fmla="*/ 202 w 384"/>
                  <a:gd name="T73" fmla="*/ 56 h 348"/>
                  <a:gd name="T74" fmla="*/ 194 w 384"/>
                  <a:gd name="T75" fmla="*/ 46 h 348"/>
                  <a:gd name="T76" fmla="*/ 184 w 384"/>
                  <a:gd name="T77" fmla="*/ 82 h 348"/>
                  <a:gd name="T78" fmla="*/ 170 w 384"/>
                  <a:gd name="T79" fmla="*/ 102 h 348"/>
                  <a:gd name="T80" fmla="*/ 150 w 384"/>
                  <a:gd name="T81" fmla="*/ 128 h 348"/>
                  <a:gd name="T82" fmla="*/ 138 w 384"/>
                  <a:gd name="T83" fmla="*/ 136 h 348"/>
                  <a:gd name="T84" fmla="*/ 140 w 384"/>
                  <a:gd name="T85" fmla="*/ 152 h 348"/>
                  <a:gd name="T86" fmla="*/ 112 w 384"/>
                  <a:gd name="T87" fmla="*/ 172 h 348"/>
                  <a:gd name="T88" fmla="*/ 86 w 384"/>
                  <a:gd name="T89" fmla="*/ 198 h 348"/>
                  <a:gd name="T90" fmla="*/ 98 w 384"/>
                  <a:gd name="T91" fmla="*/ 196 h 348"/>
                  <a:gd name="T92" fmla="*/ 78 w 384"/>
                  <a:gd name="T93" fmla="*/ 208 h 348"/>
                  <a:gd name="T94" fmla="*/ 58 w 384"/>
                  <a:gd name="T95" fmla="*/ 206 h 348"/>
                  <a:gd name="T96" fmla="*/ 62 w 384"/>
                  <a:gd name="T97" fmla="*/ 216 h 348"/>
                  <a:gd name="T98" fmla="*/ 40 w 384"/>
                  <a:gd name="T99" fmla="*/ 228 h 348"/>
                  <a:gd name="T100" fmla="*/ 32 w 384"/>
                  <a:gd name="T101" fmla="*/ 242 h 348"/>
                  <a:gd name="T102" fmla="*/ 22 w 384"/>
                  <a:gd name="T103" fmla="*/ 256 h 348"/>
                  <a:gd name="T104" fmla="*/ 14 w 384"/>
                  <a:gd name="T105" fmla="*/ 270 h 348"/>
                  <a:gd name="T106" fmla="*/ 8 w 384"/>
                  <a:gd name="T107" fmla="*/ 288 h 348"/>
                  <a:gd name="T108" fmla="*/ 18 w 384"/>
                  <a:gd name="T109" fmla="*/ 294 h 348"/>
                  <a:gd name="T110" fmla="*/ 16 w 384"/>
                  <a:gd name="T111" fmla="*/ 310 h 348"/>
                  <a:gd name="T112" fmla="*/ 22 w 384"/>
                  <a:gd name="T113" fmla="*/ 316 h 348"/>
                  <a:gd name="T114" fmla="*/ 14 w 384"/>
                  <a:gd name="T115" fmla="*/ 338 h 348"/>
                  <a:gd name="T116" fmla="*/ 32 w 384"/>
                  <a:gd name="T117" fmla="*/ 348 h 348"/>
                  <a:gd name="T118" fmla="*/ 72 w 384"/>
                  <a:gd name="T119" fmla="*/ 330 h 348"/>
                  <a:gd name="T120" fmla="*/ 96 w 384"/>
                  <a:gd name="T121" fmla="*/ 32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4" h="348">
                    <a:moveTo>
                      <a:pt x="96" y="326"/>
                    </a:moveTo>
                    <a:lnTo>
                      <a:pt x="96" y="326"/>
                    </a:lnTo>
                    <a:lnTo>
                      <a:pt x="102" y="326"/>
                    </a:lnTo>
                    <a:lnTo>
                      <a:pt x="104" y="324"/>
                    </a:lnTo>
                    <a:lnTo>
                      <a:pt x="104" y="318"/>
                    </a:lnTo>
                    <a:lnTo>
                      <a:pt x="102" y="312"/>
                    </a:lnTo>
                    <a:lnTo>
                      <a:pt x="102" y="308"/>
                    </a:lnTo>
                    <a:lnTo>
                      <a:pt x="98" y="306"/>
                    </a:lnTo>
                    <a:lnTo>
                      <a:pt x="102" y="302"/>
                    </a:lnTo>
                    <a:lnTo>
                      <a:pt x="104" y="302"/>
                    </a:lnTo>
                    <a:lnTo>
                      <a:pt x="104" y="300"/>
                    </a:lnTo>
                    <a:lnTo>
                      <a:pt x="106" y="298"/>
                    </a:lnTo>
                    <a:lnTo>
                      <a:pt x="108" y="294"/>
                    </a:lnTo>
                    <a:lnTo>
                      <a:pt x="106" y="290"/>
                    </a:lnTo>
                    <a:lnTo>
                      <a:pt x="104" y="288"/>
                    </a:lnTo>
                    <a:lnTo>
                      <a:pt x="106" y="28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14" y="266"/>
                    </a:lnTo>
                    <a:lnTo>
                      <a:pt x="112" y="262"/>
                    </a:lnTo>
                    <a:lnTo>
                      <a:pt x="112" y="256"/>
                    </a:lnTo>
                    <a:lnTo>
                      <a:pt x="108" y="254"/>
                    </a:lnTo>
                    <a:lnTo>
                      <a:pt x="106" y="252"/>
                    </a:lnTo>
                    <a:lnTo>
                      <a:pt x="108" y="246"/>
                    </a:lnTo>
                    <a:lnTo>
                      <a:pt x="108" y="238"/>
                    </a:lnTo>
                    <a:lnTo>
                      <a:pt x="108" y="234"/>
                    </a:lnTo>
                    <a:lnTo>
                      <a:pt x="108" y="226"/>
                    </a:lnTo>
                    <a:lnTo>
                      <a:pt x="108" y="220"/>
                    </a:lnTo>
                    <a:lnTo>
                      <a:pt x="108" y="216"/>
                    </a:lnTo>
                    <a:lnTo>
                      <a:pt x="106" y="210"/>
                    </a:lnTo>
                    <a:lnTo>
                      <a:pt x="108" y="208"/>
                    </a:lnTo>
                    <a:lnTo>
                      <a:pt x="112" y="206"/>
                    </a:lnTo>
                    <a:lnTo>
                      <a:pt x="114" y="202"/>
                    </a:lnTo>
                    <a:lnTo>
                      <a:pt x="114" y="200"/>
                    </a:lnTo>
                    <a:lnTo>
                      <a:pt x="120" y="196"/>
                    </a:lnTo>
                    <a:lnTo>
                      <a:pt x="122" y="188"/>
                    </a:lnTo>
                    <a:lnTo>
                      <a:pt x="124" y="184"/>
                    </a:lnTo>
                    <a:lnTo>
                      <a:pt x="126" y="182"/>
                    </a:lnTo>
                    <a:lnTo>
                      <a:pt x="134" y="180"/>
                    </a:lnTo>
                    <a:lnTo>
                      <a:pt x="138" y="180"/>
                    </a:lnTo>
                    <a:lnTo>
                      <a:pt x="140" y="180"/>
                    </a:lnTo>
                    <a:lnTo>
                      <a:pt x="144" y="184"/>
                    </a:lnTo>
                    <a:lnTo>
                      <a:pt x="148" y="184"/>
                    </a:lnTo>
                    <a:lnTo>
                      <a:pt x="150" y="178"/>
                    </a:lnTo>
                    <a:lnTo>
                      <a:pt x="150" y="170"/>
                    </a:lnTo>
                    <a:lnTo>
                      <a:pt x="148" y="162"/>
                    </a:lnTo>
                    <a:lnTo>
                      <a:pt x="152" y="160"/>
                    </a:lnTo>
                    <a:lnTo>
                      <a:pt x="158" y="154"/>
                    </a:lnTo>
                    <a:lnTo>
                      <a:pt x="162" y="146"/>
                    </a:lnTo>
                    <a:lnTo>
                      <a:pt x="166" y="136"/>
                    </a:lnTo>
                    <a:lnTo>
                      <a:pt x="166" y="128"/>
                    </a:lnTo>
                    <a:lnTo>
                      <a:pt x="166" y="126"/>
                    </a:lnTo>
                    <a:lnTo>
                      <a:pt x="168" y="126"/>
                    </a:lnTo>
                    <a:lnTo>
                      <a:pt x="174" y="126"/>
                    </a:lnTo>
                    <a:lnTo>
                      <a:pt x="176" y="124"/>
                    </a:lnTo>
                    <a:lnTo>
                      <a:pt x="178" y="118"/>
                    </a:lnTo>
                    <a:lnTo>
                      <a:pt x="180" y="116"/>
                    </a:lnTo>
                    <a:lnTo>
                      <a:pt x="186" y="114"/>
                    </a:lnTo>
                    <a:lnTo>
                      <a:pt x="186" y="108"/>
                    </a:lnTo>
                    <a:lnTo>
                      <a:pt x="188" y="98"/>
                    </a:lnTo>
                    <a:lnTo>
                      <a:pt x="194" y="92"/>
                    </a:lnTo>
                    <a:lnTo>
                      <a:pt x="194" y="90"/>
                    </a:lnTo>
                    <a:lnTo>
                      <a:pt x="202" y="98"/>
                    </a:lnTo>
                    <a:lnTo>
                      <a:pt x="206" y="100"/>
                    </a:lnTo>
                    <a:lnTo>
                      <a:pt x="206" y="96"/>
                    </a:lnTo>
                    <a:lnTo>
                      <a:pt x="206" y="90"/>
                    </a:lnTo>
                    <a:lnTo>
                      <a:pt x="206" y="88"/>
                    </a:lnTo>
                    <a:lnTo>
                      <a:pt x="212" y="88"/>
                    </a:lnTo>
                    <a:lnTo>
                      <a:pt x="214" y="88"/>
                    </a:lnTo>
                    <a:lnTo>
                      <a:pt x="222" y="90"/>
                    </a:lnTo>
                    <a:lnTo>
                      <a:pt x="224" y="88"/>
                    </a:lnTo>
                    <a:lnTo>
                      <a:pt x="226" y="82"/>
                    </a:lnTo>
                    <a:lnTo>
                      <a:pt x="230" y="74"/>
                    </a:lnTo>
                    <a:lnTo>
                      <a:pt x="224" y="66"/>
                    </a:lnTo>
                    <a:lnTo>
                      <a:pt x="232" y="70"/>
                    </a:lnTo>
                    <a:lnTo>
                      <a:pt x="240" y="64"/>
                    </a:lnTo>
                    <a:lnTo>
                      <a:pt x="240" y="62"/>
                    </a:lnTo>
                    <a:lnTo>
                      <a:pt x="242" y="60"/>
                    </a:lnTo>
                    <a:lnTo>
                      <a:pt x="248" y="60"/>
                    </a:lnTo>
                    <a:lnTo>
                      <a:pt x="262" y="78"/>
                    </a:lnTo>
                    <a:lnTo>
                      <a:pt x="270" y="78"/>
                    </a:lnTo>
                    <a:lnTo>
                      <a:pt x="278" y="78"/>
                    </a:lnTo>
                    <a:lnTo>
                      <a:pt x="280" y="78"/>
                    </a:lnTo>
                    <a:lnTo>
                      <a:pt x="284" y="78"/>
                    </a:lnTo>
                    <a:lnTo>
                      <a:pt x="284" y="74"/>
                    </a:lnTo>
                    <a:lnTo>
                      <a:pt x="286" y="74"/>
                    </a:lnTo>
                    <a:lnTo>
                      <a:pt x="288" y="78"/>
                    </a:lnTo>
                    <a:lnTo>
                      <a:pt x="298" y="82"/>
                    </a:lnTo>
                    <a:lnTo>
                      <a:pt x="302" y="78"/>
                    </a:lnTo>
                    <a:lnTo>
                      <a:pt x="306" y="74"/>
                    </a:lnTo>
                    <a:lnTo>
                      <a:pt x="310" y="66"/>
                    </a:lnTo>
                    <a:lnTo>
                      <a:pt x="306" y="64"/>
                    </a:lnTo>
                    <a:lnTo>
                      <a:pt x="306" y="60"/>
                    </a:lnTo>
                    <a:lnTo>
                      <a:pt x="306" y="56"/>
                    </a:lnTo>
                    <a:lnTo>
                      <a:pt x="310" y="54"/>
                    </a:lnTo>
                    <a:lnTo>
                      <a:pt x="312" y="52"/>
                    </a:lnTo>
                    <a:lnTo>
                      <a:pt x="316" y="48"/>
                    </a:lnTo>
                    <a:lnTo>
                      <a:pt x="320" y="46"/>
                    </a:lnTo>
                    <a:lnTo>
                      <a:pt x="320" y="42"/>
                    </a:lnTo>
                    <a:lnTo>
                      <a:pt x="330" y="44"/>
                    </a:lnTo>
                    <a:lnTo>
                      <a:pt x="332" y="44"/>
                    </a:lnTo>
                    <a:lnTo>
                      <a:pt x="338" y="42"/>
                    </a:lnTo>
                    <a:lnTo>
                      <a:pt x="342" y="38"/>
                    </a:lnTo>
                    <a:lnTo>
                      <a:pt x="346" y="44"/>
                    </a:lnTo>
                    <a:lnTo>
                      <a:pt x="350" y="52"/>
                    </a:lnTo>
                    <a:lnTo>
                      <a:pt x="360" y="56"/>
                    </a:lnTo>
                    <a:lnTo>
                      <a:pt x="364" y="60"/>
                    </a:lnTo>
                    <a:lnTo>
                      <a:pt x="366" y="60"/>
                    </a:lnTo>
                    <a:lnTo>
                      <a:pt x="366" y="62"/>
                    </a:lnTo>
                    <a:lnTo>
                      <a:pt x="366" y="64"/>
                    </a:lnTo>
                    <a:lnTo>
                      <a:pt x="368" y="64"/>
                    </a:lnTo>
                    <a:lnTo>
                      <a:pt x="370" y="60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4" y="48"/>
                    </a:lnTo>
                    <a:lnTo>
                      <a:pt x="378" y="46"/>
                    </a:lnTo>
                    <a:lnTo>
                      <a:pt x="382" y="42"/>
                    </a:lnTo>
                    <a:lnTo>
                      <a:pt x="384" y="38"/>
                    </a:lnTo>
                    <a:lnTo>
                      <a:pt x="376" y="38"/>
                    </a:lnTo>
                    <a:lnTo>
                      <a:pt x="374" y="44"/>
                    </a:lnTo>
                    <a:lnTo>
                      <a:pt x="370" y="44"/>
                    </a:lnTo>
                    <a:lnTo>
                      <a:pt x="364" y="46"/>
                    </a:lnTo>
                    <a:lnTo>
                      <a:pt x="360" y="42"/>
                    </a:lnTo>
                    <a:lnTo>
                      <a:pt x="358" y="36"/>
                    </a:lnTo>
                    <a:lnTo>
                      <a:pt x="364" y="36"/>
                    </a:lnTo>
                    <a:lnTo>
                      <a:pt x="370" y="36"/>
                    </a:lnTo>
                    <a:lnTo>
                      <a:pt x="374" y="32"/>
                    </a:lnTo>
                    <a:lnTo>
                      <a:pt x="378" y="28"/>
                    </a:lnTo>
                    <a:lnTo>
                      <a:pt x="378" y="32"/>
                    </a:lnTo>
                    <a:lnTo>
                      <a:pt x="382" y="32"/>
                    </a:lnTo>
                    <a:lnTo>
                      <a:pt x="384" y="32"/>
                    </a:lnTo>
                    <a:lnTo>
                      <a:pt x="382" y="26"/>
                    </a:lnTo>
                    <a:lnTo>
                      <a:pt x="378" y="20"/>
                    </a:lnTo>
                    <a:lnTo>
                      <a:pt x="376" y="20"/>
                    </a:lnTo>
                    <a:lnTo>
                      <a:pt x="376" y="24"/>
                    </a:lnTo>
                    <a:lnTo>
                      <a:pt x="370" y="24"/>
                    </a:lnTo>
                    <a:lnTo>
                      <a:pt x="374" y="18"/>
                    </a:lnTo>
                    <a:lnTo>
                      <a:pt x="374" y="16"/>
                    </a:lnTo>
                    <a:lnTo>
                      <a:pt x="370" y="18"/>
                    </a:lnTo>
                    <a:lnTo>
                      <a:pt x="366" y="20"/>
                    </a:lnTo>
                    <a:lnTo>
                      <a:pt x="366" y="16"/>
                    </a:lnTo>
                    <a:lnTo>
                      <a:pt x="360" y="16"/>
                    </a:lnTo>
                    <a:lnTo>
                      <a:pt x="364" y="14"/>
                    </a:lnTo>
                    <a:lnTo>
                      <a:pt x="360" y="14"/>
                    </a:lnTo>
                    <a:lnTo>
                      <a:pt x="360" y="10"/>
                    </a:lnTo>
                    <a:lnTo>
                      <a:pt x="356" y="10"/>
                    </a:lnTo>
                    <a:lnTo>
                      <a:pt x="356" y="14"/>
                    </a:lnTo>
                    <a:lnTo>
                      <a:pt x="356" y="16"/>
                    </a:lnTo>
                    <a:lnTo>
                      <a:pt x="346" y="18"/>
                    </a:lnTo>
                    <a:lnTo>
                      <a:pt x="346" y="10"/>
                    </a:lnTo>
                    <a:lnTo>
                      <a:pt x="350" y="8"/>
                    </a:lnTo>
                    <a:lnTo>
                      <a:pt x="348" y="6"/>
                    </a:lnTo>
                    <a:lnTo>
                      <a:pt x="338" y="0"/>
                    </a:lnTo>
                    <a:lnTo>
                      <a:pt x="338" y="8"/>
                    </a:lnTo>
                    <a:lnTo>
                      <a:pt x="332" y="10"/>
                    </a:lnTo>
                    <a:lnTo>
                      <a:pt x="334" y="16"/>
                    </a:lnTo>
                    <a:lnTo>
                      <a:pt x="324" y="24"/>
                    </a:lnTo>
                    <a:lnTo>
                      <a:pt x="324" y="26"/>
                    </a:lnTo>
                    <a:lnTo>
                      <a:pt x="322" y="26"/>
                    </a:lnTo>
                    <a:lnTo>
                      <a:pt x="322" y="24"/>
                    </a:lnTo>
                    <a:lnTo>
                      <a:pt x="322" y="16"/>
                    </a:lnTo>
                    <a:lnTo>
                      <a:pt x="324" y="16"/>
                    </a:lnTo>
                    <a:lnTo>
                      <a:pt x="324" y="14"/>
                    </a:lnTo>
                    <a:lnTo>
                      <a:pt x="322" y="10"/>
                    </a:lnTo>
                    <a:lnTo>
                      <a:pt x="320" y="14"/>
                    </a:lnTo>
                    <a:lnTo>
                      <a:pt x="316" y="16"/>
                    </a:lnTo>
                    <a:lnTo>
                      <a:pt x="320" y="16"/>
                    </a:lnTo>
                    <a:lnTo>
                      <a:pt x="312" y="20"/>
                    </a:lnTo>
                    <a:lnTo>
                      <a:pt x="306" y="28"/>
                    </a:lnTo>
                    <a:lnTo>
                      <a:pt x="306" y="32"/>
                    </a:lnTo>
                    <a:lnTo>
                      <a:pt x="306" y="34"/>
                    </a:lnTo>
                    <a:lnTo>
                      <a:pt x="302" y="38"/>
                    </a:lnTo>
                    <a:lnTo>
                      <a:pt x="304" y="24"/>
                    </a:lnTo>
                    <a:lnTo>
                      <a:pt x="306" y="24"/>
                    </a:lnTo>
                    <a:lnTo>
                      <a:pt x="310" y="20"/>
                    </a:lnTo>
                    <a:lnTo>
                      <a:pt x="304" y="10"/>
                    </a:lnTo>
                    <a:lnTo>
                      <a:pt x="302" y="14"/>
                    </a:lnTo>
                    <a:lnTo>
                      <a:pt x="304" y="14"/>
                    </a:lnTo>
                    <a:lnTo>
                      <a:pt x="298" y="14"/>
                    </a:lnTo>
                    <a:lnTo>
                      <a:pt x="298" y="10"/>
                    </a:lnTo>
                    <a:lnTo>
                      <a:pt x="296" y="10"/>
                    </a:lnTo>
                    <a:lnTo>
                      <a:pt x="294" y="10"/>
                    </a:lnTo>
                    <a:lnTo>
                      <a:pt x="292" y="8"/>
                    </a:lnTo>
                    <a:lnTo>
                      <a:pt x="292" y="16"/>
                    </a:lnTo>
                    <a:lnTo>
                      <a:pt x="292" y="20"/>
                    </a:lnTo>
                    <a:lnTo>
                      <a:pt x="286" y="18"/>
                    </a:lnTo>
                    <a:lnTo>
                      <a:pt x="288" y="16"/>
                    </a:lnTo>
                    <a:lnTo>
                      <a:pt x="286" y="16"/>
                    </a:lnTo>
                    <a:lnTo>
                      <a:pt x="284" y="14"/>
                    </a:lnTo>
                    <a:lnTo>
                      <a:pt x="284" y="18"/>
                    </a:lnTo>
                    <a:lnTo>
                      <a:pt x="284" y="20"/>
                    </a:lnTo>
                    <a:lnTo>
                      <a:pt x="268" y="32"/>
                    </a:lnTo>
                    <a:lnTo>
                      <a:pt x="258" y="26"/>
                    </a:lnTo>
                    <a:lnTo>
                      <a:pt x="252" y="20"/>
                    </a:lnTo>
                    <a:lnTo>
                      <a:pt x="248" y="20"/>
                    </a:lnTo>
                    <a:lnTo>
                      <a:pt x="242" y="28"/>
                    </a:lnTo>
                    <a:lnTo>
                      <a:pt x="250" y="28"/>
                    </a:lnTo>
                    <a:lnTo>
                      <a:pt x="250" y="34"/>
                    </a:lnTo>
                    <a:lnTo>
                      <a:pt x="250" y="36"/>
                    </a:lnTo>
                    <a:lnTo>
                      <a:pt x="240" y="32"/>
                    </a:lnTo>
                    <a:lnTo>
                      <a:pt x="242" y="42"/>
                    </a:lnTo>
                    <a:lnTo>
                      <a:pt x="234" y="42"/>
                    </a:lnTo>
                    <a:lnTo>
                      <a:pt x="238" y="36"/>
                    </a:lnTo>
                    <a:lnTo>
                      <a:pt x="234" y="32"/>
                    </a:lnTo>
                    <a:lnTo>
                      <a:pt x="230" y="42"/>
                    </a:lnTo>
                    <a:lnTo>
                      <a:pt x="226" y="32"/>
                    </a:lnTo>
                    <a:lnTo>
                      <a:pt x="224" y="36"/>
                    </a:lnTo>
                    <a:lnTo>
                      <a:pt x="224" y="42"/>
                    </a:lnTo>
                    <a:lnTo>
                      <a:pt x="216" y="46"/>
                    </a:lnTo>
                    <a:lnTo>
                      <a:pt x="214" y="44"/>
                    </a:lnTo>
                    <a:lnTo>
                      <a:pt x="214" y="42"/>
                    </a:lnTo>
                    <a:lnTo>
                      <a:pt x="212" y="38"/>
                    </a:lnTo>
                    <a:lnTo>
                      <a:pt x="210" y="46"/>
                    </a:lnTo>
                    <a:lnTo>
                      <a:pt x="212" y="48"/>
                    </a:lnTo>
                    <a:lnTo>
                      <a:pt x="214" y="48"/>
                    </a:lnTo>
                    <a:lnTo>
                      <a:pt x="212" y="48"/>
                    </a:lnTo>
                    <a:lnTo>
                      <a:pt x="206" y="52"/>
                    </a:lnTo>
                    <a:lnTo>
                      <a:pt x="204" y="52"/>
                    </a:lnTo>
                    <a:lnTo>
                      <a:pt x="206" y="52"/>
                    </a:lnTo>
                    <a:lnTo>
                      <a:pt x="206" y="56"/>
                    </a:lnTo>
                    <a:lnTo>
                      <a:pt x="204" y="56"/>
                    </a:lnTo>
                    <a:lnTo>
                      <a:pt x="202" y="56"/>
                    </a:lnTo>
                    <a:lnTo>
                      <a:pt x="202" y="54"/>
                    </a:lnTo>
                    <a:lnTo>
                      <a:pt x="198" y="54"/>
                    </a:lnTo>
                    <a:lnTo>
                      <a:pt x="198" y="62"/>
                    </a:lnTo>
                    <a:lnTo>
                      <a:pt x="194" y="60"/>
                    </a:lnTo>
                    <a:lnTo>
                      <a:pt x="194" y="52"/>
                    </a:lnTo>
                    <a:lnTo>
                      <a:pt x="194" y="46"/>
                    </a:lnTo>
                    <a:lnTo>
                      <a:pt x="188" y="46"/>
                    </a:lnTo>
                    <a:lnTo>
                      <a:pt x="180" y="52"/>
                    </a:lnTo>
                    <a:lnTo>
                      <a:pt x="184" y="64"/>
                    </a:lnTo>
                    <a:lnTo>
                      <a:pt x="194" y="62"/>
                    </a:lnTo>
                    <a:lnTo>
                      <a:pt x="188" y="78"/>
                    </a:lnTo>
                    <a:lnTo>
                      <a:pt x="184" y="82"/>
                    </a:lnTo>
                    <a:lnTo>
                      <a:pt x="176" y="84"/>
                    </a:lnTo>
                    <a:lnTo>
                      <a:pt x="176" y="90"/>
                    </a:lnTo>
                    <a:lnTo>
                      <a:pt x="180" y="90"/>
                    </a:lnTo>
                    <a:lnTo>
                      <a:pt x="180" y="100"/>
                    </a:lnTo>
                    <a:lnTo>
                      <a:pt x="166" y="92"/>
                    </a:lnTo>
                    <a:lnTo>
                      <a:pt x="170" y="102"/>
                    </a:lnTo>
                    <a:lnTo>
                      <a:pt x="176" y="114"/>
                    </a:lnTo>
                    <a:lnTo>
                      <a:pt x="170" y="114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58" y="126"/>
                    </a:lnTo>
                    <a:lnTo>
                      <a:pt x="150" y="128"/>
                    </a:lnTo>
                    <a:lnTo>
                      <a:pt x="150" y="126"/>
                    </a:lnTo>
                    <a:lnTo>
                      <a:pt x="148" y="126"/>
                    </a:lnTo>
                    <a:lnTo>
                      <a:pt x="144" y="130"/>
                    </a:lnTo>
                    <a:lnTo>
                      <a:pt x="144" y="136"/>
                    </a:lnTo>
                    <a:lnTo>
                      <a:pt x="140" y="134"/>
                    </a:lnTo>
                    <a:lnTo>
                      <a:pt x="138" y="136"/>
                    </a:lnTo>
                    <a:lnTo>
                      <a:pt x="138" y="138"/>
                    </a:lnTo>
                    <a:lnTo>
                      <a:pt x="142" y="138"/>
                    </a:lnTo>
                    <a:lnTo>
                      <a:pt x="138" y="142"/>
                    </a:lnTo>
                    <a:lnTo>
                      <a:pt x="140" y="144"/>
                    </a:lnTo>
                    <a:lnTo>
                      <a:pt x="140" y="146"/>
                    </a:lnTo>
                    <a:lnTo>
                      <a:pt x="140" y="152"/>
                    </a:lnTo>
                    <a:lnTo>
                      <a:pt x="138" y="152"/>
                    </a:lnTo>
                    <a:lnTo>
                      <a:pt x="132" y="152"/>
                    </a:lnTo>
                    <a:lnTo>
                      <a:pt x="122" y="160"/>
                    </a:lnTo>
                    <a:lnTo>
                      <a:pt x="120" y="164"/>
                    </a:lnTo>
                    <a:lnTo>
                      <a:pt x="116" y="172"/>
                    </a:lnTo>
                    <a:lnTo>
                      <a:pt x="112" y="172"/>
                    </a:lnTo>
                    <a:lnTo>
                      <a:pt x="108" y="170"/>
                    </a:lnTo>
                    <a:lnTo>
                      <a:pt x="96" y="184"/>
                    </a:lnTo>
                    <a:lnTo>
                      <a:pt x="94" y="184"/>
                    </a:lnTo>
                    <a:lnTo>
                      <a:pt x="90" y="188"/>
                    </a:lnTo>
                    <a:lnTo>
                      <a:pt x="88" y="192"/>
                    </a:lnTo>
                    <a:lnTo>
                      <a:pt x="86" y="198"/>
                    </a:lnTo>
                    <a:lnTo>
                      <a:pt x="80" y="198"/>
                    </a:lnTo>
                    <a:lnTo>
                      <a:pt x="80" y="200"/>
                    </a:lnTo>
                    <a:lnTo>
                      <a:pt x="84" y="202"/>
                    </a:lnTo>
                    <a:lnTo>
                      <a:pt x="88" y="202"/>
                    </a:lnTo>
                    <a:lnTo>
                      <a:pt x="94" y="196"/>
                    </a:lnTo>
                    <a:lnTo>
                      <a:pt x="98" y="196"/>
                    </a:lnTo>
                    <a:lnTo>
                      <a:pt x="102" y="198"/>
                    </a:lnTo>
                    <a:lnTo>
                      <a:pt x="98" y="200"/>
                    </a:lnTo>
                    <a:lnTo>
                      <a:pt x="90" y="206"/>
                    </a:lnTo>
                    <a:lnTo>
                      <a:pt x="90" y="208"/>
                    </a:lnTo>
                    <a:lnTo>
                      <a:pt x="84" y="208"/>
                    </a:lnTo>
                    <a:lnTo>
                      <a:pt x="78" y="208"/>
                    </a:lnTo>
                    <a:lnTo>
                      <a:pt x="78" y="202"/>
                    </a:lnTo>
                    <a:lnTo>
                      <a:pt x="76" y="200"/>
                    </a:lnTo>
                    <a:lnTo>
                      <a:pt x="72" y="200"/>
                    </a:lnTo>
                    <a:lnTo>
                      <a:pt x="72" y="206"/>
                    </a:lnTo>
                    <a:lnTo>
                      <a:pt x="60" y="198"/>
                    </a:lnTo>
                    <a:lnTo>
                      <a:pt x="58" y="206"/>
                    </a:lnTo>
                    <a:lnTo>
                      <a:pt x="60" y="202"/>
                    </a:lnTo>
                    <a:lnTo>
                      <a:pt x="62" y="202"/>
                    </a:lnTo>
                    <a:lnTo>
                      <a:pt x="62" y="208"/>
                    </a:lnTo>
                    <a:lnTo>
                      <a:pt x="66" y="210"/>
                    </a:lnTo>
                    <a:lnTo>
                      <a:pt x="62" y="212"/>
                    </a:lnTo>
                    <a:lnTo>
                      <a:pt x="62" y="216"/>
                    </a:lnTo>
                    <a:lnTo>
                      <a:pt x="58" y="216"/>
                    </a:lnTo>
                    <a:lnTo>
                      <a:pt x="52" y="224"/>
                    </a:lnTo>
                    <a:lnTo>
                      <a:pt x="44" y="226"/>
                    </a:lnTo>
                    <a:lnTo>
                      <a:pt x="36" y="224"/>
                    </a:lnTo>
                    <a:lnTo>
                      <a:pt x="36" y="228"/>
                    </a:lnTo>
                    <a:lnTo>
                      <a:pt x="40" y="228"/>
                    </a:lnTo>
                    <a:lnTo>
                      <a:pt x="40" y="234"/>
                    </a:lnTo>
                    <a:lnTo>
                      <a:pt x="36" y="236"/>
                    </a:lnTo>
                    <a:lnTo>
                      <a:pt x="34" y="236"/>
                    </a:lnTo>
                    <a:lnTo>
                      <a:pt x="24" y="236"/>
                    </a:lnTo>
                    <a:lnTo>
                      <a:pt x="24" y="242"/>
                    </a:lnTo>
                    <a:lnTo>
                      <a:pt x="32" y="242"/>
                    </a:lnTo>
                    <a:lnTo>
                      <a:pt x="26" y="244"/>
                    </a:lnTo>
                    <a:lnTo>
                      <a:pt x="18" y="246"/>
                    </a:lnTo>
                    <a:lnTo>
                      <a:pt x="6" y="248"/>
                    </a:lnTo>
                    <a:lnTo>
                      <a:pt x="6" y="254"/>
                    </a:lnTo>
                    <a:lnTo>
                      <a:pt x="16" y="256"/>
                    </a:lnTo>
                    <a:lnTo>
                      <a:pt x="22" y="256"/>
                    </a:lnTo>
                    <a:lnTo>
                      <a:pt x="18" y="256"/>
                    </a:lnTo>
                    <a:lnTo>
                      <a:pt x="6" y="256"/>
                    </a:lnTo>
                    <a:lnTo>
                      <a:pt x="0" y="260"/>
                    </a:lnTo>
                    <a:lnTo>
                      <a:pt x="4" y="266"/>
                    </a:lnTo>
                    <a:lnTo>
                      <a:pt x="4" y="270"/>
                    </a:lnTo>
                    <a:lnTo>
                      <a:pt x="14" y="270"/>
                    </a:lnTo>
                    <a:lnTo>
                      <a:pt x="4" y="274"/>
                    </a:lnTo>
                    <a:lnTo>
                      <a:pt x="6" y="278"/>
                    </a:lnTo>
                    <a:lnTo>
                      <a:pt x="8" y="278"/>
                    </a:lnTo>
                    <a:lnTo>
                      <a:pt x="8" y="282"/>
                    </a:lnTo>
                    <a:lnTo>
                      <a:pt x="4" y="284"/>
                    </a:lnTo>
                    <a:lnTo>
                      <a:pt x="8" y="288"/>
                    </a:lnTo>
                    <a:lnTo>
                      <a:pt x="12" y="288"/>
                    </a:lnTo>
                    <a:lnTo>
                      <a:pt x="12" y="290"/>
                    </a:lnTo>
                    <a:lnTo>
                      <a:pt x="8" y="292"/>
                    </a:lnTo>
                    <a:lnTo>
                      <a:pt x="14" y="294"/>
                    </a:lnTo>
                    <a:lnTo>
                      <a:pt x="16" y="298"/>
                    </a:lnTo>
                    <a:lnTo>
                      <a:pt x="18" y="294"/>
                    </a:lnTo>
                    <a:lnTo>
                      <a:pt x="24" y="290"/>
                    </a:lnTo>
                    <a:lnTo>
                      <a:pt x="26" y="290"/>
                    </a:lnTo>
                    <a:lnTo>
                      <a:pt x="30" y="290"/>
                    </a:lnTo>
                    <a:lnTo>
                      <a:pt x="30" y="292"/>
                    </a:lnTo>
                    <a:lnTo>
                      <a:pt x="24" y="292"/>
                    </a:lnTo>
                    <a:lnTo>
                      <a:pt x="16" y="310"/>
                    </a:lnTo>
                    <a:lnTo>
                      <a:pt x="6" y="310"/>
                    </a:lnTo>
                    <a:lnTo>
                      <a:pt x="6" y="312"/>
                    </a:lnTo>
                    <a:lnTo>
                      <a:pt x="6" y="316"/>
                    </a:lnTo>
                    <a:lnTo>
                      <a:pt x="14" y="320"/>
                    </a:lnTo>
                    <a:lnTo>
                      <a:pt x="16" y="316"/>
                    </a:lnTo>
                    <a:lnTo>
                      <a:pt x="22" y="316"/>
                    </a:lnTo>
                    <a:lnTo>
                      <a:pt x="22" y="320"/>
                    </a:lnTo>
                    <a:lnTo>
                      <a:pt x="22" y="324"/>
                    </a:lnTo>
                    <a:lnTo>
                      <a:pt x="16" y="328"/>
                    </a:lnTo>
                    <a:lnTo>
                      <a:pt x="14" y="328"/>
                    </a:lnTo>
                    <a:lnTo>
                      <a:pt x="14" y="334"/>
                    </a:lnTo>
                    <a:lnTo>
                      <a:pt x="14" y="338"/>
                    </a:lnTo>
                    <a:lnTo>
                      <a:pt x="18" y="338"/>
                    </a:lnTo>
                    <a:lnTo>
                      <a:pt x="22" y="344"/>
                    </a:lnTo>
                    <a:lnTo>
                      <a:pt x="26" y="344"/>
                    </a:lnTo>
                    <a:lnTo>
                      <a:pt x="30" y="344"/>
                    </a:lnTo>
                    <a:lnTo>
                      <a:pt x="32" y="344"/>
                    </a:lnTo>
                    <a:lnTo>
                      <a:pt x="32" y="348"/>
                    </a:lnTo>
                    <a:lnTo>
                      <a:pt x="40" y="348"/>
                    </a:lnTo>
                    <a:lnTo>
                      <a:pt x="50" y="346"/>
                    </a:lnTo>
                    <a:lnTo>
                      <a:pt x="62" y="338"/>
                    </a:lnTo>
                    <a:lnTo>
                      <a:pt x="66" y="336"/>
                    </a:lnTo>
                    <a:lnTo>
                      <a:pt x="68" y="330"/>
                    </a:lnTo>
                    <a:lnTo>
                      <a:pt x="72" y="330"/>
                    </a:lnTo>
                    <a:lnTo>
                      <a:pt x="76" y="330"/>
                    </a:lnTo>
                    <a:lnTo>
                      <a:pt x="86" y="326"/>
                    </a:lnTo>
                    <a:lnTo>
                      <a:pt x="94" y="320"/>
                    </a:lnTo>
                    <a:lnTo>
                      <a:pt x="96" y="326"/>
                    </a:lnTo>
                    <a:lnTo>
                      <a:pt x="96" y="326"/>
                    </a:lnTo>
                    <a:lnTo>
                      <a:pt x="96" y="32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6" name="Freeform 1588"/>
              <p:cNvSpPr>
                <a:spLocks/>
              </p:cNvSpPr>
              <p:nvPr/>
            </p:nvSpPr>
            <p:spPr bwMode="auto">
              <a:xfrm>
                <a:off x="793750" y="2559050"/>
                <a:ext cx="3175" cy="6350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7" name="Freeform 1589"/>
              <p:cNvSpPr>
                <a:spLocks/>
              </p:cNvSpPr>
              <p:nvPr/>
            </p:nvSpPr>
            <p:spPr bwMode="auto">
              <a:xfrm>
                <a:off x="793750" y="2559050"/>
                <a:ext cx="3175" cy="6350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8" name="Freeform 1590"/>
              <p:cNvSpPr>
                <a:spLocks/>
              </p:cNvSpPr>
              <p:nvPr/>
            </p:nvSpPr>
            <p:spPr bwMode="auto">
              <a:xfrm>
                <a:off x="825500" y="25146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9" name="Freeform 1591"/>
              <p:cNvSpPr>
                <a:spLocks/>
              </p:cNvSpPr>
              <p:nvPr/>
            </p:nvSpPr>
            <p:spPr bwMode="auto">
              <a:xfrm>
                <a:off x="825500" y="25146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0" name="Freeform 1592"/>
              <p:cNvSpPr>
                <a:spLocks/>
              </p:cNvSpPr>
              <p:nvPr/>
            </p:nvSpPr>
            <p:spPr bwMode="auto">
              <a:xfrm>
                <a:off x="796925" y="2514600"/>
                <a:ext cx="19050" cy="12700"/>
              </a:xfrm>
              <a:custGeom>
                <a:avLst/>
                <a:gdLst>
                  <a:gd name="T0" fmla="*/ 10 w 12"/>
                  <a:gd name="T1" fmla="*/ 0 h 8"/>
                  <a:gd name="T2" fmla="*/ 10 w 12"/>
                  <a:gd name="T3" fmla="*/ 0 h 8"/>
                  <a:gd name="T4" fmla="*/ 12 w 12"/>
                  <a:gd name="T5" fmla="*/ 0 h 8"/>
                  <a:gd name="T6" fmla="*/ 12 w 12"/>
                  <a:gd name="T7" fmla="*/ 4 h 8"/>
                  <a:gd name="T8" fmla="*/ 12 w 12"/>
                  <a:gd name="T9" fmla="*/ 8 h 8"/>
                  <a:gd name="T10" fmla="*/ 2 w 12"/>
                  <a:gd name="T11" fmla="*/ 4 h 8"/>
                  <a:gd name="T12" fmla="*/ 0 w 12"/>
                  <a:gd name="T13" fmla="*/ 2 h 8"/>
                  <a:gd name="T14" fmla="*/ 8 w 12"/>
                  <a:gd name="T15" fmla="*/ 4 h 8"/>
                  <a:gd name="T16" fmla="*/ 8 w 12"/>
                  <a:gd name="T17" fmla="*/ 0 h 8"/>
                  <a:gd name="T18" fmla="*/ 10 w 12"/>
                  <a:gd name="T19" fmla="*/ 0 h 8"/>
                  <a:gd name="T20" fmla="*/ 10 w 12"/>
                  <a:gd name="T21" fmla="*/ 0 h 8"/>
                  <a:gd name="T22" fmla="*/ 10 w 12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8">
                    <a:moveTo>
                      <a:pt x="10" y="0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1" name="Freeform 1593"/>
              <p:cNvSpPr>
                <a:spLocks/>
              </p:cNvSpPr>
              <p:nvPr/>
            </p:nvSpPr>
            <p:spPr bwMode="auto">
              <a:xfrm>
                <a:off x="796925" y="2514600"/>
                <a:ext cx="19050" cy="12700"/>
              </a:xfrm>
              <a:custGeom>
                <a:avLst/>
                <a:gdLst>
                  <a:gd name="T0" fmla="*/ 10 w 12"/>
                  <a:gd name="T1" fmla="*/ 0 h 8"/>
                  <a:gd name="T2" fmla="*/ 10 w 12"/>
                  <a:gd name="T3" fmla="*/ 0 h 8"/>
                  <a:gd name="T4" fmla="*/ 12 w 12"/>
                  <a:gd name="T5" fmla="*/ 0 h 8"/>
                  <a:gd name="T6" fmla="*/ 12 w 12"/>
                  <a:gd name="T7" fmla="*/ 4 h 8"/>
                  <a:gd name="T8" fmla="*/ 12 w 12"/>
                  <a:gd name="T9" fmla="*/ 8 h 8"/>
                  <a:gd name="T10" fmla="*/ 2 w 12"/>
                  <a:gd name="T11" fmla="*/ 4 h 8"/>
                  <a:gd name="T12" fmla="*/ 0 w 12"/>
                  <a:gd name="T13" fmla="*/ 2 h 8"/>
                  <a:gd name="T14" fmla="*/ 8 w 12"/>
                  <a:gd name="T15" fmla="*/ 4 h 8"/>
                  <a:gd name="T16" fmla="*/ 8 w 12"/>
                  <a:gd name="T17" fmla="*/ 0 h 8"/>
                  <a:gd name="T18" fmla="*/ 10 w 12"/>
                  <a:gd name="T19" fmla="*/ 0 h 8"/>
                  <a:gd name="T20" fmla="*/ 10 w 12"/>
                  <a:gd name="T21" fmla="*/ 0 h 8"/>
                  <a:gd name="T22" fmla="*/ 10 w 12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8">
                    <a:moveTo>
                      <a:pt x="10" y="0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2" name="Freeform 1594"/>
              <p:cNvSpPr>
                <a:spLocks/>
              </p:cNvSpPr>
              <p:nvPr/>
            </p:nvSpPr>
            <p:spPr bwMode="auto">
              <a:xfrm>
                <a:off x="828675" y="24765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3" name="Freeform 1595"/>
              <p:cNvSpPr>
                <a:spLocks/>
              </p:cNvSpPr>
              <p:nvPr/>
            </p:nvSpPr>
            <p:spPr bwMode="auto">
              <a:xfrm>
                <a:off x="828675" y="24765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4" name="Freeform 1596"/>
              <p:cNvSpPr>
                <a:spLocks/>
              </p:cNvSpPr>
              <p:nvPr/>
            </p:nvSpPr>
            <p:spPr bwMode="auto">
              <a:xfrm>
                <a:off x="984250" y="2228850"/>
                <a:ext cx="9525" cy="6350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4 h 4"/>
                  <a:gd name="T4" fmla="*/ 6 w 6"/>
                  <a:gd name="T5" fmla="*/ 4 h 4"/>
                  <a:gd name="T6" fmla="*/ 6 w 6"/>
                  <a:gd name="T7" fmla="*/ 2 h 4"/>
                  <a:gd name="T8" fmla="*/ 0 w 6"/>
                  <a:gd name="T9" fmla="*/ 0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5" name="Freeform 1597"/>
              <p:cNvSpPr>
                <a:spLocks/>
              </p:cNvSpPr>
              <p:nvPr/>
            </p:nvSpPr>
            <p:spPr bwMode="auto">
              <a:xfrm>
                <a:off x="1060450" y="2222500"/>
                <a:ext cx="12700" cy="9525"/>
              </a:xfrm>
              <a:custGeom>
                <a:avLst/>
                <a:gdLst>
                  <a:gd name="T0" fmla="*/ 6 w 8"/>
                  <a:gd name="T1" fmla="*/ 0 h 6"/>
                  <a:gd name="T2" fmla="*/ 6 w 8"/>
                  <a:gd name="T3" fmla="*/ 0 h 6"/>
                  <a:gd name="T4" fmla="*/ 8 w 8"/>
                  <a:gd name="T5" fmla="*/ 0 h 6"/>
                  <a:gd name="T6" fmla="*/ 8 w 8"/>
                  <a:gd name="T7" fmla="*/ 4 h 6"/>
                  <a:gd name="T8" fmla="*/ 8 w 8"/>
                  <a:gd name="T9" fmla="*/ 6 h 6"/>
                  <a:gd name="T10" fmla="*/ 2 w 8"/>
                  <a:gd name="T11" fmla="*/ 6 h 6"/>
                  <a:gd name="T12" fmla="*/ 0 w 8"/>
                  <a:gd name="T13" fmla="*/ 4 h 6"/>
                  <a:gd name="T14" fmla="*/ 6 w 8"/>
                  <a:gd name="T15" fmla="*/ 0 h 6"/>
                  <a:gd name="T16" fmla="*/ 6 w 8"/>
                  <a:gd name="T17" fmla="*/ 0 h 6"/>
                  <a:gd name="T18" fmla="*/ 6 w 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6" name="Freeform 1598"/>
              <p:cNvSpPr>
                <a:spLocks/>
              </p:cNvSpPr>
              <p:nvPr/>
            </p:nvSpPr>
            <p:spPr bwMode="auto">
              <a:xfrm>
                <a:off x="1000125" y="2216150"/>
                <a:ext cx="9525" cy="12700"/>
              </a:xfrm>
              <a:custGeom>
                <a:avLst/>
                <a:gdLst>
                  <a:gd name="T0" fmla="*/ 4 w 6"/>
                  <a:gd name="T1" fmla="*/ 2 h 8"/>
                  <a:gd name="T2" fmla="*/ 4 w 6"/>
                  <a:gd name="T3" fmla="*/ 2 h 8"/>
                  <a:gd name="T4" fmla="*/ 0 w 6"/>
                  <a:gd name="T5" fmla="*/ 8 h 8"/>
                  <a:gd name="T6" fmla="*/ 2 w 6"/>
                  <a:gd name="T7" fmla="*/ 8 h 8"/>
                  <a:gd name="T8" fmla="*/ 6 w 6"/>
                  <a:gd name="T9" fmla="*/ 6 h 8"/>
                  <a:gd name="T10" fmla="*/ 6 w 6"/>
                  <a:gd name="T11" fmla="*/ 2 h 8"/>
                  <a:gd name="T12" fmla="*/ 6 w 6"/>
                  <a:gd name="T13" fmla="*/ 0 h 8"/>
                  <a:gd name="T14" fmla="*/ 4 w 6"/>
                  <a:gd name="T15" fmla="*/ 2 h 8"/>
                  <a:gd name="T16" fmla="*/ 4 w 6"/>
                  <a:gd name="T17" fmla="*/ 2 h 8"/>
                  <a:gd name="T18" fmla="*/ 4 w 6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4" y="2"/>
                    </a:moveTo>
                    <a:lnTo>
                      <a:pt x="4" y="2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7" name="Freeform 1599"/>
              <p:cNvSpPr>
                <a:spLocks/>
              </p:cNvSpPr>
              <p:nvPr/>
            </p:nvSpPr>
            <p:spPr bwMode="auto">
              <a:xfrm>
                <a:off x="1009650" y="2193925"/>
                <a:ext cx="15875" cy="15875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0 w 10"/>
                  <a:gd name="T5" fmla="*/ 4 h 10"/>
                  <a:gd name="T6" fmla="*/ 0 w 10"/>
                  <a:gd name="T7" fmla="*/ 6 h 10"/>
                  <a:gd name="T8" fmla="*/ 6 w 10"/>
                  <a:gd name="T9" fmla="*/ 10 h 10"/>
                  <a:gd name="T10" fmla="*/ 10 w 10"/>
                  <a:gd name="T11" fmla="*/ 4 h 10"/>
                  <a:gd name="T12" fmla="*/ 10 w 10"/>
                  <a:gd name="T13" fmla="*/ 0 h 10"/>
                  <a:gd name="T14" fmla="*/ 4 w 10"/>
                  <a:gd name="T15" fmla="*/ 0 h 10"/>
                  <a:gd name="T16" fmla="*/ 4 w 10"/>
                  <a:gd name="T17" fmla="*/ 0 h 10"/>
                  <a:gd name="T18" fmla="*/ 4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8" name="Freeform 1600"/>
              <p:cNvSpPr>
                <a:spLocks/>
              </p:cNvSpPr>
              <p:nvPr/>
            </p:nvSpPr>
            <p:spPr bwMode="auto">
              <a:xfrm>
                <a:off x="1022350" y="2193925"/>
                <a:ext cx="34925" cy="34925"/>
              </a:xfrm>
              <a:custGeom>
                <a:avLst/>
                <a:gdLst>
                  <a:gd name="T0" fmla="*/ 8 w 22"/>
                  <a:gd name="T1" fmla="*/ 0 h 22"/>
                  <a:gd name="T2" fmla="*/ 8 w 22"/>
                  <a:gd name="T3" fmla="*/ 0 h 22"/>
                  <a:gd name="T4" fmla="*/ 4 w 22"/>
                  <a:gd name="T5" fmla="*/ 12 h 22"/>
                  <a:gd name="T6" fmla="*/ 0 w 22"/>
                  <a:gd name="T7" fmla="*/ 12 h 22"/>
                  <a:gd name="T8" fmla="*/ 4 w 22"/>
                  <a:gd name="T9" fmla="*/ 22 h 22"/>
                  <a:gd name="T10" fmla="*/ 12 w 22"/>
                  <a:gd name="T11" fmla="*/ 16 h 22"/>
                  <a:gd name="T12" fmla="*/ 20 w 22"/>
                  <a:gd name="T13" fmla="*/ 12 h 22"/>
                  <a:gd name="T14" fmla="*/ 20 w 22"/>
                  <a:gd name="T15" fmla="*/ 6 h 22"/>
                  <a:gd name="T16" fmla="*/ 22 w 22"/>
                  <a:gd name="T17" fmla="*/ 4 h 22"/>
                  <a:gd name="T18" fmla="*/ 20 w 22"/>
                  <a:gd name="T19" fmla="*/ 4 h 22"/>
                  <a:gd name="T20" fmla="*/ 10 w 22"/>
                  <a:gd name="T21" fmla="*/ 6 h 22"/>
                  <a:gd name="T22" fmla="*/ 10 w 22"/>
                  <a:gd name="T23" fmla="*/ 2 h 22"/>
                  <a:gd name="T24" fmla="*/ 8 w 22"/>
                  <a:gd name="T25" fmla="*/ 0 h 22"/>
                  <a:gd name="T26" fmla="*/ 8 w 22"/>
                  <a:gd name="T27" fmla="*/ 0 h 22"/>
                  <a:gd name="T28" fmla="*/ 8 w 22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8" y="0"/>
                    </a:moveTo>
                    <a:lnTo>
                      <a:pt x="8" y="0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12" y="16"/>
                    </a:lnTo>
                    <a:lnTo>
                      <a:pt x="20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9" name="Freeform 1601"/>
              <p:cNvSpPr>
                <a:spLocks/>
              </p:cNvSpPr>
              <p:nvPr/>
            </p:nvSpPr>
            <p:spPr bwMode="auto">
              <a:xfrm>
                <a:off x="1050925" y="2178050"/>
                <a:ext cx="6350" cy="952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0 h 6"/>
                  <a:gd name="T4" fmla="*/ 0 w 4"/>
                  <a:gd name="T5" fmla="*/ 4 h 6"/>
                  <a:gd name="T6" fmla="*/ 0 w 4"/>
                  <a:gd name="T7" fmla="*/ 6 h 6"/>
                  <a:gd name="T8" fmla="*/ 2 w 4"/>
                  <a:gd name="T9" fmla="*/ 6 h 6"/>
                  <a:gd name="T10" fmla="*/ 4 w 4"/>
                  <a:gd name="T11" fmla="*/ 0 h 6"/>
                  <a:gd name="T12" fmla="*/ 2 w 4"/>
                  <a:gd name="T13" fmla="*/ 0 h 6"/>
                  <a:gd name="T14" fmla="*/ 2 w 4"/>
                  <a:gd name="T15" fmla="*/ 0 h 6"/>
                  <a:gd name="T16" fmla="*/ 2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0" name="Freeform 1602"/>
              <p:cNvSpPr>
                <a:spLocks/>
              </p:cNvSpPr>
              <p:nvPr/>
            </p:nvSpPr>
            <p:spPr bwMode="auto">
              <a:xfrm>
                <a:off x="1089025" y="214312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0 h 10"/>
                  <a:gd name="T4" fmla="*/ 0 w 8"/>
                  <a:gd name="T5" fmla="*/ 10 h 10"/>
                  <a:gd name="T6" fmla="*/ 2 w 8"/>
                  <a:gd name="T7" fmla="*/ 8 h 10"/>
                  <a:gd name="T8" fmla="*/ 8 w 8"/>
                  <a:gd name="T9" fmla="*/ 8 h 10"/>
                  <a:gd name="T10" fmla="*/ 8 w 8"/>
                  <a:gd name="T11" fmla="*/ 4 h 10"/>
                  <a:gd name="T12" fmla="*/ 8 w 8"/>
                  <a:gd name="T13" fmla="*/ 2 h 10"/>
                  <a:gd name="T14" fmla="*/ 6 w 8"/>
                  <a:gd name="T15" fmla="*/ 0 h 10"/>
                  <a:gd name="T16" fmla="*/ 0 w 8"/>
                  <a:gd name="T17" fmla="*/ 0 h 10"/>
                  <a:gd name="T18" fmla="*/ 0 w 8"/>
                  <a:gd name="T19" fmla="*/ 0 h 10"/>
                  <a:gd name="T20" fmla="*/ 0 w 8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1" name="Freeform 1603"/>
              <p:cNvSpPr>
                <a:spLocks/>
              </p:cNvSpPr>
              <p:nvPr/>
            </p:nvSpPr>
            <p:spPr bwMode="auto">
              <a:xfrm>
                <a:off x="1101725" y="2130425"/>
                <a:ext cx="12700" cy="12700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2 w 8"/>
                  <a:gd name="T5" fmla="*/ 8 h 8"/>
                  <a:gd name="T6" fmla="*/ 6 w 8"/>
                  <a:gd name="T7" fmla="*/ 8 h 8"/>
                  <a:gd name="T8" fmla="*/ 8 w 8"/>
                  <a:gd name="T9" fmla="*/ 6 h 8"/>
                  <a:gd name="T10" fmla="*/ 6 w 8"/>
                  <a:gd name="T11" fmla="*/ 2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2" name="Freeform 1604"/>
              <p:cNvSpPr>
                <a:spLocks/>
              </p:cNvSpPr>
              <p:nvPr/>
            </p:nvSpPr>
            <p:spPr bwMode="auto">
              <a:xfrm>
                <a:off x="1136650" y="2124075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4 w 4"/>
                  <a:gd name="T5" fmla="*/ 0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3" name="Freeform 1605"/>
              <p:cNvSpPr>
                <a:spLocks/>
              </p:cNvSpPr>
              <p:nvPr/>
            </p:nvSpPr>
            <p:spPr bwMode="auto">
              <a:xfrm>
                <a:off x="1117600" y="2117725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8 h 8"/>
                  <a:gd name="T6" fmla="*/ 4 w 4"/>
                  <a:gd name="T7" fmla="*/ 8 h 8"/>
                  <a:gd name="T8" fmla="*/ 4 w 4"/>
                  <a:gd name="T9" fmla="*/ 6 h 8"/>
                  <a:gd name="T10" fmla="*/ 4 w 4"/>
                  <a:gd name="T11" fmla="*/ 2 h 8"/>
                  <a:gd name="T12" fmla="*/ 0 w 4"/>
                  <a:gd name="T13" fmla="*/ 0 h 8"/>
                  <a:gd name="T14" fmla="*/ 0 w 4"/>
                  <a:gd name="T15" fmla="*/ 0 h 8"/>
                  <a:gd name="T16" fmla="*/ 0 w 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4" name="Freeform 1606"/>
              <p:cNvSpPr>
                <a:spLocks/>
              </p:cNvSpPr>
              <p:nvPr/>
            </p:nvSpPr>
            <p:spPr bwMode="auto">
              <a:xfrm>
                <a:off x="1330325" y="2114550"/>
                <a:ext cx="6350" cy="15875"/>
              </a:xfrm>
              <a:custGeom>
                <a:avLst/>
                <a:gdLst>
                  <a:gd name="T0" fmla="*/ 2 w 4"/>
                  <a:gd name="T1" fmla="*/ 0 h 10"/>
                  <a:gd name="T2" fmla="*/ 2 w 4"/>
                  <a:gd name="T3" fmla="*/ 0 h 10"/>
                  <a:gd name="T4" fmla="*/ 4 w 4"/>
                  <a:gd name="T5" fmla="*/ 8 h 10"/>
                  <a:gd name="T6" fmla="*/ 2 w 4"/>
                  <a:gd name="T7" fmla="*/ 8 h 10"/>
                  <a:gd name="T8" fmla="*/ 0 w 4"/>
                  <a:gd name="T9" fmla="*/ 10 h 10"/>
                  <a:gd name="T10" fmla="*/ 0 w 4"/>
                  <a:gd name="T11" fmla="*/ 6 h 10"/>
                  <a:gd name="T12" fmla="*/ 0 w 4"/>
                  <a:gd name="T13" fmla="*/ 4 h 10"/>
                  <a:gd name="T14" fmla="*/ 2 w 4"/>
                  <a:gd name="T15" fmla="*/ 0 h 10"/>
                  <a:gd name="T16" fmla="*/ 2 w 4"/>
                  <a:gd name="T17" fmla="*/ 0 h 10"/>
                  <a:gd name="T18" fmla="*/ 2 w 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2" y="0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5" name="Freeform 1607"/>
              <p:cNvSpPr>
                <a:spLocks/>
              </p:cNvSpPr>
              <p:nvPr/>
            </p:nvSpPr>
            <p:spPr bwMode="auto">
              <a:xfrm>
                <a:off x="1181100" y="211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  <a:gd name="T10" fmla="*/ 0 w 4"/>
                  <a:gd name="T11" fmla="*/ 0 h 6"/>
                  <a:gd name="T12" fmla="*/ 0 w 4"/>
                  <a:gd name="T13" fmla="*/ 0 h 6"/>
                  <a:gd name="T14" fmla="*/ 0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6" name="Freeform 1608"/>
              <p:cNvSpPr>
                <a:spLocks/>
              </p:cNvSpPr>
              <p:nvPr/>
            </p:nvSpPr>
            <p:spPr bwMode="auto">
              <a:xfrm>
                <a:off x="1193800" y="2108200"/>
                <a:ext cx="12700" cy="15875"/>
              </a:xfrm>
              <a:custGeom>
                <a:avLst/>
                <a:gdLst>
                  <a:gd name="T0" fmla="*/ 6 w 8"/>
                  <a:gd name="T1" fmla="*/ 0 h 10"/>
                  <a:gd name="T2" fmla="*/ 6 w 8"/>
                  <a:gd name="T3" fmla="*/ 0 h 10"/>
                  <a:gd name="T4" fmla="*/ 4 w 8"/>
                  <a:gd name="T5" fmla="*/ 0 h 10"/>
                  <a:gd name="T6" fmla="*/ 0 w 8"/>
                  <a:gd name="T7" fmla="*/ 6 h 10"/>
                  <a:gd name="T8" fmla="*/ 0 w 8"/>
                  <a:gd name="T9" fmla="*/ 8 h 10"/>
                  <a:gd name="T10" fmla="*/ 6 w 8"/>
                  <a:gd name="T11" fmla="*/ 10 h 10"/>
                  <a:gd name="T12" fmla="*/ 8 w 8"/>
                  <a:gd name="T13" fmla="*/ 4 h 10"/>
                  <a:gd name="T14" fmla="*/ 8 w 8"/>
                  <a:gd name="T15" fmla="*/ 0 h 10"/>
                  <a:gd name="T16" fmla="*/ 6 w 8"/>
                  <a:gd name="T17" fmla="*/ 0 h 10"/>
                  <a:gd name="T18" fmla="*/ 6 w 8"/>
                  <a:gd name="T19" fmla="*/ 0 h 10"/>
                  <a:gd name="T20" fmla="*/ 6 w 8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7" name="Freeform 1609"/>
              <p:cNvSpPr>
                <a:spLocks/>
              </p:cNvSpPr>
              <p:nvPr/>
            </p:nvSpPr>
            <p:spPr bwMode="auto">
              <a:xfrm>
                <a:off x="1222375" y="2089150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6 h 6"/>
                  <a:gd name="T4" fmla="*/ 2 w 2"/>
                  <a:gd name="T5" fmla="*/ 2 h 6"/>
                  <a:gd name="T6" fmla="*/ 0 w 2"/>
                  <a:gd name="T7" fmla="*/ 0 h 6"/>
                  <a:gd name="T8" fmla="*/ 0 w 2"/>
                  <a:gd name="T9" fmla="*/ 0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8" name="Freeform 1610"/>
              <p:cNvSpPr>
                <a:spLocks/>
              </p:cNvSpPr>
              <p:nvPr/>
            </p:nvSpPr>
            <p:spPr bwMode="auto">
              <a:xfrm>
                <a:off x="1222375" y="2089150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6 h 6"/>
                  <a:gd name="T4" fmla="*/ 2 w 2"/>
                  <a:gd name="T5" fmla="*/ 2 h 6"/>
                  <a:gd name="T6" fmla="*/ 0 w 2"/>
                  <a:gd name="T7" fmla="*/ 0 h 6"/>
                  <a:gd name="T8" fmla="*/ 0 w 2"/>
                  <a:gd name="T9" fmla="*/ 0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9" name="Freeform 1611"/>
              <p:cNvSpPr>
                <a:spLocks/>
              </p:cNvSpPr>
              <p:nvPr/>
            </p:nvSpPr>
            <p:spPr bwMode="auto">
              <a:xfrm>
                <a:off x="1165225" y="2089150"/>
                <a:ext cx="34925" cy="25400"/>
              </a:xfrm>
              <a:custGeom>
                <a:avLst/>
                <a:gdLst>
                  <a:gd name="T0" fmla="*/ 16 w 22"/>
                  <a:gd name="T1" fmla="*/ 0 h 16"/>
                  <a:gd name="T2" fmla="*/ 16 w 22"/>
                  <a:gd name="T3" fmla="*/ 0 h 16"/>
                  <a:gd name="T4" fmla="*/ 12 w 22"/>
                  <a:gd name="T5" fmla="*/ 8 h 16"/>
                  <a:gd name="T6" fmla="*/ 0 w 22"/>
                  <a:gd name="T7" fmla="*/ 12 h 16"/>
                  <a:gd name="T8" fmla="*/ 0 w 22"/>
                  <a:gd name="T9" fmla="*/ 16 h 16"/>
                  <a:gd name="T10" fmla="*/ 4 w 22"/>
                  <a:gd name="T11" fmla="*/ 16 h 16"/>
                  <a:gd name="T12" fmla="*/ 8 w 22"/>
                  <a:gd name="T13" fmla="*/ 14 h 16"/>
                  <a:gd name="T14" fmla="*/ 16 w 22"/>
                  <a:gd name="T15" fmla="*/ 6 h 16"/>
                  <a:gd name="T16" fmla="*/ 22 w 22"/>
                  <a:gd name="T17" fmla="*/ 0 h 16"/>
                  <a:gd name="T18" fmla="*/ 20 w 22"/>
                  <a:gd name="T19" fmla="*/ 0 h 16"/>
                  <a:gd name="T20" fmla="*/ 16 w 22"/>
                  <a:gd name="T21" fmla="*/ 0 h 16"/>
                  <a:gd name="T22" fmla="*/ 16 w 22"/>
                  <a:gd name="T23" fmla="*/ 0 h 16"/>
                  <a:gd name="T24" fmla="*/ 16 w 2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6">
                    <a:moveTo>
                      <a:pt x="16" y="0"/>
                    </a:moveTo>
                    <a:lnTo>
                      <a:pt x="16" y="0"/>
                    </a:lnTo>
                    <a:lnTo>
                      <a:pt x="1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8" y="14"/>
                    </a:lnTo>
                    <a:lnTo>
                      <a:pt x="16" y="6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0" name="Freeform 1612"/>
              <p:cNvSpPr>
                <a:spLocks/>
              </p:cNvSpPr>
              <p:nvPr/>
            </p:nvSpPr>
            <p:spPr bwMode="auto">
              <a:xfrm>
                <a:off x="1257300" y="208597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10 h 10"/>
                  <a:gd name="T4" fmla="*/ 6 w 8"/>
                  <a:gd name="T5" fmla="*/ 8 h 10"/>
                  <a:gd name="T6" fmla="*/ 8 w 8"/>
                  <a:gd name="T7" fmla="*/ 6 h 10"/>
                  <a:gd name="T8" fmla="*/ 6 w 8"/>
                  <a:gd name="T9" fmla="*/ 2 h 10"/>
                  <a:gd name="T10" fmla="*/ 0 w 8"/>
                  <a:gd name="T11" fmla="*/ 0 h 10"/>
                  <a:gd name="T12" fmla="*/ 0 w 8"/>
                  <a:gd name="T13" fmla="*/ 0 h 10"/>
                  <a:gd name="T14" fmla="*/ 0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1" name="Freeform 1613"/>
              <p:cNvSpPr>
                <a:spLocks/>
              </p:cNvSpPr>
              <p:nvPr/>
            </p:nvSpPr>
            <p:spPr bwMode="auto">
              <a:xfrm>
                <a:off x="3533775" y="3146425"/>
                <a:ext cx="142875" cy="193675"/>
              </a:xfrm>
              <a:custGeom>
                <a:avLst/>
                <a:gdLst>
                  <a:gd name="T0" fmla="*/ 90 w 90"/>
                  <a:gd name="T1" fmla="*/ 16 h 122"/>
                  <a:gd name="T2" fmla="*/ 66 w 90"/>
                  <a:gd name="T3" fmla="*/ 36 h 122"/>
                  <a:gd name="T4" fmla="*/ 70 w 90"/>
                  <a:gd name="T5" fmla="*/ 42 h 122"/>
                  <a:gd name="T6" fmla="*/ 72 w 90"/>
                  <a:gd name="T7" fmla="*/ 54 h 122"/>
                  <a:gd name="T8" fmla="*/ 70 w 90"/>
                  <a:gd name="T9" fmla="*/ 62 h 122"/>
                  <a:gd name="T10" fmla="*/ 58 w 90"/>
                  <a:gd name="T11" fmla="*/ 62 h 122"/>
                  <a:gd name="T12" fmla="*/ 48 w 90"/>
                  <a:gd name="T13" fmla="*/ 76 h 122"/>
                  <a:gd name="T14" fmla="*/ 38 w 90"/>
                  <a:gd name="T15" fmla="*/ 94 h 122"/>
                  <a:gd name="T16" fmla="*/ 50 w 90"/>
                  <a:gd name="T17" fmla="*/ 96 h 122"/>
                  <a:gd name="T18" fmla="*/ 54 w 90"/>
                  <a:gd name="T19" fmla="*/ 100 h 122"/>
                  <a:gd name="T20" fmla="*/ 54 w 90"/>
                  <a:gd name="T21" fmla="*/ 108 h 122"/>
                  <a:gd name="T22" fmla="*/ 40 w 90"/>
                  <a:gd name="T23" fmla="*/ 108 h 122"/>
                  <a:gd name="T24" fmla="*/ 26 w 90"/>
                  <a:gd name="T25" fmla="*/ 118 h 122"/>
                  <a:gd name="T26" fmla="*/ 14 w 90"/>
                  <a:gd name="T27" fmla="*/ 122 h 122"/>
                  <a:gd name="T28" fmla="*/ 8 w 90"/>
                  <a:gd name="T29" fmla="*/ 118 h 122"/>
                  <a:gd name="T30" fmla="*/ 4 w 90"/>
                  <a:gd name="T31" fmla="*/ 112 h 122"/>
                  <a:gd name="T32" fmla="*/ 0 w 90"/>
                  <a:gd name="T33" fmla="*/ 104 h 122"/>
                  <a:gd name="T34" fmla="*/ 4 w 90"/>
                  <a:gd name="T35" fmla="*/ 98 h 122"/>
                  <a:gd name="T36" fmla="*/ 10 w 90"/>
                  <a:gd name="T37" fmla="*/ 96 h 122"/>
                  <a:gd name="T38" fmla="*/ 10 w 90"/>
                  <a:gd name="T39" fmla="*/ 88 h 122"/>
                  <a:gd name="T40" fmla="*/ 10 w 90"/>
                  <a:gd name="T41" fmla="*/ 82 h 122"/>
                  <a:gd name="T42" fmla="*/ 2 w 90"/>
                  <a:gd name="T43" fmla="*/ 78 h 122"/>
                  <a:gd name="T44" fmla="*/ 12 w 90"/>
                  <a:gd name="T45" fmla="*/ 62 h 122"/>
                  <a:gd name="T46" fmla="*/ 22 w 90"/>
                  <a:gd name="T47" fmla="*/ 44 h 122"/>
                  <a:gd name="T48" fmla="*/ 30 w 90"/>
                  <a:gd name="T49" fmla="*/ 28 h 122"/>
                  <a:gd name="T50" fmla="*/ 40 w 90"/>
                  <a:gd name="T51" fmla="*/ 32 h 122"/>
                  <a:gd name="T52" fmla="*/ 56 w 90"/>
                  <a:gd name="T53" fmla="*/ 36 h 122"/>
                  <a:gd name="T54" fmla="*/ 56 w 90"/>
                  <a:gd name="T55" fmla="*/ 26 h 122"/>
                  <a:gd name="T56" fmla="*/ 66 w 90"/>
                  <a:gd name="T57" fmla="*/ 22 h 122"/>
                  <a:gd name="T58" fmla="*/ 70 w 90"/>
                  <a:gd name="T59" fmla="*/ 16 h 122"/>
                  <a:gd name="T60" fmla="*/ 80 w 90"/>
                  <a:gd name="T61" fmla="*/ 0 h 122"/>
                  <a:gd name="T62" fmla="*/ 90 w 90"/>
                  <a:gd name="T63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0" h="122">
                    <a:moveTo>
                      <a:pt x="90" y="16"/>
                    </a:moveTo>
                    <a:lnTo>
                      <a:pt x="90" y="16"/>
                    </a:lnTo>
                    <a:lnTo>
                      <a:pt x="66" y="34"/>
                    </a:lnTo>
                    <a:lnTo>
                      <a:pt x="66" y="36"/>
                    </a:lnTo>
                    <a:lnTo>
                      <a:pt x="66" y="42"/>
                    </a:lnTo>
                    <a:lnTo>
                      <a:pt x="70" y="42"/>
                    </a:lnTo>
                    <a:lnTo>
                      <a:pt x="74" y="44"/>
                    </a:lnTo>
                    <a:lnTo>
                      <a:pt x="72" y="54"/>
                    </a:lnTo>
                    <a:lnTo>
                      <a:pt x="72" y="58"/>
                    </a:lnTo>
                    <a:lnTo>
                      <a:pt x="70" y="62"/>
                    </a:lnTo>
                    <a:lnTo>
                      <a:pt x="64" y="62"/>
                    </a:lnTo>
                    <a:lnTo>
                      <a:pt x="58" y="62"/>
                    </a:lnTo>
                    <a:lnTo>
                      <a:pt x="54" y="72"/>
                    </a:lnTo>
                    <a:lnTo>
                      <a:pt x="48" y="76"/>
                    </a:lnTo>
                    <a:lnTo>
                      <a:pt x="44" y="78"/>
                    </a:lnTo>
                    <a:lnTo>
                      <a:pt x="38" y="94"/>
                    </a:lnTo>
                    <a:lnTo>
                      <a:pt x="46" y="96"/>
                    </a:lnTo>
                    <a:lnTo>
                      <a:pt x="50" y="96"/>
                    </a:lnTo>
                    <a:lnTo>
                      <a:pt x="54" y="98"/>
                    </a:lnTo>
                    <a:lnTo>
                      <a:pt x="54" y="100"/>
                    </a:lnTo>
                    <a:lnTo>
                      <a:pt x="50" y="106"/>
                    </a:lnTo>
                    <a:lnTo>
                      <a:pt x="54" y="108"/>
                    </a:lnTo>
                    <a:lnTo>
                      <a:pt x="48" y="114"/>
                    </a:lnTo>
                    <a:lnTo>
                      <a:pt x="40" y="108"/>
                    </a:lnTo>
                    <a:lnTo>
                      <a:pt x="36" y="112"/>
                    </a:lnTo>
                    <a:lnTo>
                      <a:pt x="26" y="118"/>
                    </a:lnTo>
                    <a:lnTo>
                      <a:pt x="14" y="118"/>
                    </a:lnTo>
                    <a:lnTo>
                      <a:pt x="14" y="122"/>
                    </a:lnTo>
                    <a:lnTo>
                      <a:pt x="12" y="122"/>
                    </a:lnTo>
                    <a:lnTo>
                      <a:pt x="8" y="118"/>
                    </a:lnTo>
                    <a:lnTo>
                      <a:pt x="10" y="114"/>
                    </a:lnTo>
                    <a:lnTo>
                      <a:pt x="4" y="112"/>
                    </a:lnTo>
                    <a:lnTo>
                      <a:pt x="0" y="112"/>
                    </a:lnTo>
                    <a:lnTo>
                      <a:pt x="0" y="104"/>
                    </a:lnTo>
                    <a:lnTo>
                      <a:pt x="2" y="104"/>
                    </a:lnTo>
                    <a:lnTo>
                      <a:pt x="4" y="98"/>
                    </a:lnTo>
                    <a:lnTo>
                      <a:pt x="12" y="98"/>
                    </a:lnTo>
                    <a:lnTo>
                      <a:pt x="10" y="96"/>
                    </a:lnTo>
                    <a:lnTo>
                      <a:pt x="8" y="94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4" y="80"/>
                    </a:lnTo>
                    <a:lnTo>
                      <a:pt x="2" y="78"/>
                    </a:lnTo>
                    <a:lnTo>
                      <a:pt x="8" y="68"/>
                    </a:lnTo>
                    <a:lnTo>
                      <a:pt x="12" y="62"/>
                    </a:lnTo>
                    <a:lnTo>
                      <a:pt x="18" y="52"/>
                    </a:lnTo>
                    <a:lnTo>
                      <a:pt x="22" y="44"/>
                    </a:lnTo>
                    <a:lnTo>
                      <a:pt x="32" y="36"/>
                    </a:lnTo>
                    <a:lnTo>
                      <a:pt x="30" y="28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8" y="34"/>
                    </a:lnTo>
                    <a:lnTo>
                      <a:pt x="56" y="36"/>
                    </a:lnTo>
                    <a:lnTo>
                      <a:pt x="56" y="28"/>
                    </a:lnTo>
                    <a:lnTo>
                      <a:pt x="56" y="26"/>
                    </a:lnTo>
                    <a:lnTo>
                      <a:pt x="62" y="22"/>
                    </a:lnTo>
                    <a:lnTo>
                      <a:pt x="66" y="22"/>
                    </a:lnTo>
                    <a:lnTo>
                      <a:pt x="72" y="18"/>
                    </a:lnTo>
                    <a:lnTo>
                      <a:pt x="70" y="16"/>
                    </a:lnTo>
                    <a:lnTo>
                      <a:pt x="76" y="14"/>
                    </a:lnTo>
                    <a:lnTo>
                      <a:pt x="80" y="0"/>
                    </a:lnTo>
                    <a:lnTo>
                      <a:pt x="90" y="16"/>
                    </a:lnTo>
                    <a:lnTo>
                      <a:pt x="90" y="16"/>
                    </a:lnTo>
                    <a:lnTo>
                      <a:pt x="90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2" name="Freeform 1614"/>
              <p:cNvSpPr>
                <a:spLocks/>
              </p:cNvSpPr>
              <p:nvPr/>
            </p:nvSpPr>
            <p:spPr bwMode="auto">
              <a:xfrm>
                <a:off x="717550" y="4041775"/>
                <a:ext cx="279400" cy="285750"/>
              </a:xfrm>
              <a:custGeom>
                <a:avLst/>
                <a:gdLst>
                  <a:gd name="T0" fmla="*/ 176 w 176"/>
                  <a:gd name="T1" fmla="*/ 28 h 180"/>
                  <a:gd name="T2" fmla="*/ 172 w 176"/>
                  <a:gd name="T3" fmla="*/ 42 h 180"/>
                  <a:gd name="T4" fmla="*/ 168 w 176"/>
                  <a:gd name="T5" fmla="*/ 48 h 180"/>
                  <a:gd name="T6" fmla="*/ 160 w 176"/>
                  <a:gd name="T7" fmla="*/ 58 h 180"/>
                  <a:gd name="T8" fmla="*/ 154 w 176"/>
                  <a:gd name="T9" fmla="*/ 68 h 180"/>
                  <a:gd name="T10" fmla="*/ 154 w 176"/>
                  <a:gd name="T11" fmla="*/ 78 h 180"/>
                  <a:gd name="T12" fmla="*/ 140 w 176"/>
                  <a:gd name="T13" fmla="*/ 92 h 180"/>
                  <a:gd name="T14" fmla="*/ 136 w 176"/>
                  <a:gd name="T15" fmla="*/ 104 h 180"/>
                  <a:gd name="T16" fmla="*/ 128 w 176"/>
                  <a:gd name="T17" fmla="*/ 114 h 180"/>
                  <a:gd name="T18" fmla="*/ 124 w 176"/>
                  <a:gd name="T19" fmla="*/ 132 h 180"/>
                  <a:gd name="T20" fmla="*/ 118 w 176"/>
                  <a:gd name="T21" fmla="*/ 142 h 180"/>
                  <a:gd name="T22" fmla="*/ 114 w 176"/>
                  <a:gd name="T23" fmla="*/ 140 h 180"/>
                  <a:gd name="T24" fmla="*/ 106 w 176"/>
                  <a:gd name="T25" fmla="*/ 132 h 180"/>
                  <a:gd name="T26" fmla="*/ 96 w 176"/>
                  <a:gd name="T27" fmla="*/ 138 h 180"/>
                  <a:gd name="T28" fmla="*/ 88 w 176"/>
                  <a:gd name="T29" fmla="*/ 148 h 180"/>
                  <a:gd name="T30" fmla="*/ 86 w 176"/>
                  <a:gd name="T31" fmla="*/ 154 h 180"/>
                  <a:gd name="T32" fmla="*/ 86 w 176"/>
                  <a:gd name="T33" fmla="*/ 166 h 180"/>
                  <a:gd name="T34" fmla="*/ 80 w 176"/>
                  <a:gd name="T35" fmla="*/ 176 h 180"/>
                  <a:gd name="T36" fmla="*/ 74 w 176"/>
                  <a:gd name="T37" fmla="*/ 172 h 180"/>
                  <a:gd name="T38" fmla="*/ 50 w 176"/>
                  <a:gd name="T39" fmla="*/ 180 h 180"/>
                  <a:gd name="T40" fmla="*/ 38 w 176"/>
                  <a:gd name="T41" fmla="*/ 168 h 180"/>
                  <a:gd name="T42" fmla="*/ 42 w 176"/>
                  <a:gd name="T43" fmla="*/ 158 h 180"/>
                  <a:gd name="T44" fmla="*/ 14 w 176"/>
                  <a:gd name="T45" fmla="*/ 140 h 180"/>
                  <a:gd name="T46" fmla="*/ 2 w 176"/>
                  <a:gd name="T47" fmla="*/ 122 h 180"/>
                  <a:gd name="T48" fmla="*/ 2 w 176"/>
                  <a:gd name="T49" fmla="*/ 106 h 180"/>
                  <a:gd name="T50" fmla="*/ 2 w 176"/>
                  <a:gd name="T51" fmla="*/ 94 h 180"/>
                  <a:gd name="T52" fmla="*/ 8 w 176"/>
                  <a:gd name="T53" fmla="*/ 92 h 180"/>
                  <a:gd name="T54" fmla="*/ 8 w 176"/>
                  <a:gd name="T55" fmla="*/ 80 h 180"/>
                  <a:gd name="T56" fmla="*/ 10 w 176"/>
                  <a:gd name="T57" fmla="*/ 68 h 180"/>
                  <a:gd name="T58" fmla="*/ 14 w 176"/>
                  <a:gd name="T59" fmla="*/ 62 h 180"/>
                  <a:gd name="T60" fmla="*/ 16 w 176"/>
                  <a:gd name="T61" fmla="*/ 52 h 180"/>
                  <a:gd name="T62" fmla="*/ 10 w 176"/>
                  <a:gd name="T63" fmla="*/ 42 h 180"/>
                  <a:gd name="T64" fmla="*/ 16 w 176"/>
                  <a:gd name="T65" fmla="*/ 24 h 180"/>
                  <a:gd name="T66" fmla="*/ 24 w 176"/>
                  <a:gd name="T67" fmla="*/ 6 h 180"/>
                  <a:gd name="T68" fmla="*/ 50 w 176"/>
                  <a:gd name="T69" fmla="*/ 0 h 180"/>
                  <a:gd name="T70" fmla="*/ 62 w 176"/>
                  <a:gd name="T71" fmla="*/ 6 h 180"/>
                  <a:gd name="T72" fmla="*/ 72 w 176"/>
                  <a:gd name="T73" fmla="*/ 10 h 180"/>
                  <a:gd name="T74" fmla="*/ 86 w 176"/>
                  <a:gd name="T75" fmla="*/ 6 h 180"/>
                  <a:gd name="T76" fmla="*/ 100 w 176"/>
                  <a:gd name="T77" fmla="*/ 12 h 180"/>
                  <a:gd name="T78" fmla="*/ 116 w 176"/>
                  <a:gd name="T79" fmla="*/ 6 h 180"/>
                  <a:gd name="T80" fmla="*/ 140 w 176"/>
                  <a:gd name="T81" fmla="*/ 6 h 180"/>
                  <a:gd name="T82" fmla="*/ 152 w 176"/>
                  <a:gd name="T83" fmla="*/ 4 h 180"/>
                  <a:gd name="T84" fmla="*/ 170 w 176"/>
                  <a:gd name="T85" fmla="*/ 10 h 180"/>
                  <a:gd name="T86" fmla="*/ 172 w 176"/>
                  <a:gd name="T87" fmla="*/ 1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6" h="180">
                    <a:moveTo>
                      <a:pt x="172" y="12"/>
                    </a:moveTo>
                    <a:lnTo>
                      <a:pt x="172" y="28"/>
                    </a:lnTo>
                    <a:lnTo>
                      <a:pt x="176" y="28"/>
                    </a:lnTo>
                    <a:lnTo>
                      <a:pt x="176" y="30"/>
                    </a:lnTo>
                    <a:lnTo>
                      <a:pt x="176" y="38"/>
                    </a:lnTo>
                    <a:lnTo>
                      <a:pt x="172" y="42"/>
                    </a:lnTo>
                    <a:lnTo>
                      <a:pt x="170" y="42"/>
                    </a:lnTo>
                    <a:lnTo>
                      <a:pt x="168" y="46"/>
                    </a:lnTo>
                    <a:lnTo>
                      <a:pt x="168" y="48"/>
                    </a:lnTo>
                    <a:lnTo>
                      <a:pt x="164" y="50"/>
                    </a:lnTo>
                    <a:lnTo>
                      <a:pt x="160" y="56"/>
                    </a:lnTo>
                    <a:lnTo>
                      <a:pt x="160" y="58"/>
                    </a:lnTo>
                    <a:lnTo>
                      <a:pt x="160" y="62"/>
                    </a:lnTo>
                    <a:lnTo>
                      <a:pt x="158" y="68"/>
                    </a:lnTo>
                    <a:lnTo>
                      <a:pt x="154" y="68"/>
                    </a:lnTo>
                    <a:lnTo>
                      <a:pt x="154" y="74"/>
                    </a:lnTo>
                    <a:lnTo>
                      <a:pt x="154" y="76"/>
                    </a:lnTo>
                    <a:lnTo>
                      <a:pt x="154" y="78"/>
                    </a:lnTo>
                    <a:lnTo>
                      <a:pt x="154" y="84"/>
                    </a:lnTo>
                    <a:lnTo>
                      <a:pt x="142" y="88"/>
                    </a:lnTo>
                    <a:lnTo>
                      <a:pt x="140" y="92"/>
                    </a:lnTo>
                    <a:lnTo>
                      <a:pt x="140" y="94"/>
                    </a:lnTo>
                    <a:lnTo>
                      <a:pt x="136" y="98"/>
                    </a:lnTo>
                    <a:lnTo>
                      <a:pt x="136" y="104"/>
                    </a:lnTo>
                    <a:lnTo>
                      <a:pt x="134" y="106"/>
                    </a:lnTo>
                    <a:lnTo>
                      <a:pt x="132" y="112"/>
                    </a:lnTo>
                    <a:lnTo>
                      <a:pt x="128" y="114"/>
                    </a:lnTo>
                    <a:lnTo>
                      <a:pt x="126" y="120"/>
                    </a:lnTo>
                    <a:lnTo>
                      <a:pt x="122" y="126"/>
                    </a:lnTo>
                    <a:lnTo>
                      <a:pt x="124" y="132"/>
                    </a:lnTo>
                    <a:lnTo>
                      <a:pt x="124" y="134"/>
                    </a:lnTo>
                    <a:lnTo>
                      <a:pt x="122" y="134"/>
                    </a:lnTo>
                    <a:lnTo>
                      <a:pt x="118" y="142"/>
                    </a:lnTo>
                    <a:lnTo>
                      <a:pt x="116" y="144"/>
                    </a:lnTo>
                    <a:lnTo>
                      <a:pt x="110" y="144"/>
                    </a:lnTo>
                    <a:lnTo>
                      <a:pt x="114" y="140"/>
                    </a:lnTo>
                    <a:lnTo>
                      <a:pt x="114" y="138"/>
                    </a:lnTo>
                    <a:lnTo>
                      <a:pt x="110" y="134"/>
                    </a:lnTo>
                    <a:lnTo>
                      <a:pt x="106" y="132"/>
                    </a:lnTo>
                    <a:lnTo>
                      <a:pt x="104" y="132"/>
                    </a:lnTo>
                    <a:lnTo>
                      <a:pt x="100" y="134"/>
                    </a:lnTo>
                    <a:lnTo>
                      <a:pt x="96" y="138"/>
                    </a:lnTo>
                    <a:lnTo>
                      <a:pt x="90" y="138"/>
                    </a:lnTo>
                    <a:lnTo>
                      <a:pt x="90" y="140"/>
                    </a:lnTo>
                    <a:lnTo>
                      <a:pt x="88" y="148"/>
                    </a:lnTo>
                    <a:lnTo>
                      <a:pt x="86" y="150"/>
                    </a:lnTo>
                    <a:lnTo>
                      <a:pt x="86" y="152"/>
                    </a:lnTo>
                    <a:lnTo>
                      <a:pt x="86" y="154"/>
                    </a:lnTo>
                    <a:lnTo>
                      <a:pt x="86" y="158"/>
                    </a:lnTo>
                    <a:lnTo>
                      <a:pt x="88" y="158"/>
                    </a:lnTo>
                    <a:lnTo>
                      <a:pt x="86" y="166"/>
                    </a:lnTo>
                    <a:lnTo>
                      <a:pt x="86" y="178"/>
                    </a:lnTo>
                    <a:lnTo>
                      <a:pt x="82" y="172"/>
                    </a:lnTo>
                    <a:lnTo>
                      <a:pt x="80" y="176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4" y="172"/>
                    </a:lnTo>
                    <a:lnTo>
                      <a:pt x="72" y="172"/>
                    </a:lnTo>
                    <a:lnTo>
                      <a:pt x="72" y="178"/>
                    </a:lnTo>
                    <a:lnTo>
                      <a:pt x="50" y="180"/>
                    </a:lnTo>
                    <a:lnTo>
                      <a:pt x="44" y="176"/>
                    </a:lnTo>
                    <a:lnTo>
                      <a:pt x="42" y="170"/>
                    </a:lnTo>
                    <a:lnTo>
                      <a:pt x="38" y="168"/>
                    </a:lnTo>
                    <a:lnTo>
                      <a:pt x="42" y="166"/>
                    </a:lnTo>
                    <a:lnTo>
                      <a:pt x="42" y="162"/>
                    </a:lnTo>
                    <a:lnTo>
                      <a:pt x="42" y="158"/>
                    </a:lnTo>
                    <a:lnTo>
                      <a:pt x="34" y="150"/>
                    </a:lnTo>
                    <a:lnTo>
                      <a:pt x="24" y="142"/>
                    </a:lnTo>
                    <a:lnTo>
                      <a:pt x="14" y="140"/>
                    </a:lnTo>
                    <a:lnTo>
                      <a:pt x="2" y="140"/>
                    </a:lnTo>
                    <a:lnTo>
                      <a:pt x="2" y="126"/>
                    </a:lnTo>
                    <a:lnTo>
                      <a:pt x="2" y="122"/>
                    </a:lnTo>
                    <a:lnTo>
                      <a:pt x="2" y="116"/>
                    </a:lnTo>
                    <a:lnTo>
                      <a:pt x="0" y="114"/>
                    </a:lnTo>
                    <a:lnTo>
                      <a:pt x="2" y="106"/>
                    </a:lnTo>
                    <a:lnTo>
                      <a:pt x="2" y="102"/>
                    </a:lnTo>
                    <a:lnTo>
                      <a:pt x="2" y="98"/>
                    </a:lnTo>
                    <a:lnTo>
                      <a:pt x="2" y="94"/>
                    </a:lnTo>
                    <a:lnTo>
                      <a:pt x="2" y="92"/>
                    </a:lnTo>
                    <a:lnTo>
                      <a:pt x="6" y="94"/>
                    </a:lnTo>
                    <a:lnTo>
                      <a:pt x="8" y="92"/>
                    </a:lnTo>
                    <a:lnTo>
                      <a:pt x="8" y="88"/>
                    </a:lnTo>
                    <a:lnTo>
                      <a:pt x="6" y="84"/>
                    </a:lnTo>
                    <a:lnTo>
                      <a:pt x="8" y="80"/>
                    </a:lnTo>
                    <a:lnTo>
                      <a:pt x="10" y="76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4" y="62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6" y="52"/>
                    </a:lnTo>
                    <a:lnTo>
                      <a:pt x="14" y="50"/>
                    </a:lnTo>
                    <a:lnTo>
                      <a:pt x="10" y="48"/>
                    </a:lnTo>
                    <a:lnTo>
                      <a:pt x="10" y="42"/>
                    </a:lnTo>
                    <a:lnTo>
                      <a:pt x="10" y="38"/>
                    </a:lnTo>
                    <a:lnTo>
                      <a:pt x="10" y="34"/>
                    </a:lnTo>
                    <a:lnTo>
                      <a:pt x="16" y="24"/>
                    </a:lnTo>
                    <a:lnTo>
                      <a:pt x="18" y="20"/>
                    </a:lnTo>
                    <a:lnTo>
                      <a:pt x="20" y="14"/>
                    </a:lnTo>
                    <a:lnTo>
                      <a:pt x="24" y="6"/>
                    </a:lnTo>
                    <a:lnTo>
                      <a:pt x="38" y="0"/>
                    </a:lnTo>
                    <a:lnTo>
                      <a:pt x="44" y="0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62" y="6"/>
                    </a:lnTo>
                    <a:lnTo>
                      <a:pt x="64" y="10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6" y="6"/>
                    </a:lnTo>
                    <a:lnTo>
                      <a:pt x="86" y="12"/>
                    </a:lnTo>
                    <a:lnTo>
                      <a:pt x="92" y="12"/>
                    </a:lnTo>
                    <a:lnTo>
                      <a:pt x="100" y="12"/>
                    </a:lnTo>
                    <a:lnTo>
                      <a:pt x="106" y="12"/>
                    </a:lnTo>
                    <a:lnTo>
                      <a:pt x="110" y="6"/>
                    </a:lnTo>
                    <a:lnTo>
                      <a:pt x="116" y="6"/>
                    </a:lnTo>
                    <a:lnTo>
                      <a:pt x="122" y="6"/>
                    </a:lnTo>
                    <a:lnTo>
                      <a:pt x="132" y="6"/>
                    </a:lnTo>
                    <a:lnTo>
                      <a:pt x="140" y="6"/>
                    </a:lnTo>
                    <a:lnTo>
                      <a:pt x="146" y="6"/>
                    </a:lnTo>
                    <a:lnTo>
                      <a:pt x="152" y="6"/>
                    </a:lnTo>
                    <a:lnTo>
                      <a:pt x="152" y="4"/>
                    </a:lnTo>
                    <a:lnTo>
                      <a:pt x="154" y="2"/>
                    </a:lnTo>
                    <a:lnTo>
                      <a:pt x="164" y="0"/>
                    </a:lnTo>
                    <a:lnTo>
                      <a:pt x="170" y="10"/>
                    </a:lnTo>
                    <a:lnTo>
                      <a:pt x="172" y="10"/>
                    </a:lnTo>
                    <a:lnTo>
                      <a:pt x="172" y="12"/>
                    </a:lnTo>
                    <a:lnTo>
                      <a:pt x="172" y="12"/>
                    </a:lnTo>
                    <a:lnTo>
                      <a:pt x="17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3" name="Freeform 1615"/>
              <p:cNvSpPr>
                <a:spLocks/>
              </p:cNvSpPr>
              <p:nvPr/>
            </p:nvSpPr>
            <p:spPr bwMode="auto">
              <a:xfrm>
                <a:off x="654050" y="3765550"/>
                <a:ext cx="368300" cy="333375"/>
              </a:xfrm>
              <a:custGeom>
                <a:avLst/>
                <a:gdLst>
                  <a:gd name="T0" fmla="*/ 196 w 232"/>
                  <a:gd name="T1" fmla="*/ 176 h 210"/>
                  <a:gd name="T2" fmla="*/ 192 w 232"/>
                  <a:gd name="T3" fmla="*/ 182 h 210"/>
                  <a:gd name="T4" fmla="*/ 180 w 232"/>
                  <a:gd name="T5" fmla="*/ 182 h 210"/>
                  <a:gd name="T6" fmla="*/ 162 w 232"/>
                  <a:gd name="T7" fmla="*/ 182 h 210"/>
                  <a:gd name="T8" fmla="*/ 152 w 232"/>
                  <a:gd name="T9" fmla="*/ 182 h 210"/>
                  <a:gd name="T10" fmla="*/ 142 w 232"/>
                  <a:gd name="T11" fmla="*/ 186 h 210"/>
                  <a:gd name="T12" fmla="*/ 126 w 232"/>
                  <a:gd name="T13" fmla="*/ 186 h 210"/>
                  <a:gd name="T14" fmla="*/ 124 w 232"/>
                  <a:gd name="T15" fmla="*/ 182 h 210"/>
                  <a:gd name="T16" fmla="*/ 114 w 232"/>
                  <a:gd name="T17" fmla="*/ 184 h 210"/>
                  <a:gd name="T18" fmla="*/ 106 w 232"/>
                  <a:gd name="T19" fmla="*/ 184 h 210"/>
                  <a:gd name="T20" fmla="*/ 98 w 232"/>
                  <a:gd name="T21" fmla="*/ 176 h 210"/>
                  <a:gd name="T22" fmla="*/ 90 w 232"/>
                  <a:gd name="T23" fmla="*/ 174 h 210"/>
                  <a:gd name="T24" fmla="*/ 80 w 232"/>
                  <a:gd name="T25" fmla="*/ 174 h 210"/>
                  <a:gd name="T26" fmla="*/ 62 w 232"/>
                  <a:gd name="T27" fmla="*/ 190 h 210"/>
                  <a:gd name="T28" fmla="*/ 56 w 232"/>
                  <a:gd name="T29" fmla="*/ 200 h 210"/>
                  <a:gd name="T30" fmla="*/ 44 w 232"/>
                  <a:gd name="T31" fmla="*/ 208 h 210"/>
                  <a:gd name="T32" fmla="*/ 42 w 232"/>
                  <a:gd name="T33" fmla="*/ 202 h 210"/>
                  <a:gd name="T34" fmla="*/ 28 w 232"/>
                  <a:gd name="T35" fmla="*/ 208 h 210"/>
                  <a:gd name="T36" fmla="*/ 26 w 232"/>
                  <a:gd name="T37" fmla="*/ 192 h 210"/>
                  <a:gd name="T38" fmla="*/ 24 w 232"/>
                  <a:gd name="T39" fmla="*/ 186 h 210"/>
                  <a:gd name="T40" fmla="*/ 16 w 232"/>
                  <a:gd name="T41" fmla="*/ 174 h 210"/>
                  <a:gd name="T42" fmla="*/ 6 w 232"/>
                  <a:gd name="T43" fmla="*/ 160 h 210"/>
                  <a:gd name="T44" fmla="*/ 2 w 232"/>
                  <a:gd name="T45" fmla="*/ 148 h 210"/>
                  <a:gd name="T46" fmla="*/ 8 w 232"/>
                  <a:gd name="T47" fmla="*/ 146 h 210"/>
                  <a:gd name="T48" fmla="*/ 16 w 232"/>
                  <a:gd name="T49" fmla="*/ 146 h 210"/>
                  <a:gd name="T50" fmla="*/ 30 w 232"/>
                  <a:gd name="T51" fmla="*/ 142 h 210"/>
                  <a:gd name="T52" fmla="*/ 48 w 232"/>
                  <a:gd name="T53" fmla="*/ 136 h 210"/>
                  <a:gd name="T54" fmla="*/ 60 w 232"/>
                  <a:gd name="T55" fmla="*/ 130 h 210"/>
                  <a:gd name="T56" fmla="*/ 66 w 232"/>
                  <a:gd name="T57" fmla="*/ 120 h 210"/>
                  <a:gd name="T58" fmla="*/ 84 w 232"/>
                  <a:gd name="T59" fmla="*/ 74 h 210"/>
                  <a:gd name="T60" fmla="*/ 170 w 232"/>
                  <a:gd name="T61" fmla="*/ 0 h 210"/>
                  <a:gd name="T62" fmla="*/ 208 w 232"/>
                  <a:gd name="T63" fmla="*/ 18 h 210"/>
                  <a:gd name="T64" fmla="*/ 226 w 232"/>
                  <a:gd name="T65" fmla="*/ 46 h 210"/>
                  <a:gd name="T66" fmla="*/ 232 w 232"/>
                  <a:gd name="T67" fmla="*/ 58 h 210"/>
                  <a:gd name="T68" fmla="*/ 228 w 232"/>
                  <a:gd name="T69" fmla="*/ 68 h 210"/>
                  <a:gd name="T70" fmla="*/ 226 w 232"/>
                  <a:gd name="T71" fmla="*/ 110 h 210"/>
                  <a:gd name="T72" fmla="*/ 206 w 232"/>
                  <a:gd name="T73" fmla="*/ 156 h 210"/>
                  <a:gd name="T74" fmla="*/ 204 w 232"/>
                  <a:gd name="T75" fmla="*/ 168 h 210"/>
                  <a:gd name="T76" fmla="*/ 206 w 232"/>
                  <a:gd name="T77" fmla="*/ 1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2" h="210">
                    <a:moveTo>
                      <a:pt x="206" y="174"/>
                    </a:moveTo>
                    <a:lnTo>
                      <a:pt x="196" y="176"/>
                    </a:lnTo>
                    <a:lnTo>
                      <a:pt x="192" y="178"/>
                    </a:lnTo>
                    <a:lnTo>
                      <a:pt x="192" y="182"/>
                    </a:lnTo>
                    <a:lnTo>
                      <a:pt x="188" y="182"/>
                    </a:lnTo>
                    <a:lnTo>
                      <a:pt x="180" y="182"/>
                    </a:lnTo>
                    <a:lnTo>
                      <a:pt x="172" y="182"/>
                    </a:lnTo>
                    <a:lnTo>
                      <a:pt x="162" y="182"/>
                    </a:lnTo>
                    <a:lnTo>
                      <a:pt x="156" y="182"/>
                    </a:lnTo>
                    <a:lnTo>
                      <a:pt x="152" y="182"/>
                    </a:lnTo>
                    <a:lnTo>
                      <a:pt x="146" y="186"/>
                    </a:lnTo>
                    <a:lnTo>
                      <a:pt x="142" y="186"/>
                    </a:lnTo>
                    <a:lnTo>
                      <a:pt x="134" y="186"/>
                    </a:lnTo>
                    <a:lnTo>
                      <a:pt x="126" y="186"/>
                    </a:lnTo>
                    <a:lnTo>
                      <a:pt x="126" y="182"/>
                    </a:lnTo>
                    <a:lnTo>
                      <a:pt x="124" y="182"/>
                    </a:lnTo>
                    <a:lnTo>
                      <a:pt x="120" y="182"/>
                    </a:lnTo>
                    <a:lnTo>
                      <a:pt x="114" y="184"/>
                    </a:lnTo>
                    <a:lnTo>
                      <a:pt x="108" y="184"/>
                    </a:lnTo>
                    <a:lnTo>
                      <a:pt x="106" y="184"/>
                    </a:lnTo>
                    <a:lnTo>
                      <a:pt x="102" y="182"/>
                    </a:lnTo>
                    <a:lnTo>
                      <a:pt x="98" y="176"/>
                    </a:lnTo>
                    <a:lnTo>
                      <a:pt x="96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80" y="174"/>
                    </a:lnTo>
                    <a:lnTo>
                      <a:pt x="64" y="182"/>
                    </a:lnTo>
                    <a:lnTo>
                      <a:pt x="62" y="190"/>
                    </a:lnTo>
                    <a:lnTo>
                      <a:pt x="60" y="194"/>
                    </a:lnTo>
                    <a:lnTo>
                      <a:pt x="56" y="200"/>
                    </a:lnTo>
                    <a:lnTo>
                      <a:pt x="52" y="210"/>
                    </a:lnTo>
                    <a:lnTo>
                      <a:pt x="44" y="208"/>
                    </a:lnTo>
                    <a:lnTo>
                      <a:pt x="44" y="204"/>
                    </a:lnTo>
                    <a:lnTo>
                      <a:pt x="42" y="202"/>
                    </a:lnTo>
                    <a:lnTo>
                      <a:pt x="36" y="200"/>
                    </a:lnTo>
                    <a:lnTo>
                      <a:pt x="28" y="208"/>
                    </a:lnTo>
                    <a:lnTo>
                      <a:pt x="26" y="194"/>
                    </a:lnTo>
                    <a:lnTo>
                      <a:pt x="26" y="192"/>
                    </a:lnTo>
                    <a:lnTo>
                      <a:pt x="26" y="186"/>
                    </a:lnTo>
                    <a:lnTo>
                      <a:pt x="24" y="186"/>
                    </a:lnTo>
                    <a:lnTo>
                      <a:pt x="20" y="186"/>
                    </a:lnTo>
                    <a:lnTo>
                      <a:pt x="16" y="174"/>
                    </a:lnTo>
                    <a:lnTo>
                      <a:pt x="16" y="168"/>
                    </a:lnTo>
                    <a:lnTo>
                      <a:pt x="6" y="160"/>
                    </a:lnTo>
                    <a:lnTo>
                      <a:pt x="0" y="154"/>
                    </a:lnTo>
                    <a:lnTo>
                      <a:pt x="2" y="148"/>
                    </a:lnTo>
                    <a:lnTo>
                      <a:pt x="6" y="148"/>
                    </a:lnTo>
                    <a:lnTo>
                      <a:pt x="8" y="146"/>
                    </a:lnTo>
                    <a:lnTo>
                      <a:pt x="10" y="146"/>
                    </a:lnTo>
                    <a:lnTo>
                      <a:pt x="16" y="146"/>
                    </a:lnTo>
                    <a:lnTo>
                      <a:pt x="24" y="142"/>
                    </a:lnTo>
                    <a:lnTo>
                      <a:pt x="30" y="142"/>
                    </a:lnTo>
                    <a:lnTo>
                      <a:pt x="42" y="138"/>
                    </a:lnTo>
                    <a:lnTo>
                      <a:pt x="48" y="136"/>
                    </a:lnTo>
                    <a:lnTo>
                      <a:pt x="60" y="136"/>
                    </a:lnTo>
                    <a:lnTo>
                      <a:pt x="60" y="130"/>
                    </a:lnTo>
                    <a:lnTo>
                      <a:pt x="62" y="122"/>
                    </a:lnTo>
                    <a:lnTo>
                      <a:pt x="66" y="120"/>
                    </a:lnTo>
                    <a:lnTo>
                      <a:pt x="64" y="78"/>
                    </a:lnTo>
                    <a:lnTo>
                      <a:pt x="84" y="74"/>
                    </a:lnTo>
                    <a:lnTo>
                      <a:pt x="92" y="58"/>
                    </a:lnTo>
                    <a:lnTo>
                      <a:pt x="170" y="0"/>
                    </a:lnTo>
                    <a:lnTo>
                      <a:pt x="206" y="20"/>
                    </a:lnTo>
                    <a:lnTo>
                      <a:pt x="208" y="18"/>
                    </a:lnTo>
                    <a:lnTo>
                      <a:pt x="218" y="10"/>
                    </a:lnTo>
                    <a:lnTo>
                      <a:pt x="226" y="46"/>
                    </a:lnTo>
                    <a:lnTo>
                      <a:pt x="232" y="50"/>
                    </a:lnTo>
                    <a:lnTo>
                      <a:pt x="232" y="58"/>
                    </a:lnTo>
                    <a:lnTo>
                      <a:pt x="232" y="60"/>
                    </a:lnTo>
                    <a:lnTo>
                      <a:pt x="228" y="68"/>
                    </a:lnTo>
                    <a:lnTo>
                      <a:pt x="226" y="76"/>
                    </a:lnTo>
                    <a:lnTo>
                      <a:pt x="226" y="110"/>
                    </a:lnTo>
                    <a:lnTo>
                      <a:pt x="226" y="136"/>
                    </a:lnTo>
                    <a:lnTo>
                      <a:pt x="206" y="156"/>
                    </a:lnTo>
                    <a:lnTo>
                      <a:pt x="206" y="168"/>
                    </a:lnTo>
                    <a:lnTo>
                      <a:pt x="204" y="168"/>
                    </a:lnTo>
                    <a:lnTo>
                      <a:pt x="206" y="174"/>
                    </a:lnTo>
                    <a:lnTo>
                      <a:pt x="206" y="174"/>
                    </a:lnTo>
                    <a:lnTo>
                      <a:pt x="206" y="17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4" name="Freeform 1616"/>
              <p:cNvSpPr>
                <a:spLocks noEditPoints="1"/>
              </p:cNvSpPr>
              <p:nvPr/>
            </p:nvSpPr>
            <p:spPr bwMode="auto">
              <a:xfrm>
                <a:off x="4476750" y="5476875"/>
                <a:ext cx="282575" cy="419100"/>
              </a:xfrm>
              <a:custGeom>
                <a:avLst/>
                <a:gdLst>
                  <a:gd name="T0" fmla="*/ 12 w 178"/>
                  <a:gd name="T1" fmla="*/ 264 h 264"/>
                  <a:gd name="T2" fmla="*/ 26 w 178"/>
                  <a:gd name="T3" fmla="*/ 260 h 264"/>
                  <a:gd name="T4" fmla="*/ 16 w 178"/>
                  <a:gd name="T5" fmla="*/ 252 h 264"/>
                  <a:gd name="T6" fmla="*/ 88 w 178"/>
                  <a:gd name="T7" fmla="*/ 124 h 264"/>
                  <a:gd name="T8" fmla="*/ 82 w 178"/>
                  <a:gd name="T9" fmla="*/ 146 h 264"/>
                  <a:gd name="T10" fmla="*/ 74 w 178"/>
                  <a:gd name="T11" fmla="*/ 156 h 264"/>
                  <a:gd name="T12" fmla="*/ 56 w 178"/>
                  <a:gd name="T13" fmla="*/ 184 h 264"/>
                  <a:gd name="T14" fmla="*/ 30 w 178"/>
                  <a:gd name="T15" fmla="*/ 198 h 264"/>
                  <a:gd name="T16" fmla="*/ 22 w 178"/>
                  <a:gd name="T17" fmla="*/ 206 h 264"/>
                  <a:gd name="T18" fmla="*/ 16 w 178"/>
                  <a:gd name="T19" fmla="*/ 208 h 264"/>
                  <a:gd name="T20" fmla="*/ 10 w 178"/>
                  <a:gd name="T21" fmla="*/ 220 h 264"/>
                  <a:gd name="T22" fmla="*/ 0 w 178"/>
                  <a:gd name="T23" fmla="*/ 236 h 264"/>
                  <a:gd name="T24" fmla="*/ 10 w 178"/>
                  <a:gd name="T25" fmla="*/ 244 h 264"/>
                  <a:gd name="T26" fmla="*/ 20 w 178"/>
                  <a:gd name="T27" fmla="*/ 250 h 264"/>
                  <a:gd name="T28" fmla="*/ 48 w 178"/>
                  <a:gd name="T29" fmla="*/ 246 h 264"/>
                  <a:gd name="T30" fmla="*/ 66 w 178"/>
                  <a:gd name="T31" fmla="*/ 210 h 264"/>
                  <a:gd name="T32" fmla="*/ 80 w 178"/>
                  <a:gd name="T33" fmla="*/ 200 h 264"/>
                  <a:gd name="T34" fmla="*/ 90 w 178"/>
                  <a:gd name="T35" fmla="*/ 184 h 264"/>
                  <a:gd name="T36" fmla="*/ 116 w 178"/>
                  <a:gd name="T37" fmla="*/ 136 h 264"/>
                  <a:gd name="T38" fmla="*/ 112 w 178"/>
                  <a:gd name="T39" fmla="*/ 138 h 264"/>
                  <a:gd name="T40" fmla="*/ 102 w 178"/>
                  <a:gd name="T41" fmla="*/ 136 h 264"/>
                  <a:gd name="T42" fmla="*/ 94 w 178"/>
                  <a:gd name="T43" fmla="*/ 124 h 264"/>
                  <a:gd name="T44" fmla="*/ 88 w 178"/>
                  <a:gd name="T45" fmla="*/ 124 h 264"/>
                  <a:gd name="T46" fmla="*/ 92 w 178"/>
                  <a:gd name="T47" fmla="*/ 2 h 264"/>
                  <a:gd name="T48" fmla="*/ 94 w 178"/>
                  <a:gd name="T49" fmla="*/ 10 h 264"/>
                  <a:gd name="T50" fmla="*/ 108 w 178"/>
                  <a:gd name="T51" fmla="*/ 34 h 264"/>
                  <a:gd name="T52" fmla="*/ 112 w 178"/>
                  <a:gd name="T53" fmla="*/ 42 h 264"/>
                  <a:gd name="T54" fmla="*/ 116 w 178"/>
                  <a:gd name="T55" fmla="*/ 46 h 264"/>
                  <a:gd name="T56" fmla="*/ 118 w 178"/>
                  <a:gd name="T57" fmla="*/ 54 h 264"/>
                  <a:gd name="T58" fmla="*/ 118 w 178"/>
                  <a:gd name="T59" fmla="*/ 64 h 264"/>
                  <a:gd name="T60" fmla="*/ 120 w 178"/>
                  <a:gd name="T61" fmla="*/ 88 h 264"/>
                  <a:gd name="T62" fmla="*/ 120 w 178"/>
                  <a:gd name="T63" fmla="*/ 110 h 264"/>
                  <a:gd name="T64" fmla="*/ 128 w 178"/>
                  <a:gd name="T65" fmla="*/ 128 h 264"/>
                  <a:gd name="T66" fmla="*/ 136 w 178"/>
                  <a:gd name="T67" fmla="*/ 144 h 264"/>
                  <a:gd name="T68" fmla="*/ 144 w 178"/>
                  <a:gd name="T69" fmla="*/ 136 h 264"/>
                  <a:gd name="T70" fmla="*/ 156 w 178"/>
                  <a:gd name="T71" fmla="*/ 118 h 264"/>
                  <a:gd name="T72" fmla="*/ 154 w 178"/>
                  <a:gd name="T73" fmla="*/ 106 h 264"/>
                  <a:gd name="T74" fmla="*/ 170 w 178"/>
                  <a:gd name="T75" fmla="*/ 102 h 264"/>
                  <a:gd name="T76" fmla="*/ 178 w 178"/>
                  <a:gd name="T77" fmla="*/ 82 h 264"/>
                  <a:gd name="T78" fmla="*/ 172 w 178"/>
                  <a:gd name="T79" fmla="*/ 70 h 264"/>
                  <a:gd name="T80" fmla="*/ 164 w 178"/>
                  <a:gd name="T81" fmla="*/ 78 h 264"/>
                  <a:gd name="T82" fmla="*/ 142 w 178"/>
                  <a:gd name="T83" fmla="*/ 70 h 264"/>
                  <a:gd name="T84" fmla="*/ 138 w 178"/>
                  <a:gd name="T85" fmla="*/ 52 h 264"/>
                  <a:gd name="T86" fmla="*/ 134 w 178"/>
                  <a:gd name="T87" fmla="*/ 54 h 264"/>
                  <a:gd name="T88" fmla="*/ 126 w 178"/>
                  <a:gd name="T89" fmla="*/ 54 h 264"/>
                  <a:gd name="T90" fmla="*/ 120 w 178"/>
                  <a:gd name="T91" fmla="*/ 24 h 264"/>
                  <a:gd name="T92" fmla="*/ 106 w 178"/>
                  <a:gd name="T93" fmla="*/ 10 h 264"/>
                  <a:gd name="T94" fmla="*/ 94 w 178"/>
                  <a:gd name="T95" fmla="*/ 6 h 264"/>
                  <a:gd name="T96" fmla="*/ 92 w 178"/>
                  <a:gd name="T9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8" h="264">
                    <a:moveTo>
                      <a:pt x="16" y="252"/>
                    </a:moveTo>
                    <a:lnTo>
                      <a:pt x="16" y="252"/>
                    </a:lnTo>
                    <a:lnTo>
                      <a:pt x="12" y="264"/>
                    </a:lnTo>
                    <a:lnTo>
                      <a:pt x="22" y="264"/>
                    </a:lnTo>
                    <a:lnTo>
                      <a:pt x="28" y="264"/>
                    </a:lnTo>
                    <a:lnTo>
                      <a:pt x="26" y="260"/>
                    </a:lnTo>
                    <a:lnTo>
                      <a:pt x="22" y="254"/>
                    </a:lnTo>
                    <a:lnTo>
                      <a:pt x="16" y="252"/>
                    </a:lnTo>
                    <a:lnTo>
                      <a:pt x="16" y="252"/>
                    </a:lnTo>
                    <a:lnTo>
                      <a:pt x="16" y="252"/>
                    </a:lnTo>
                    <a:close/>
                    <a:moveTo>
                      <a:pt x="88" y="124"/>
                    </a:moveTo>
                    <a:lnTo>
                      <a:pt x="88" y="124"/>
                    </a:lnTo>
                    <a:lnTo>
                      <a:pt x="82" y="132"/>
                    </a:lnTo>
                    <a:lnTo>
                      <a:pt x="82" y="138"/>
                    </a:lnTo>
                    <a:lnTo>
                      <a:pt x="82" y="146"/>
                    </a:lnTo>
                    <a:lnTo>
                      <a:pt x="74" y="152"/>
                    </a:lnTo>
                    <a:lnTo>
                      <a:pt x="74" y="154"/>
                    </a:lnTo>
                    <a:lnTo>
                      <a:pt x="74" y="156"/>
                    </a:lnTo>
                    <a:lnTo>
                      <a:pt x="70" y="160"/>
                    </a:lnTo>
                    <a:lnTo>
                      <a:pt x="62" y="178"/>
                    </a:lnTo>
                    <a:lnTo>
                      <a:pt x="56" y="184"/>
                    </a:lnTo>
                    <a:lnTo>
                      <a:pt x="48" y="190"/>
                    </a:lnTo>
                    <a:lnTo>
                      <a:pt x="38" y="196"/>
                    </a:lnTo>
                    <a:lnTo>
                      <a:pt x="30" y="198"/>
                    </a:lnTo>
                    <a:lnTo>
                      <a:pt x="28" y="200"/>
                    </a:lnTo>
                    <a:lnTo>
                      <a:pt x="28" y="206"/>
                    </a:lnTo>
                    <a:lnTo>
                      <a:pt x="22" y="206"/>
                    </a:lnTo>
                    <a:lnTo>
                      <a:pt x="22" y="208"/>
                    </a:lnTo>
                    <a:lnTo>
                      <a:pt x="20" y="208"/>
                    </a:lnTo>
                    <a:lnTo>
                      <a:pt x="16" y="208"/>
                    </a:lnTo>
                    <a:lnTo>
                      <a:pt x="12" y="210"/>
                    </a:lnTo>
                    <a:lnTo>
                      <a:pt x="12" y="214"/>
                    </a:lnTo>
                    <a:lnTo>
                      <a:pt x="10" y="220"/>
                    </a:lnTo>
                    <a:lnTo>
                      <a:pt x="4" y="220"/>
                    </a:lnTo>
                    <a:lnTo>
                      <a:pt x="2" y="234"/>
                    </a:lnTo>
                    <a:lnTo>
                      <a:pt x="0" y="236"/>
                    </a:lnTo>
                    <a:lnTo>
                      <a:pt x="2" y="242"/>
                    </a:lnTo>
                    <a:lnTo>
                      <a:pt x="8" y="244"/>
                    </a:lnTo>
                    <a:lnTo>
                      <a:pt x="10" y="244"/>
                    </a:lnTo>
                    <a:lnTo>
                      <a:pt x="16" y="242"/>
                    </a:lnTo>
                    <a:lnTo>
                      <a:pt x="18" y="242"/>
                    </a:lnTo>
                    <a:lnTo>
                      <a:pt x="20" y="250"/>
                    </a:lnTo>
                    <a:lnTo>
                      <a:pt x="28" y="252"/>
                    </a:lnTo>
                    <a:lnTo>
                      <a:pt x="44" y="252"/>
                    </a:lnTo>
                    <a:lnTo>
                      <a:pt x="48" y="246"/>
                    </a:lnTo>
                    <a:lnTo>
                      <a:pt x="56" y="236"/>
                    </a:lnTo>
                    <a:lnTo>
                      <a:pt x="66" y="216"/>
                    </a:lnTo>
                    <a:lnTo>
                      <a:pt x="66" y="210"/>
                    </a:lnTo>
                    <a:lnTo>
                      <a:pt x="66" y="206"/>
                    </a:lnTo>
                    <a:lnTo>
                      <a:pt x="72" y="202"/>
                    </a:lnTo>
                    <a:lnTo>
                      <a:pt x="80" y="200"/>
                    </a:lnTo>
                    <a:lnTo>
                      <a:pt x="92" y="196"/>
                    </a:lnTo>
                    <a:lnTo>
                      <a:pt x="92" y="188"/>
                    </a:lnTo>
                    <a:lnTo>
                      <a:pt x="90" y="184"/>
                    </a:lnTo>
                    <a:lnTo>
                      <a:pt x="102" y="170"/>
                    </a:lnTo>
                    <a:lnTo>
                      <a:pt x="116" y="154"/>
                    </a:lnTo>
                    <a:lnTo>
                      <a:pt x="116" y="136"/>
                    </a:lnTo>
                    <a:lnTo>
                      <a:pt x="112" y="134"/>
                    </a:lnTo>
                    <a:lnTo>
                      <a:pt x="112" y="136"/>
                    </a:lnTo>
                    <a:lnTo>
                      <a:pt x="112" y="138"/>
                    </a:lnTo>
                    <a:lnTo>
                      <a:pt x="108" y="136"/>
                    </a:lnTo>
                    <a:lnTo>
                      <a:pt x="106" y="134"/>
                    </a:lnTo>
                    <a:lnTo>
                      <a:pt x="102" y="136"/>
                    </a:lnTo>
                    <a:lnTo>
                      <a:pt x="102" y="138"/>
                    </a:lnTo>
                    <a:lnTo>
                      <a:pt x="98" y="138"/>
                    </a:lnTo>
                    <a:lnTo>
                      <a:pt x="94" y="124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88" y="124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90" y="6"/>
                    </a:lnTo>
                    <a:lnTo>
                      <a:pt x="94" y="10"/>
                    </a:lnTo>
                    <a:lnTo>
                      <a:pt x="98" y="16"/>
                    </a:lnTo>
                    <a:lnTo>
                      <a:pt x="102" y="28"/>
                    </a:lnTo>
                    <a:lnTo>
                      <a:pt x="108" y="34"/>
                    </a:lnTo>
                    <a:lnTo>
                      <a:pt x="110" y="36"/>
                    </a:lnTo>
                    <a:lnTo>
                      <a:pt x="112" y="38"/>
                    </a:lnTo>
                    <a:lnTo>
                      <a:pt x="112" y="42"/>
                    </a:lnTo>
                    <a:lnTo>
                      <a:pt x="118" y="42"/>
                    </a:lnTo>
                    <a:lnTo>
                      <a:pt x="118" y="44"/>
                    </a:lnTo>
                    <a:lnTo>
                      <a:pt x="116" y="46"/>
                    </a:lnTo>
                    <a:lnTo>
                      <a:pt x="116" y="50"/>
                    </a:lnTo>
                    <a:lnTo>
                      <a:pt x="116" y="52"/>
                    </a:lnTo>
                    <a:lnTo>
                      <a:pt x="118" y="54"/>
                    </a:lnTo>
                    <a:lnTo>
                      <a:pt x="120" y="56"/>
                    </a:lnTo>
                    <a:lnTo>
                      <a:pt x="120" y="62"/>
                    </a:lnTo>
                    <a:lnTo>
                      <a:pt x="118" y="64"/>
                    </a:lnTo>
                    <a:lnTo>
                      <a:pt x="120" y="70"/>
                    </a:lnTo>
                    <a:lnTo>
                      <a:pt x="120" y="78"/>
                    </a:lnTo>
                    <a:lnTo>
                      <a:pt x="120" y="88"/>
                    </a:lnTo>
                    <a:lnTo>
                      <a:pt x="118" y="96"/>
                    </a:lnTo>
                    <a:lnTo>
                      <a:pt x="106" y="100"/>
                    </a:lnTo>
                    <a:lnTo>
                      <a:pt x="120" y="110"/>
                    </a:lnTo>
                    <a:lnTo>
                      <a:pt x="128" y="118"/>
                    </a:lnTo>
                    <a:lnTo>
                      <a:pt x="128" y="124"/>
                    </a:lnTo>
                    <a:lnTo>
                      <a:pt x="128" y="128"/>
                    </a:lnTo>
                    <a:lnTo>
                      <a:pt x="124" y="134"/>
                    </a:lnTo>
                    <a:lnTo>
                      <a:pt x="124" y="142"/>
                    </a:lnTo>
                    <a:lnTo>
                      <a:pt x="136" y="144"/>
                    </a:lnTo>
                    <a:lnTo>
                      <a:pt x="138" y="144"/>
                    </a:lnTo>
                    <a:lnTo>
                      <a:pt x="142" y="142"/>
                    </a:lnTo>
                    <a:lnTo>
                      <a:pt x="144" y="136"/>
                    </a:lnTo>
                    <a:lnTo>
                      <a:pt x="148" y="124"/>
                    </a:lnTo>
                    <a:lnTo>
                      <a:pt x="154" y="120"/>
                    </a:lnTo>
                    <a:lnTo>
                      <a:pt x="156" y="118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54" y="106"/>
                    </a:lnTo>
                    <a:lnTo>
                      <a:pt x="160" y="102"/>
                    </a:lnTo>
                    <a:lnTo>
                      <a:pt x="166" y="100"/>
                    </a:lnTo>
                    <a:lnTo>
                      <a:pt x="170" y="102"/>
                    </a:lnTo>
                    <a:lnTo>
                      <a:pt x="170" y="98"/>
                    </a:lnTo>
                    <a:lnTo>
                      <a:pt x="170" y="96"/>
                    </a:lnTo>
                    <a:lnTo>
                      <a:pt x="178" y="82"/>
                    </a:lnTo>
                    <a:lnTo>
                      <a:pt x="178" y="72"/>
                    </a:lnTo>
                    <a:lnTo>
                      <a:pt x="174" y="72"/>
                    </a:lnTo>
                    <a:lnTo>
                      <a:pt x="172" y="70"/>
                    </a:lnTo>
                    <a:lnTo>
                      <a:pt x="170" y="70"/>
                    </a:lnTo>
                    <a:lnTo>
                      <a:pt x="166" y="72"/>
                    </a:lnTo>
                    <a:lnTo>
                      <a:pt x="164" y="78"/>
                    </a:lnTo>
                    <a:lnTo>
                      <a:pt x="160" y="78"/>
                    </a:lnTo>
                    <a:lnTo>
                      <a:pt x="152" y="78"/>
                    </a:lnTo>
                    <a:lnTo>
                      <a:pt x="142" y="70"/>
                    </a:lnTo>
                    <a:lnTo>
                      <a:pt x="142" y="54"/>
                    </a:lnTo>
                    <a:lnTo>
                      <a:pt x="138" y="54"/>
                    </a:lnTo>
                    <a:lnTo>
                      <a:pt x="138" y="52"/>
                    </a:lnTo>
                    <a:lnTo>
                      <a:pt x="138" y="50"/>
                    </a:lnTo>
                    <a:lnTo>
                      <a:pt x="136" y="50"/>
                    </a:lnTo>
                    <a:lnTo>
                      <a:pt x="134" y="54"/>
                    </a:lnTo>
                    <a:lnTo>
                      <a:pt x="130" y="56"/>
                    </a:lnTo>
                    <a:lnTo>
                      <a:pt x="126" y="56"/>
                    </a:lnTo>
                    <a:lnTo>
                      <a:pt x="126" y="54"/>
                    </a:lnTo>
                    <a:lnTo>
                      <a:pt x="124" y="44"/>
                    </a:lnTo>
                    <a:lnTo>
                      <a:pt x="124" y="34"/>
                    </a:lnTo>
                    <a:lnTo>
                      <a:pt x="120" y="24"/>
                    </a:lnTo>
                    <a:lnTo>
                      <a:pt x="116" y="24"/>
                    </a:lnTo>
                    <a:lnTo>
                      <a:pt x="118" y="18"/>
                    </a:lnTo>
                    <a:lnTo>
                      <a:pt x="106" y="10"/>
                    </a:lnTo>
                    <a:lnTo>
                      <a:pt x="102" y="14"/>
                    </a:lnTo>
                    <a:lnTo>
                      <a:pt x="100" y="14"/>
                    </a:lnTo>
                    <a:lnTo>
                      <a:pt x="94" y="6"/>
                    </a:lnTo>
                    <a:lnTo>
                      <a:pt x="94" y="2"/>
                    </a:lnTo>
                    <a:lnTo>
                      <a:pt x="98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5" name="Freeform 1617"/>
              <p:cNvSpPr>
                <a:spLocks/>
              </p:cNvSpPr>
              <p:nvPr/>
            </p:nvSpPr>
            <p:spPr bwMode="auto">
              <a:xfrm>
                <a:off x="742950" y="2819400"/>
                <a:ext cx="95250" cy="79375"/>
              </a:xfrm>
              <a:custGeom>
                <a:avLst/>
                <a:gdLst>
                  <a:gd name="T0" fmla="*/ 56 w 60"/>
                  <a:gd name="T1" fmla="*/ 6 h 50"/>
                  <a:gd name="T2" fmla="*/ 56 w 60"/>
                  <a:gd name="T3" fmla="*/ 6 h 50"/>
                  <a:gd name="T4" fmla="*/ 56 w 60"/>
                  <a:gd name="T5" fmla="*/ 8 h 50"/>
                  <a:gd name="T6" fmla="*/ 56 w 60"/>
                  <a:gd name="T7" fmla="*/ 2 h 50"/>
                  <a:gd name="T8" fmla="*/ 44 w 60"/>
                  <a:gd name="T9" fmla="*/ 0 h 50"/>
                  <a:gd name="T10" fmla="*/ 38 w 60"/>
                  <a:gd name="T11" fmla="*/ 0 h 50"/>
                  <a:gd name="T12" fmla="*/ 32 w 60"/>
                  <a:gd name="T13" fmla="*/ 0 h 50"/>
                  <a:gd name="T14" fmla="*/ 28 w 60"/>
                  <a:gd name="T15" fmla="*/ 8 h 50"/>
                  <a:gd name="T16" fmla="*/ 26 w 60"/>
                  <a:gd name="T17" fmla="*/ 8 h 50"/>
                  <a:gd name="T18" fmla="*/ 20 w 60"/>
                  <a:gd name="T19" fmla="*/ 8 h 50"/>
                  <a:gd name="T20" fmla="*/ 16 w 60"/>
                  <a:gd name="T21" fmla="*/ 14 h 50"/>
                  <a:gd name="T22" fmla="*/ 16 w 60"/>
                  <a:gd name="T23" fmla="*/ 24 h 50"/>
                  <a:gd name="T24" fmla="*/ 14 w 60"/>
                  <a:gd name="T25" fmla="*/ 38 h 50"/>
                  <a:gd name="T26" fmla="*/ 0 w 60"/>
                  <a:gd name="T27" fmla="*/ 38 h 50"/>
                  <a:gd name="T28" fmla="*/ 0 w 60"/>
                  <a:gd name="T29" fmla="*/ 42 h 50"/>
                  <a:gd name="T30" fmla="*/ 4 w 60"/>
                  <a:gd name="T31" fmla="*/ 44 h 50"/>
                  <a:gd name="T32" fmla="*/ 8 w 60"/>
                  <a:gd name="T33" fmla="*/ 46 h 50"/>
                  <a:gd name="T34" fmla="*/ 14 w 60"/>
                  <a:gd name="T35" fmla="*/ 44 h 50"/>
                  <a:gd name="T36" fmla="*/ 18 w 60"/>
                  <a:gd name="T37" fmla="*/ 44 h 50"/>
                  <a:gd name="T38" fmla="*/ 24 w 60"/>
                  <a:gd name="T39" fmla="*/ 44 h 50"/>
                  <a:gd name="T40" fmla="*/ 26 w 60"/>
                  <a:gd name="T41" fmla="*/ 46 h 50"/>
                  <a:gd name="T42" fmla="*/ 28 w 60"/>
                  <a:gd name="T43" fmla="*/ 50 h 50"/>
                  <a:gd name="T44" fmla="*/ 32 w 60"/>
                  <a:gd name="T45" fmla="*/ 50 h 50"/>
                  <a:gd name="T46" fmla="*/ 36 w 60"/>
                  <a:gd name="T47" fmla="*/ 34 h 50"/>
                  <a:gd name="T48" fmla="*/ 38 w 60"/>
                  <a:gd name="T49" fmla="*/ 28 h 50"/>
                  <a:gd name="T50" fmla="*/ 44 w 60"/>
                  <a:gd name="T51" fmla="*/ 32 h 50"/>
                  <a:gd name="T52" fmla="*/ 46 w 60"/>
                  <a:gd name="T53" fmla="*/ 32 h 50"/>
                  <a:gd name="T54" fmla="*/ 48 w 60"/>
                  <a:gd name="T55" fmla="*/ 28 h 50"/>
                  <a:gd name="T56" fmla="*/ 52 w 60"/>
                  <a:gd name="T57" fmla="*/ 26 h 50"/>
                  <a:gd name="T58" fmla="*/ 54 w 60"/>
                  <a:gd name="T59" fmla="*/ 26 h 50"/>
                  <a:gd name="T60" fmla="*/ 56 w 60"/>
                  <a:gd name="T61" fmla="*/ 24 h 50"/>
                  <a:gd name="T62" fmla="*/ 54 w 60"/>
                  <a:gd name="T63" fmla="*/ 18 h 50"/>
                  <a:gd name="T64" fmla="*/ 56 w 60"/>
                  <a:gd name="T65" fmla="*/ 18 h 50"/>
                  <a:gd name="T66" fmla="*/ 60 w 60"/>
                  <a:gd name="T67" fmla="*/ 16 h 50"/>
                  <a:gd name="T68" fmla="*/ 60 w 60"/>
                  <a:gd name="T69" fmla="*/ 14 h 50"/>
                  <a:gd name="T70" fmla="*/ 56 w 60"/>
                  <a:gd name="T71" fmla="*/ 6 h 50"/>
                  <a:gd name="T72" fmla="*/ 56 w 60"/>
                  <a:gd name="T73" fmla="*/ 6 h 50"/>
                  <a:gd name="T74" fmla="*/ 56 w 60"/>
                  <a:gd name="T7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50">
                    <a:moveTo>
                      <a:pt x="56" y="6"/>
                    </a:moveTo>
                    <a:lnTo>
                      <a:pt x="56" y="6"/>
                    </a:lnTo>
                    <a:lnTo>
                      <a:pt x="56" y="8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0" y="8"/>
                    </a:lnTo>
                    <a:lnTo>
                      <a:pt x="16" y="14"/>
                    </a:lnTo>
                    <a:lnTo>
                      <a:pt x="16" y="24"/>
                    </a:lnTo>
                    <a:lnTo>
                      <a:pt x="14" y="38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4" y="44"/>
                    </a:lnTo>
                    <a:lnTo>
                      <a:pt x="8" y="46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24" y="44"/>
                    </a:lnTo>
                    <a:lnTo>
                      <a:pt x="26" y="46"/>
                    </a:lnTo>
                    <a:lnTo>
                      <a:pt x="28" y="50"/>
                    </a:lnTo>
                    <a:lnTo>
                      <a:pt x="32" y="50"/>
                    </a:lnTo>
                    <a:lnTo>
                      <a:pt x="36" y="34"/>
                    </a:lnTo>
                    <a:lnTo>
                      <a:pt x="38" y="28"/>
                    </a:lnTo>
                    <a:lnTo>
                      <a:pt x="44" y="32"/>
                    </a:lnTo>
                    <a:lnTo>
                      <a:pt x="46" y="32"/>
                    </a:lnTo>
                    <a:lnTo>
                      <a:pt x="48" y="28"/>
                    </a:lnTo>
                    <a:lnTo>
                      <a:pt x="52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4" y="18"/>
                    </a:lnTo>
                    <a:lnTo>
                      <a:pt x="56" y="18"/>
                    </a:lnTo>
                    <a:lnTo>
                      <a:pt x="60" y="16"/>
                    </a:lnTo>
                    <a:lnTo>
                      <a:pt x="60" y="1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6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6" name="Freeform 1618"/>
              <p:cNvSpPr>
                <a:spLocks/>
              </p:cNvSpPr>
              <p:nvPr/>
            </p:nvSpPr>
            <p:spPr bwMode="auto">
              <a:xfrm>
                <a:off x="2505075" y="3575050"/>
                <a:ext cx="190500" cy="114300"/>
              </a:xfrm>
              <a:custGeom>
                <a:avLst/>
                <a:gdLst>
                  <a:gd name="T0" fmla="*/ 118 w 120"/>
                  <a:gd name="T1" fmla="*/ 46 h 72"/>
                  <a:gd name="T2" fmla="*/ 108 w 120"/>
                  <a:gd name="T3" fmla="*/ 44 h 72"/>
                  <a:gd name="T4" fmla="*/ 94 w 120"/>
                  <a:gd name="T5" fmla="*/ 44 h 72"/>
                  <a:gd name="T6" fmla="*/ 88 w 120"/>
                  <a:gd name="T7" fmla="*/ 38 h 72"/>
                  <a:gd name="T8" fmla="*/ 82 w 120"/>
                  <a:gd name="T9" fmla="*/ 38 h 72"/>
                  <a:gd name="T10" fmla="*/ 76 w 120"/>
                  <a:gd name="T11" fmla="*/ 34 h 72"/>
                  <a:gd name="T12" fmla="*/ 72 w 120"/>
                  <a:gd name="T13" fmla="*/ 26 h 72"/>
                  <a:gd name="T14" fmla="*/ 64 w 120"/>
                  <a:gd name="T15" fmla="*/ 24 h 72"/>
                  <a:gd name="T16" fmla="*/ 64 w 120"/>
                  <a:gd name="T17" fmla="*/ 16 h 72"/>
                  <a:gd name="T18" fmla="*/ 60 w 120"/>
                  <a:gd name="T19" fmla="*/ 12 h 72"/>
                  <a:gd name="T20" fmla="*/ 52 w 120"/>
                  <a:gd name="T21" fmla="*/ 12 h 72"/>
                  <a:gd name="T22" fmla="*/ 44 w 120"/>
                  <a:gd name="T23" fmla="*/ 12 h 72"/>
                  <a:gd name="T24" fmla="*/ 38 w 120"/>
                  <a:gd name="T25" fmla="*/ 2 h 72"/>
                  <a:gd name="T26" fmla="*/ 34 w 120"/>
                  <a:gd name="T27" fmla="*/ 2 h 72"/>
                  <a:gd name="T28" fmla="*/ 24 w 120"/>
                  <a:gd name="T29" fmla="*/ 2 h 72"/>
                  <a:gd name="T30" fmla="*/ 18 w 120"/>
                  <a:gd name="T31" fmla="*/ 0 h 72"/>
                  <a:gd name="T32" fmla="*/ 16 w 120"/>
                  <a:gd name="T33" fmla="*/ 2 h 72"/>
                  <a:gd name="T34" fmla="*/ 6 w 120"/>
                  <a:gd name="T35" fmla="*/ 8 h 72"/>
                  <a:gd name="T36" fmla="*/ 0 w 120"/>
                  <a:gd name="T37" fmla="*/ 18 h 72"/>
                  <a:gd name="T38" fmla="*/ 2 w 120"/>
                  <a:gd name="T39" fmla="*/ 26 h 72"/>
                  <a:gd name="T40" fmla="*/ 10 w 120"/>
                  <a:gd name="T41" fmla="*/ 28 h 72"/>
                  <a:gd name="T42" fmla="*/ 14 w 120"/>
                  <a:gd name="T43" fmla="*/ 36 h 72"/>
                  <a:gd name="T44" fmla="*/ 20 w 120"/>
                  <a:gd name="T45" fmla="*/ 38 h 72"/>
                  <a:gd name="T46" fmla="*/ 28 w 120"/>
                  <a:gd name="T47" fmla="*/ 40 h 72"/>
                  <a:gd name="T48" fmla="*/ 38 w 120"/>
                  <a:gd name="T49" fmla="*/ 46 h 72"/>
                  <a:gd name="T50" fmla="*/ 46 w 120"/>
                  <a:gd name="T51" fmla="*/ 46 h 72"/>
                  <a:gd name="T52" fmla="*/ 54 w 120"/>
                  <a:gd name="T53" fmla="*/ 52 h 72"/>
                  <a:gd name="T54" fmla="*/ 56 w 120"/>
                  <a:gd name="T55" fmla="*/ 56 h 72"/>
                  <a:gd name="T56" fmla="*/ 64 w 120"/>
                  <a:gd name="T57" fmla="*/ 56 h 72"/>
                  <a:gd name="T58" fmla="*/ 70 w 120"/>
                  <a:gd name="T59" fmla="*/ 64 h 72"/>
                  <a:gd name="T60" fmla="*/ 82 w 120"/>
                  <a:gd name="T61" fmla="*/ 64 h 72"/>
                  <a:gd name="T62" fmla="*/ 94 w 120"/>
                  <a:gd name="T63" fmla="*/ 68 h 72"/>
                  <a:gd name="T64" fmla="*/ 102 w 120"/>
                  <a:gd name="T65" fmla="*/ 72 h 72"/>
                  <a:gd name="T66" fmla="*/ 110 w 120"/>
                  <a:gd name="T67" fmla="*/ 72 h 72"/>
                  <a:gd name="T68" fmla="*/ 116 w 120"/>
                  <a:gd name="T69" fmla="*/ 72 h 72"/>
                  <a:gd name="T70" fmla="*/ 118 w 120"/>
                  <a:gd name="T71" fmla="*/ 66 h 72"/>
                  <a:gd name="T72" fmla="*/ 120 w 120"/>
                  <a:gd name="T73" fmla="*/ 64 h 72"/>
                  <a:gd name="T74" fmla="*/ 116 w 120"/>
                  <a:gd name="T75" fmla="*/ 58 h 72"/>
                  <a:gd name="T76" fmla="*/ 118 w 120"/>
                  <a:gd name="T77" fmla="*/ 54 h 72"/>
                  <a:gd name="T78" fmla="*/ 118 w 120"/>
                  <a:gd name="T79" fmla="*/ 46 h 72"/>
                  <a:gd name="T80" fmla="*/ 118 w 120"/>
                  <a:gd name="T81" fmla="*/ 46 h 72"/>
                  <a:gd name="T82" fmla="*/ 118 w 120"/>
                  <a:gd name="T83" fmla="*/ 4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72">
                    <a:moveTo>
                      <a:pt x="118" y="46"/>
                    </a:moveTo>
                    <a:lnTo>
                      <a:pt x="108" y="44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2" y="38"/>
                    </a:lnTo>
                    <a:lnTo>
                      <a:pt x="76" y="34"/>
                    </a:lnTo>
                    <a:lnTo>
                      <a:pt x="72" y="26"/>
                    </a:lnTo>
                    <a:lnTo>
                      <a:pt x="64" y="24"/>
                    </a:lnTo>
                    <a:lnTo>
                      <a:pt x="64" y="16"/>
                    </a:lnTo>
                    <a:lnTo>
                      <a:pt x="60" y="12"/>
                    </a:lnTo>
                    <a:lnTo>
                      <a:pt x="52" y="12"/>
                    </a:lnTo>
                    <a:lnTo>
                      <a:pt x="44" y="12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10" y="28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8" y="40"/>
                    </a:lnTo>
                    <a:lnTo>
                      <a:pt x="38" y="46"/>
                    </a:lnTo>
                    <a:lnTo>
                      <a:pt x="46" y="46"/>
                    </a:lnTo>
                    <a:lnTo>
                      <a:pt x="54" y="52"/>
                    </a:lnTo>
                    <a:lnTo>
                      <a:pt x="56" y="56"/>
                    </a:lnTo>
                    <a:lnTo>
                      <a:pt x="64" y="56"/>
                    </a:lnTo>
                    <a:lnTo>
                      <a:pt x="70" y="64"/>
                    </a:lnTo>
                    <a:lnTo>
                      <a:pt x="82" y="64"/>
                    </a:lnTo>
                    <a:lnTo>
                      <a:pt x="94" y="68"/>
                    </a:lnTo>
                    <a:lnTo>
                      <a:pt x="102" y="72"/>
                    </a:lnTo>
                    <a:lnTo>
                      <a:pt x="110" y="72"/>
                    </a:lnTo>
                    <a:lnTo>
                      <a:pt x="116" y="72"/>
                    </a:lnTo>
                    <a:lnTo>
                      <a:pt x="118" y="66"/>
                    </a:lnTo>
                    <a:lnTo>
                      <a:pt x="120" y="64"/>
                    </a:lnTo>
                    <a:lnTo>
                      <a:pt x="116" y="58"/>
                    </a:lnTo>
                    <a:lnTo>
                      <a:pt x="118" y="5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7" name="Freeform 1619"/>
              <p:cNvSpPr>
                <a:spLocks noEditPoints="1"/>
              </p:cNvSpPr>
              <p:nvPr/>
            </p:nvSpPr>
            <p:spPr bwMode="auto">
              <a:xfrm>
                <a:off x="920750" y="4937125"/>
                <a:ext cx="320675" cy="355600"/>
              </a:xfrm>
              <a:custGeom>
                <a:avLst/>
                <a:gdLst>
                  <a:gd name="T0" fmla="*/ 72 w 202"/>
                  <a:gd name="T1" fmla="*/ 224 h 224"/>
                  <a:gd name="T2" fmla="*/ 84 w 202"/>
                  <a:gd name="T3" fmla="*/ 212 h 224"/>
                  <a:gd name="T4" fmla="*/ 88 w 202"/>
                  <a:gd name="T5" fmla="*/ 218 h 224"/>
                  <a:gd name="T6" fmla="*/ 96 w 202"/>
                  <a:gd name="T7" fmla="*/ 224 h 224"/>
                  <a:gd name="T8" fmla="*/ 104 w 202"/>
                  <a:gd name="T9" fmla="*/ 224 h 224"/>
                  <a:gd name="T10" fmla="*/ 112 w 202"/>
                  <a:gd name="T11" fmla="*/ 216 h 224"/>
                  <a:gd name="T12" fmla="*/ 116 w 202"/>
                  <a:gd name="T13" fmla="*/ 212 h 224"/>
                  <a:gd name="T14" fmla="*/ 120 w 202"/>
                  <a:gd name="T15" fmla="*/ 156 h 224"/>
                  <a:gd name="T16" fmla="*/ 138 w 202"/>
                  <a:gd name="T17" fmla="*/ 90 h 224"/>
                  <a:gd name="T18" fmla="*/ 148 w 202"/>
                  <a:gd name="T19" fmla="*/ 30 h 224"/>
                  <a:gd name="T20" fmla="*/ 184 w 202"/>
                  <a:gd name="T21" fmla="*/ 28 h 224"/>
                  <a:gd name="T22" fmla="*/ 186 w 202"/>
                  <a:gd name="T23" fmla="*/ 22 h 224"/>
                  <a:gd name="T24" fmla="*/ 192 w 202"/>
                  <a:gd name="T25" fmla="*/ 22 h 224"/>
                  <a:gd name="T26" fmla="*/ 194 w 202"/>
                  <a:gd name="T27" fmla="*/ 22 h 224"/>
                  <a:gd name="T28" fmla="*/ 198 w 202"/>
                  <a:gd name="T29" fmla="*/ 18 h 224"/>
                  <a:gd name="T30" fmla="*/ 198 w 202"/>
                  <a:gd name="T31" fmla="*/ 18 h 224"/>
                  <a:gd name="T32" fmla="*/ 194 w 202"/>
                  <a:gd name="T33" fmla="*/ 12 h 224"/>
                  <a:gd name="T34" fmla="*/ 174 w 202"/>
                  <a:gd name="T35" fmla="*/ 16 h 224"/>
                  <a:gd name="T36" fmla="*/ 138 w 202"/>
                  <a:gd name="T37" fmla="*/ 20 h 224"/>
                  <a:gd name="T38" fmla="*/ 126 w 202"/>
                  <a:gd name="T39" fmla="*/ 18 h 224"/>
                  <a:gd name="T40" fmla="*/ 122 w 202"/>
                  <a:gd name="T41" fmla="*/ 18 h 224"/>
                  <a:gd name="T42" fmla="*/ 116 w 202"/>
                  <a:gd name="T43" fmla="*/ 16 h 224"/>
                  <a:gd name="T44" fmla="*/ 108 w 202"/>
                  <a:gd name="T45" fmla="*/ 16 h 224"/>
                  <a:gd name="T46" fmla="*/ 102 w 202"/>
                  <a:gd name="T47" fmla="*/ 10 h 224"/>
                  <a:gd name="T48" fmla="*/ 34 w 202"/>
                  <a:gd name="T49" fmla="*/ 4 h 224"/>
                  <a:gd name="T50" fmla="*/ 26 w 202"/>
                  <a:gd name="T51" fmla="*/ 0 h 224"/>
                  <a:gd name="T52" fmla="*/ 22 w 202"/>
                  <a:gd name="T53" fmla="*/ 4 h 224"/>
                  <a:gd name="T54" fmla="*/ 8 w 202"/>
                  <a:gd name="T55" fmla="*/ 4 h 224"/>
                  <a:gd name="T56" fmla="*/ 4 w 202"/>
                  <a:gd name="T57" fmla="*/ 28 h 224"/>
                  <a:gd name="T58" fmla="*/ 22 w 202"/>
                  <a:gd name="T59" fmla="*/ 44 h 224"/>
                  <a:gd name="T60" fmla="*/ 24 w 202"/>
                  <a:gd name="T61" fmla="*/ 56 h 224"/>
                  <a:gd name="T62" fmla="*/ 24 w 202"/>
                  <a:gd name="T63" fmla="*/ 70 h 224"/>
                  <a:gd name="T64" fmla="*/ 36 w 202"/>
                  <a:gd name="T65" fmla="*/ 82 h 224"/>
                  <a:gd name="T66" fmla="*/ 36 w 202"/>
                  <a:gd name="T67" fmla="*/ 92 h 224"/>
                  <a:gd name="T68" fmla="*/ 44 w 202"/>
                  <a:gd name="T69" fmla="*/ 102 h 224"/>
                  <a:gd name="T70" fmla="*/ 44 w 202"/>
                  <a:gd name="T71" fmla="*/ 116 h 224"/>
                  <a:gd name="T72" fmla="*/ 50 w 202"/>
                  <a:gd name="T73" fmla="*/ 146 h 224"/>
                  <a:gd name="T74" fmla="*/ 50 w 202"/>
                  <a:gd name="T75" fmla="*/ 172 h 224"/>
                  <a:gd name="T76" fmla="*/ 52 w 202"/>
                  <a:gd name="T77" fmla="*/ 198 h 224"/>
                  <a:gd name="T78" fmla="*/ 62 w 202"/>
                  <a:gd name="T79" fmla="*/ 212 h 224"/>
                  <a:gd name="T80" fmla="*/ 70 w 202"/>
                  <a:gd name="T81" fmla="*/ 212 h 224"/>
                  <a:gd name="T82" fmla="*/ 70 w 202"/>
                  <a:gd name="T83" fmla="*/ 224 h 224"/>
                  <a:gd name="T84" fmla="*/ 72 w 202"/>
                  <a:gd name="T85" fmla="*/ 224 h 224"/>
                  <a:gd name="T86" fmla="*/ 48 w 202"/>
                  <a:gd name="T87" fmla="*/ 54 h 224"/>
                  <a:gd name="T88" fmla="*/ 48 w 202"/>
                  <a:gd name="T89" fmla="*/ 56 h 224"/>
                  <a:gd name="T90" fmla="*/ 44 w 202"/>
                  <a:gd name="T91" fmla="*/ 54 h 224"/>
                  <a:gd name="T92" fmla="*/ 48 w 202"/>
                  <a:gd name="T93" fmla="*/ 5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2" h="224">
                    <a:moveTo>
                      <a:pt x="72" y="224"/>
                    </a:moveTo>
                    <a:lnTo>
                      <a:pt x="72" y="224"/>
                    </a:lnTo>
                    <a:lnTo>
                      <a:pt x="80" y="212"/>
                    </a:lnTo>
                    <a:lnTo>
                      <a:pt x="84" y="212"/>
                    </a:lnTo>
                    <a:lnTo>
                      <a:pt x="88" y="212"/>
                    </a:lnTo>
                    <a:lnTo>
                      <a:pt x="88" y="218"/>
                    </a:lnTo>
                    <a:lnTo>
                      <a:pt x="90" y="220"/>
                    </a:lnTo>
                    <a:lnTo>
                      <a:pt x="96" y="224"/>
                    </a:lnTo>
                    <a:lnTo>
                      <a:pt x="102" y="224"/>
                    </a:lnTo>
                    <a:lnTo>
                      <a:pt x="104" y="224"/>
                    </a:lnTo>
                    <a:lnTo>
                      <a:pt x="108" y="220"/>
                    </a:lnTo>
                    <a:lnTo>
                      <a:pt x="112" y="216"/>
                    </a:lnTo>
                    <a:lnTo>
                      <a:pt x="112" y="212"/>
                    </a:lnTo>
                    <a:lnTo>
                      <a:pt x="116" y="212"/>
                    </a:lnTo>
                    <a:lnTo>
                      <a:pt x="120" y="212"/>
                    </a:lnTo>
                    <a:lnTo>
                      <a:pt x="120" y="156"/>
                    </a:lnTo>
                    <a:lnTo>
                      <a:pt x="122" y="90"/>
                    </a:lnTo>
                    <a:lnTo>
                      <a:pt x="138" y="90"/>
                    </a:lnTo>
                    <a:lnTo>
                      <a:pt x="138" y="30"/>
                    </a:lnTo>
                    <a:lnTo>
                      <a:pt x="148" y="30"/>
                    </a:lnTo>
                    <a:lnTo>
                      <a:pt x="180" y="26"/>
                    </a:lnTo>
                    <a:lnTo>
                      <a:pt x="184" y="28"/>
                    </a:lnTo>
                    <a:lnTo>
                      <a:pt x="186" y="26"/>
                    </a:lnTo>
                    <a:lnTo>
                      <a:pt x="186" y="22"/>
                    </a:lnTo>
                    <a:lnTo>
                      <a:pt x="188" y="22"/>
                    </a:lnTo>
                    <a:lnTo>
                      <a:pt x="192" y="22"/>
                    </a:lnTo>
                    <a:lnTo>
                      <a:pt x="194" y="26"/>
                    </a:lnTo>
                    <a:lnTo>
                      <a:pt x="194" y="22"/>
                    </a:lnTo>
                    <a:lnTo>
                      <a:pt x="196" y="20"/>
                    </a:lnTo>
                    <a:lnTo>
                      <a:pt x="198" y="18"/>
                    </a:lnTo>
                    <a:lnTo>
                      <a:pt x="202" y="18"/>
                    </a:lnTo>
                    <a:lnTo>
                      <a:pt x="198" y="18"/>
                    </a:lnTo>
                    <a:lnTo>
                      <a:pt x="196" y="16"/>
                    </a:lnTo>
                    <a:lnTo>
                      <a:pt x="194" y="12"/>
                    </a:lnTo>
                    <a:lnTo>
                      <a:pt x="192" y="12"/>
                    </a:lnTo>
                    <a:lnTo>
                      <a:pt x="174" y="16"/>
                    </a:lnTo>
                    <a:lnTo>
                      <a:pt x="140" y="20"/>
                    </a:lnTo>
                    <a:lnTo>
                      <a:pt x="138" y="20"/>
                    </a:lnTo>
                    <a:lnTo>
                      <a:pt x="130" y="18"/>
                    </a:lnTo>
                    <a:lnTo>
                      <a:pt x="126" y="18"/>
                    </a:lnTo>
                    <a:lnTo>
                      <a:pt x="124" y="18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6" y="16"/>
                    </a:lnTo>
                    <a:lnTo>
                      <a:pt x="112" y="16"/>
                    </a:lnTo>
                    <a:lnTo>
                      <a:pt x="108" y="16"/>
                    </a:lnTo>
                    <a:lnTo>
                      <a:pt x="106" y="12"/>
                    </a:lnTo>
                    <a:lnTo>
                      <a:pt x="102" y="10"/>
                    </a:lnTo>
                    <a:lnTo>
                      <a:pt x="98" y="8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8" y="4"/>
                    </a:lnTo>
                    <a:lnTo>
                      <a:pt x="0" y="8"/>
                    </a:lnTo>
                    <a:lnTo>
                      <a:pt x="4" y="28"/>
                    </a:lnTo>
                    <a:lnTo>
                      <a:pt x="8" y="28"/>
                    </a:lnTo>
                    <a:lnTo>
                      <a:pt x="22" y="44"/>
                    </a:lnTo>
                    <a:lnTo>
                      <a:pt x="24" y="52"/>
                    </a:lnTo>
                    <a:lnTo>
                      <a:pt x="24" y="56"/>
                    </a:lnTo>
                    <a:lnTo>
                      <a:pt x="24" y="62"/>
                    </a:lnTo>
                    <a:lnTo>
                      <a:pt x="24" y="70"/>
                    </a:lnTo>
                    <a:lnTo>
                      <a:pt x="30" y="74"/>
                    </a:lnTo>
                    <a:lnTo>
                      <a:pt x="36" y="82"/>
                    </a:lnTo>
                    <a:lnTo>
                      <a:pt x="34" y="88"/>
                    </a:lnTo>
                    <a:lnTo>
                      <a:pt x="36" y="92"/>
                    </a:lnTo>
                    <a:lnTo>
                      <a:pt x="40" y="98"/>
                    </a:lnTo>
                    <a:lnTo>
                      <a:pt x="44" y="102"/>
                    </a:lnTo>
                    <a:lnTo>
                      <a:pt x="44" y="108"/>
                    </a:lnTo>
                    <a:lnTo>
                      <a:pt x="44" y="116"/>
                    </a:lnTo>
                    <a:lnTo>
                      <a:pt x="42" y="128"/>
                    </a:lnTo>
                    <a:lnTo>
                      <a:pt x="50" y="146"/>
                    </a:lnTo>
                    <a:lnTo>
                      <a:pt x="50" y="162"/>
                    </a:lnTo>
                    <a:lnTo>
                      <a:pt x="50" y="172"/>
                    </a:lnTo>
                    <a:lnTo>
                      <a:pt x="50" y="184"/>
                    </a:lnTo>
                    <a:lnTo>
                      <a:pt x="52" y="198"/>
                    </a:lnTo>
                    <a:lnTo>
                      <a:pt x="58" y="206"/>
                    </a:lnTo>
                    <a:lnTo>
                      <a:pt x="62" y="212"/>
                    </a:lnTo>
                    <a:lnTo>
                      <a:pt x="66" y="212"/>
                    </a:lnTo>
                    <a:lnTo>
                      <a:pt x="70" y="212"/>
                    </a:lnTo>
                    <a:lnTo>
                      <a:pt x="70" y="218"/>
                    </a:lnTo>
                    <a:lnTo>
                      <a:pt x="70" y="224"/>
                    </a:lnTo>
                    <a:lnTo>
                      <a:pt x="72" y="224"/>
                    </a:lnTo>
                    <a:lnTo>
                      <a:pt x="72" y="224"/>
                    </a:lnTo>
                    <a:lnTo>
                      <a:pt x="72" y="224"/>
                    </a:lnTo>
                    <a:close/>
                    <a:moveTo>
                      <a:pt x="48" y="54"/>
                    </a:moveTo>
                    <a:lnTo>
                      <a:pt x="48" y="54"/>
                    </a:lnTo>
                    <a:lnTo>
                      <a:pt x="48" y="56"/>
                    </a:lnTo>
                    <a:lnTo>
                      <a:pt x="44" y="56"/>
                    </a:lnTo>
                    <a:lnTo>
                      <a:pt x="44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8" name="Freeform 1620"/>
              <p:cNvSpPr>
                <a:spLocks/>
              </p:cNvSpPr>
              <p:nvPr/>
            </p:nvSpPr>
            <p:spPr bwMode="auto">
              <a:xfrm>
                <a:off x="1739900" y="3238500"/>
                <a:ext cx="25400" cy="28575"/>
              </a:xfrm>
              <a:custGeom>
                <a:avLst/>
                <a:gdLst>
                  <a:gd name="T0" fmla="*/ 10 w 16"/>
                  <a:gd name="T1" fmla="*/ 18 h 18"/>
                  <a:gd name="T2" fmla="*/ 10 w 16"/>
                  <a:gd name="T3" fmla="*/ 18 h 18"/>
                  <a:gd name="T4" fmla="*/ 6 w 16"/>
                  <a:gd name="T5" fmla="*/ 10 h 18"/>
                  <a:gd name="T6" fmla="*/ 0 w 16"/>
                  <a:gd name="T7" fmla="*/ 6 h 18"/>
                  <a:gd name="T8" fmla="*/ 0 w 16"/>
                  <a:gd name="T9" fmla="*/ 2 h 18"/>
                  <a:gd name="T10" fmla="*/ 8 w 16"/>
                  <a:gd name="T11" fmla="*/ 0 h 18"/>
                  <a:gd name="T12" fmla="*/ 10 w 16"/>
                  <a:gd name="T13" fmla="*/ 6 h 18"/>
                  <a:gd name="T14" fmla="*/ 8 w 16"/>
                  <a:gd name="T15" fmla="*/ 6 h 18"/>
                  <a:gd name="T16" fmla="*/ 8 w 16"/>
                  <a:gd name="T17" fmla="*/ 10 h 18"/>
                  <a:gd name="T18" fmla="*/ 14 w 16"/>
                  <a:gd name="T19" fmla="*/ 10 h 18"/>
                  <a:gd name="T20" fmla="*/ 16 w 16"/>
                  <a:gd name="T21" fmla="*/ 14 h 18"/>
                  <a:gd name="T22" fmla="*/ 14 w 16"/>
                  <a:gd name="T23" fmla="*/ 18 h 18"/>
                  <a:gd name="T24" fmla="*/ 10 w 16"/>
                  <a:gd name="T25" fmla="*/ 18 h 18"/>
                  <a:gd name="T26" fmla="*/ 10 w 16"/>
                  <a:gd name="T27" fmla="*/ 18 h 18"/>
                  <a:gd name="T28" fmla="*/ 10 w 16"/>
                  <a:gd name="T2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6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9" name="Freeform 1621"/>
              <p:cNvSpPr>
                <a:spLocks/>
              </p:cNvSpPr>
              <p:nvPr/>
            </p:nvSpPr>
            <p:spPr bwMode="auto">
              <a:xfrm>
                <a:off x="1349375" y="4768850"/>
                <a:ext cx="234950" cy="454025"/>
              </a:xfrm>
              <a:custGeom>
                <a:avLst/>
                <a:gdLst>
                  <a:gd name="T0" fmla="*/ 70 w 148"/>
                  <a:gd name="T1" fmla="*/ 60 h 286"/>
                  <a:gd name="T2" fmla="*/ 80 w 148"/>
                  <a:gd name="T3" fmla="*/ 66 h 286"/>
                  <a:gd name="T4" fmla="*/ 82 w 148"/>
                  <a:gd name="T5" fmla="*/ 84 h 286"/>
                  <a:gd name="T6" fmla="*/ 72 w 148"/>
                  <a:gd name="T7" fmla="*/ 88 h 286"/>
                  <a:gd name="T8" fmla="*/ 74 w 148"/>
                  <a:gd name="T9" fmla="*/ 102 h 286"/>
                  <a:gd name="T10" fmla="*/ 66 w 148"/>
                  <a:gd name="T11" fmla="*/ 108 h 286"/>
                  <a:gd name="T12" fmla="*/ 62 w 148"/>
                  <a:gd name="T13" fmla="*/ 100 h 286"/>
                  <a:gd name="T14" fmla="*/ 54 w 148"/>
                  <a:gd name="T15" fmla="*/ 84 h 286"/>
                  <a:gd name="T16" fmla="*/ 54 w 148"/>
                  <a:gd name="T17" fmla="*/ 66 h 286"/>
                  <a:gd name="T18" fmla="*/ 42 w 148"/>
                  <a:gd name="T19" fmla="*/ 64 h 286"/>
                  <a:gd name="T20" fmla="*/ 0 w 148"/>
                  <a:gd name="T21" fmla="*/ 70 h 286"/>
                  <a:gd name="T22" fmla="*/ 6 w 148"/>
                  <a:gd name="T23" fmla="*/ 78 h 286"/>
                  <a:gd name="T24" fmla="*/ 18 w 148"/>
                  <a:gd name="T25" fmla="*/ 92 h 286"/>
                  <a:gd name="T26" fmla="*/ 38 w 148"/>
                  <a:gd name="T27" fmla="*/ 108 h 286"/>
                  <a:gd name="T28" fmla="*/ 36 w 148"/>
                  <a:gd name="T29" fmla="*/ 118 h 286"/>
                  <a:gd name="T30" fmla="*/ 42 w 148"/>
                  <a:gd name="T31" fmla="*/ 136 h 286"/>
                  <a:gd name="T32" fmla="*/ 34 w 148"/>
                  <a:gd name="T33" fmla="*/ 146 h 286"/>
                  <a:gd name="T34" fmla="*/ 36 w 148"/>
                  <a:gd name="T35" fmla="*/ 154 h 286"/>
                  <a:gd name="T36" fmla="*/ 34 w 148"/>
                  <a:gd name="T37" fmla="*/ 166 h 286"/>
                  <a:gd name="T38" fmla="*/ 34 w 148"/>
                  <a:gd name="T39" fmla="*/ 180 h 286"/>
                  <a:gd name="T40" fmla="*/ 38 w 148"/>
                  <a:gd name="T41" fmla="*/ 184 h 286"/>
                  <a:gd name="T42" fmla="*/ 22 w 148"/>
                  <a:gd name="T43" fmla="*/ 214 h 286"/>
                  <a:gd name="T44" fmla="*/ 22 w 148"/>
                  <a:gd name="T45" fmla="*/ 238 h 286"/>
                  <a:gd name="T46" fmla="*/ 18 w 148"/>
                  <a:gd name="T47" fmla="*/ 260 h 286"/>
                  <a:gd name="T48" fmla="*/ 26 w 148"/>
                  <a:gd name="T49" fmla="*/ 270 h 286"/>
                  <a:gd name="T50" fmla="*/ 36 w 148"/>
                  <a:gd name="T51" fmla="*/ 286 h 286"/>
                  <a:gd name="T52" fmla="*/ 42 w 148"/>
                  <a:gd name="T53" fmla="*/ 268 h 286"/>
                  <a:gd name="T54" fmla="*/ 70 w 148"/>
                  <a:gd name="T55" fmla="*/ 254 h 286"/>
                  <a:gd name="T56" fmla="*/ 72 w 148"/>
                  <a:gd name="T57" fmla="*/ 218 h 286"/>
                  <a:gd name="T58" fmla="*/ 62 w 148"/>
                  <a:gd name="T59" fmla="*/ 172 h 286"/>
                  <a:gd name="T60" fmla="*/ 70 w 148"/>
                  <a:gd name="T61" fmla="*/ 160 h 286"/>
                  <a:gd name="T62" fmla="*/ 78 w 148"/>
                  <a:gd name="T63" fmla="*/ 146 h 286"/>
                  <a:gd name="T64" fmla="*/ 90 w 148"/>
                  <a:gd name="T65" fmla="*/ 128 h 286"/>
                  <a:gd name="T66" fmla="*/ 108 w 148"/>
                  <a:gd name="T67" fmla="*/ 118 h 286"/>
                  <a:gd name="T68" fmla="*/ 128 w 148"/>
                  <a:gd name="T69" fmla="*/ 110 h 286"/>
                  <a:gd name="T70" fmla="*/ 146 w 148"/>
                  <a:gd name="T71" fmla="*/ 80 h 286"/>
                  <a:gd name="T72" fmla="*/ 148 w 148"/>
                  <a:gd name="T73" fmla="*/ 52 h 286"/>
                  <a:gd name="T74" fmla="*/ 146 w 148"/>
                  <a:gd name="T75" fmla="*/ 0 h 286"/>
                  <a:gd name="T76" fmla="*/ 130 w 148"/>
                  <a:gd name="T77" fmla="*/ 6 h 286"/>
                  <a:gd name="T78" fmla="*/ 118 w 148"/>
                  <a:gd name="T79" fmla="*/ 10 h 286"/>
                  <a:gd name="T80" fmla="*/ 110 w 148"/>
                  <a:gd name="T81" fmla="*/ 10 h 286"/>
                  <a:gd name="T82" fmla="*/ 96 w 148"/>
                  <a:gd name="T83" fmla="*/ 18 h 286"/>
                  <a:gd name="T84" fmla="*/ 80 w 148"/>
                  <a:gd name="T85" fmla="*/ 16 h 286"/>
                  <a:gd name="T86" fmla="*/ 72 w 148"/>
                  <a:gd name="T87" fmla="*/ 16 h 286"/>
                  <a:gd name="T88" fmla="*/ 64 w 148"/>
                  <a:gd name="T89" fmla="*/ 30 h 286"/>
                  <a:gd name="T90" fmla="*/ 66 w 148"/>
                  <a:gd name="T91" fmla="*/ 5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" h="286">
                    <a:moveTo>
                      <a:pt x="66" y="56"/>
                    </a:moveTo>
                    <a:lnTo>
                      <a:pt x="66" y="56"/>
                    </a:lnTo>
                    <a:lnTo>
                      <a:pt x="70" y="60"/>
                    </a:lnTo>
                    <a:lnTo>
                      <a:pt x="72" y="62"/>
                    </a:lnTo>
                    <a:lnTo>
                      <a:pt x="78" y="64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80" y="80"/>
                    </a:lnTo>
                    <a:lnTo>
                      <a:pt x="82" y="84"/>
                    </a:lnTo>
                    <a:lnTo>
                      <a:pt x="80" y="88"/>
                    </a:lnTo>
                    <a:lnTo>
                      <a:pt x="78" y="88"/>
                    </a:lnTo>
                    <a:lnTo>
                      <a:pt x="72" y="88"/>
                    </a:lnTo>
                    <a:lnTo>
                      <a:pt x="72" y="92"/>
                    </a:lnTo>
                    <a:lnTo>
                      <a:pt x="74" y="100"/>
                    </a:lnTo>
                    <a:lnTo>
                      <a:pt x="74" y="102"/>
                    </a:lnTo>
                    <a:lnTo>
                      <a:pt x="74" y="106"/>
                    </a:lnTo>
                    <a:lnTo>
                      <a:pt x="70" y="108"/>
                    </a:lnTo>
                    <a:lnTo>
                      <a:pt x="66" y="108"/>
                    </a:lnTo>
                    <a:lnTo>
                      <a:pt x="66" y="106"/>
                    </a:lnTo>
                    <a:lnTo>
                      <a:pt x="66" y="102"/>
                    </a:lnTo>
                    <a:lnTo>
                      <a:pt x="62" y="100"/>
                    </a:lnTo>
                    <a:lnTo>
                      <a:pt x="54" y="90"/>
                    </a:lnTo>
                    <a:lnTo>
                      <a:pt x="52" y="88"/>
                    </a:lnTo>
                    <a:lnTo>
                      <a:pt x="54" y="84"/>
                    </a:lnTo>
                    <a:lnTo>
                      <a:pt x="56" y="78"/>
                    </a:lnTo>
                    <a:lnTo>
                      <a:pt x="56" y="72"/>
                    </a:lnTo>
                    <a:lnTo>
                      <a:pt x="54" y="66"/>
                    </a:lnTo>
                    <a:lnTo>
                      <a:pt x="44" y="70"/>
                    </a:lnTo>
                    <a:lnTo>
                      <a:pt x="42" y="70"/>
                    </a:lnTo>
                    <a:lnTo>
                      <a:pt x="42" y="64"/>
                    </a:lnTo>
                    <a:lnTo>
                      <a:pt x="38" y="60"/>
                    </a:lnTo>
                    <a:lnTo>
                      <a:pt x="34" y="60"/>
                    </a:lnTo>
                    <a:lnTo>
                      <a:pt x="0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6" y="78"/>
                    </a:lnTo>
                    <a:lnTo>
                      <a:pt x="4" y="88"/>
                    </a:lnTo>
                    <a:lnTo>
                      <a:pt x="10" y="90"/>
                    </a:lnTo>
                    <a:lnTo>
                      <a:pt x="18" y="92"/>
                    </a:lnTo>
                    <a:lnTo>
                      <a:pt x="26" y="98"/>
                    </a:lnTo>
                    <a:lnTo>
                      <a:pt x="36" y="102"/>
                    </a:lnTo>
                    <a:lnTo>
                      <a:pt x="38" y="108"/>
                    </a:lnTo>
                    <a:lnTo>
                      <a:pt x="38" y="110"/>
                    </a:lnTo>
                    <a:lnTo>
                      <a:pt x="36" y="114"/>
                    </a:lnTo>
                    <a:lnTo>
                      <a:pt x="36" y="118"/>
                    </a:lnTo>
                    <a:lnTo>
                      <a:pt x="34" y="124"/>
                    </a:lnTo>
                    <a:lnTo>
                      <a:pt x="36" y="128"/>
                    </a:lnTo>
                    <a:lnTo>
                      <a:pt x="42" y="136"/>
                    </a:lnTo>
                    <a:lnTo>
                      <a:pt x="36" y="142"/>
                    </a:lnTo>
                    <a:lnTo>
                      <a:pt x="34" y="144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52"/>
                    </a:lnTo>
                    <a:lnTo>
                      <a:pt x="36" y="154"/>
                    </a:lnTo>
                    <a:lnTo>
                      <a:pt x="36" y="160"/>
                    </a:lnTo>
                    <a:lnTo>
                      <a:pt x="36" y="164"/>
                    </a:lnTo>
                    <a:lnTo>
                      <a:pt x="34" y="166"/>
                    </a:lnTo>
                    <a:lnTo>
                      <a:pt x="36" y="170"/>
                    </a:lnTo>
                    <a:lnTo>
                      <a:pt x="36" y="174"/>
                    </a:lnTo>
                    <a:lnTo>
                      <a:pt x="34" y="180"/>
                    </a:lnTo>
                    <a:lnTo>
                      <a:pt x="36" y="182"/>
                    </a:lnTo>
                    <a:lnTo>
                      <a:pt x="38" y="182"/>
                    </a:lnTo>
                    <a:lnTo>
                      <a:pt x="38" y="184"/>
                    </a:lnTo>
                    <a:lnTo>
                      <a:pt x="32" y="196"/>
                    </a:lnTo>
                    <a:lnTo>
                      <a:pt x="22" y="208"/>
                    </a:lnTo>
                    <a:lnTo>
                      <a:pt x="22" y="214"/>
                    </a:lnTo>
                    <a:lnTo>
                      <a:pt x="22" y="224"/>
                    </a:lnTo>
                    <a:lnTo>
                      <a:pt x="18" y="232"/>
                    </a:lnTo>
                    <a:lnTo>
                      <a:pt x="22" y="238"/>
                    </a:lnTo>
                    <a:lnTo>
                      <a:pt x="22" y="246"/>
                    </a:lnTo>
                    <a:lnTo>
                      <a:pt x="22" y="254"/>
                    </a:lnTo>
                    <a:lnTo>
                      <a:pt x="18" y="260"/>
                    </a:lnTo>
                    <a:lnTo>
                      <a:pt x="22" y="262"/>
                    </a:lnTo>
                    <a:lnTo>
                      <a:pt x="22" y="268"/>
                    </a:lnTo>
                    <a:lnTo>
                      <a:pt x="26" y="270"/>
                    </a:lnTo>
                    <a:lnTo>
                      <a:pt x="28" y="274"/>
                    </a:lnTo>
                    <a:lnTo>
                      <a:pt x="26" y="286"/>
                    </a:lnTo>
                    <a:lnTo>
                      <a:pt x="36" y="286"/>
                    </a:lnTo>
                    <a:lnTo>
                      <a:pt x="36" y="282"/>
                    </a:lnTo>
                    <a:lnTo>
                      <a:pt x="28" y="274"/>
                    </a:lnTo>
                    <a:lnTo>
                      <a:pt x="42" y="268"/>
                    </a:lnTo>
                    <a:lnTo>
                      <a:pt x="54" y="260"/>
                    </a:lnTo>
                    <a:lnTo>
                      <a:pt x="62" y="256"/>
                    </a:lnTo>
                    <a:lnTo>
                      <a:pt x="70" y="254"/>
                    </a:lnTo>
                    <a:lnTo>
                      <a:pt x="72" y="250"/>
                    </a:lnTo>
                    <a:lnTo>
                      <a:pt x="74" y="242"/>
                    </a:lnTo>
                    <a:lnTo>
                      <a:pt x="72" y="218"/>
                    </a:lnTo>
                    <a:lnTo>
                      <a:pt x="66" y="180"/>
                    </a:lnTo>
                    <a:lnTo>
                      <a:pt x="62" y="180"/>
                    </a:lnTo>
                    <a:lnTo>
                      <a:pt x="62" y="172"/>
                    </a:lnTo>
                    <a:lnTo>
                      <a:pt x="62" y="164"/>
                    </a:lnTo>
                    <a:lnTo>
                      <a:pt x="62" y="162"/>
                    </a:lnTo>
                    <a:lnTo>
                      <a:pt x="70" y="160"/>
                    </a:lnTo>
                    <a:lnTo>
                      <a:pt x="72" y="152"/>
                    </a:lnTo>
                    <a:lnTo>
                      <a:pt x="74" y="146"/>
                    </a:lnTo>
                    <a:lnTo>
                      <a:pt x="78" y="146"/>
                    </a:lnTo>
                    <a:lnTo>
                      <a:pt x="82" y="128"/>
                    </a:lnTo>
                    <a:lnTo>
                      <a:pt x="84" y="128"/>
                    </a:lnTo>
                    <a:lnTo>
                      <a:pt x="90" y="128"/>
                    </a:lnTo>
                    <a:lnTo>
                      <a:pt x="98" y="126"/>
                    </a:lnTo>
                    <a:lnTo>
                      <a:pt x="102" y="124"/>
                    </a:lnTo>
                    <a:lnTo>
                      <a:pt x="108" y="118"/>
                    </a:lnTo>
                    <a:lnTo>
                      <a:pt x="112" y="118"/>
                    </a:lnTo>
                    <a:lnTo>
                      <a:pt x="120" y="116"/>
                    </a:lnTo>
                    <a:lnTo>
                      <a:pt x="128" y="110"/>
                    </a:lnTo>
                    <a:lnTo>
                      <a:pt x="136" y="100"/>
                    </a:lnTo>
                    <a:lnTo>
                      <a:pt x="144" y="90"/>
                    </a:lnTo>
                    <a:lnTo>
                      <a:pt x="146" y="80"/>
                    </a:lnTo>
                    <a:lnTo>
                      <a:pt x="146" y="72"/>
                    </a:lnTo>
                    <a:lnTo>
                      <a:pt x="146" y="64"/>
                    </a:lnTo>
                    <a:lnTo>
                      <a:pt x="148" y="52"/>
                    </a:lnTo>
                    <a:lnTo>
                      <a:pt x="148" y="38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6" y="2"/>
                    </a:lnTo>
                    <a:lnTo>
                      <a:pt x="130" y="6"/>
                    </a:lnTo>
                    <a:lnTo>
                      <a:pt x="126" y="6"/>
                    </a:lnTo>
                    <a:lnTo>
                      <a:pt x="120" y="8"/>
                    </a:lnTo>
                    <a:lnTo>
                      <a:pt x="118" y="10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06" y="16"/>
                    </a:lnTo>
                    <a:lnTo>
                      <a:pt x="96" y="18"/>
                    </a:lnTo>
                    <a:lnTo>
                      <a:pt x="84" y="18"/>
                    </a:lnTo>
                    <a:lnTo>
                      <a:pt x="82" y="18"/>
                    </a:lnTo>
                    <a:lnTo>
                      <a:pt x="80" y="16"/>
                    </a:lnTo>
                    <a:lnTo>
                      <a:pt x="80" y="12"/>
                    </a:lnTo>
                    <a:lnTo>
                      <a:pt x="78" y="12"/>
                    </a:lnTo>
                    <a:lnTo>
                      <a:pt x="72" y="16"/>
                    </a:lnTo>
                    <a:lnTo>
                      <a:pt x="62" y="18"/>
                    </a:lnTo>
                    <a:lnTo>
                      <a:pt x="60" y="26"/>
                    </a:lnTo>
                    <a:lnTo>
                      <a:pt x="64" y="30"/>
                    </a:lnTo>
                    <a:lnTo>
                      <a:pt x="64" y="42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0" name="Freeform 1622"/>
              <p:cNvSpPr>
                <a:spLocks/>
              </p:cNvSpPr>
              <p:nvPr/>
            </p:nvSpPr>
            <p:spPr bwMode="auto">
              <a:xfrm>
                <a:off x="377825" y="3394075"/>
                <a:ext cx="254000" cy="250825"/>
              </a:xfrm>
              <a:custGeom>
                <a:avLst/>
                <a:gdLst>
                  <a:gd name="T0" fmla="*/ 60 w 160"/>
                  <a:gd name="T1" fmla="*/ 158 h 158"/>
                  <a:gd name="T2" fmla="*/ 64 w 160"/>
                  <a:gd name="T3" fmla="*/ 138 h 158"/>
                  <a:gd name="T4" fmla="*/ 76 w 160"/>
                  <a:gd name="T5" fmla="*/ 128 h 158"/>
                  <a:gd name="T6" fmla="*/ 92 w 160"/>
                  <a:gd name="T7" fmla="*/ 122 h 158"/>
                  <a:gd name="T8" fmla="*/ 100 w 160"/>
                  <a:gd name="T9" fmla="*/ 116 h 158"/>
                  <a:gd name="T10" fmla="*/ 106 w 160"/>
                  <a:gd name="T11" fmla="*/ 114 h 158"/>
                  <a:gd name="T12" fmla="*/ 118 w 160"/>
                  <a:gd name="T13" fmla="*/ 110 h 158"/>
                  <a:gd name="T14" fmla="*/ 128 w 160"/>
                  <a:gd name="T15" fmla="*/ 92 h 158"/>
                  <a:gd name="T16" fmla="*/ 138 w 160"/>
                  <a:gd name="T17" fmla="*/ 88 h 158"/>
                  <a:gd name="T18" fmla="*/ 140 w 160"/>
                  <a:gd name="T19" fmla="*/ 78 h 158"/>
                  <a:gd name="T20" fmla="*/ 142 w 160"/>
                  <a:gd name="T21" fmla="*/ 76 h 158"/>
                  <a:gd name="T22" fmla="*/ 148 w 160"/>
                  <a:gd name="T23" fmla="*/ 72 h 158"/>
                  <a:gd name="T24" fmla="*/ 152 w 160"/>
                  <a:gd name="T25" fmla="*/ 66 h 158"/>
                  <a:gd name="T26" fmla="*/ 160 w 160"/>
                  <a:gd name="T27" fmla="*/ 62 h 158"/>
                  <a:gd name="T28" fmla="*/ 156 w 160"/>
                  <a:gd name="T29" fmla="*/ 54 h 158"/>
                  <a:gd name="T30" fmla="*/ 152 w 160"/>
                  <a:gd name="T31" fmla="*/ 44 h 158"/>
                  <a:gd name="T32" fmla="*/ 150 w 160"/>
                  <a:gd name="T33" fmla="*/ 38 h 158"/>
                  <a:gd name="T34" fmla="*/ 148 w 160"/>
                  <a:gd name="T35" fmla="*/ 36 h 158"/>
                  <a:gd name="T36" fmla="*/ 148 w 160"/>
                  <a:gd name="T37" fmla="*/ 18 h 158"/>
                  <a:gd name="T38" fmla="*/ 142 w 160"/>
                  <a:gd name="T39" fmla="*/ 12 h 158"/>
                  <a:gd name="T40" fmla="*/ 138 w 160"/>
                  <a:gd name="T41" fmla="*/ 8 h 158"/>
                  <a:gd name="T42" fmla="*/ 134 w 160"/>
                  <a:gd name="T43" fmla="*/ 10 h 158"/>
                  <a:gd name="T44" fmla="*/ 120 w 160"/>
                  <a:gd name="T45" fmla="*/ 12 h 158"/>
                  <a:gd name="T46" fmla="*/ 100 w 160"/>
                  <a:gd name="T47" fmla="*/ 0 h 158"/>
                  <a:gd name="T48" fmla="*/ 86 w 160"/>
                  <a:gd name="T49" fmla="*/ 20 h 158"/>
                  <a:gd name="T50" fmla="*/ 78 w 160"/>
                  <a:gd name="T51" fmla="*/ 38 h 158"/>
                  <a:gd name="T52" fmla="*/ 58 w 160"/>
                  <a:gd name="T53" fmla="*/ 48 h 158"/>
                  <a:gd name="T54" fmla="*/ 46 w 160"/>
                  <a:gd name="T55" fmla="*/ 58 h 158"/>
                  <a:gd name="T56" fmla="*/ 40 w 160"/>
                  <a:gd name="T57" fmla="*/ 68 h 158"/>
                  <a:gd name="T58" fmla="*/ 42 w 160"/>
                  <a:gd name="T59" fmla="*/ 74 h 158"/>
                  <a:gd name="T60" fmla="*/ 36 w 160"/>
                  <a:gd name="T61" fmla="*/ 84 h 158"/>
                  <a:gd name="T62" fmla="*/ 36 w 160"/>
                  <a:gd name="T63" fmla="*/ 96 h 158"/>
                  <a:gd name="T64" fmla="*/ 38 w 160"/>
                  <a:gd name="T65" fmla="*/ 114 h 158"/>
                  <a:gd name="T66" fmla="*/ 30 w 160"/>
                  <a:gd name="T67" fmla="*/ 132 h 158"/>
                  <a:gd name="T68" fmla="*/ 14 w 160"/>
                  <a:gd name="T69" fmla="*/ 148 h 158"/>
                  <a:gd name="T70" fmla="*/ 2 w 160"/>
                  <a:gd name="T71" fmla="*/ 158 h 158"/>
                  <a:gd name="T72" fmla="*/ 0 w 160"/>
                  <a:gd name="T7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0" h="158">
                    <a:moveTo>
                      <a:pt x="0" y="158"/>
                    </a:moveTo>
                    <a:lnTo>
                      <a:pt x="60" y="158"/>
                    </a:lnTo>
                    <a:lnTo>
                      <a:pt x="60" y="142"/>
                    </a:lnTo>
                    <a:lnTo>
                      <a:pt x="64" y="138"/>
                    </a:lnTo>
                    <a:lnTo>
                      <a:pt x="70" y="130"/>
                    </a:lnTo>
                    <a:lnTo>
                      <a:pt x="76" y="128"/>
                    </a:lnTo>
                    <a:lnTo>
                      <a:pt x="84" y="124"/>
                    </a:lnTo>
                    <a:lnTo>
                      <a:pt x="92" y="122"/>
                    </a:lnTo>
                    <a:lnTo>
                      <a:pt x="94" y="122"/>
                    </a:lnTo>
                    <a:lnTo>
                      <a:pt x="100" y="116"/>
                    </a:lnTo>
                    <a:lnTo>
                      <a:pt x="102" y="114"/>
                    </a:lnTo>
                    <a:lnTo>
                      <a:pt x="106" y="114"/>
                    </a:lnTo>
                    <a:lnTo>
                      <a:pt x="112" y="112"/>
                    </a:lnTo>
                    <a:lnTo>
                      <a:pt x="118" y="110"/>
                    </a:lnTo>
                    <a:lnTo>
                      <a:pt x="124" y="100"/>
                    </a:lnTo>
                    <a:lnTo>
                      <a:pt x="128" y="92"/>
                    </a:lnTo>
                    <a:lnTo>
                      <a:pt x="130" y="92"/>
                    </a:lnTo>
                    <a:lnTo>
                      <a:pt x="138" y="88"/>
                    </a:lnTo>
                    <a:lnTo>
                      <a:pt x="140" y="84"/>
                    </a:lnTo>
                    <a:lnTo>
                      <a:pt x="140" y="78"/>
                    </a:lnTo>
                    <a:lnTo>
                      <a:pt x="140" y="76"/>
                    </a:lnTo>
                    <a:lnTo>
                      <a:pt x="142" y="76"/>
                    </a:lnTo>
                    <a:lnTo>
                      <a:pt x="146" y="74"/>
                    </a:lnTo>
                    <a:lnTo>
                      <a:pt x="148" y="72"/>
                    </a:lnTo>
                    <a:lnTo>
                      <a:pt x="150" y="68"/>
                    </a:lnTo>
                    <a:lnTo>
                      <a:pt x="152" y="66"/>
                    </a:lnTo>
                    <a:lnTo>
                      <a:pt x="158" y="62"/>
                    </a:lnTo>
                    <a:lnTo>
                      <a:pt x="160" y="62"/>
                    </a:lnTo>
                    <a:lnTo>
                      <a:pt x="158" y="58"/>
                    </a:lnTo>
                    <a:lnTo>
                      <a:pt x="156" y="54"/>
                    </a:lnTo>
                    <a:lnTo>
                      <a:pt x="152" y="48"/>
                    </a:lnTo>
                    <a:lnTo>
                      <a:pt x="152" y="44"/>
                    </a:lnTo>
                    <a:lnTo>
                      <a:pt x="152" y="40"/>
                    </a:lnTo>
                    <a:lnTo>
                      <a:pt x="150" y="38"/>
                    </a:lnTo>
                    <a:lnTo>
                      <a:pt x="148" y="38"/>
                    </a:lnTo>
                    <a:lnTo>
                      <a:pt x="148" y="36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8" y="12"/>
                    </a:lnTo>
                    <a:lnTo>
                      <a:pt x="142" y="12"/>
                    </a:lnTo>
                    <a:lnTo>
                      <a:pt x="140" y="10"/>
                    </a:lnTo>
                    <a:lnTo>
                      <a:pt x="138" y="8"/>
                    </a:lnTo>
                    <a:lnTo>
                      <a:pt x="134" y="8"/>
                    </a:lnTo>
                    <a:lnTo>
                      <a:pt x="134" y="10"/>
                    </a:lnTo>
                    <a:lnTo>
                      <a:pt x="132" y="12"/>
                    </a:lnTo>
                    <a:lnTo>
                      <a:pt x="120" y="12"/>
                    </a:lnTo>
                    <a:lnTo>
                      <a:pt x="110" y="12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6" y="20"/>
                    </a:lnTo>
                    <a:lnTo>
                      <a:pt x="84" y="30"/>
                    </a:lnTo>
                    <a:lnTo>
                      <a:pt x="78" y="38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46" y="58"/>
                    </a:lnTo>
                    <a:lnTo>
                      <a:pt x="40" y="66"/>
                    </a:lnTo>
                    <a:lnTo>
                      <a:pt x="40" y="68"/>
                    </a:lnTo>
                    <a:lnTo>
                      <a:pt x="42" y="72"/>
                    </a:lnTo>
                    <a:lnTo>
                      <a:pt x="42" y="74"/>
                    </a:lnTo>
                    <a:lnTo>
                      <a:pt x="38" y="82"/>
                    </a:lnTo>
                    <a:lnTo>
                      <a:pt x="36" y="84"/>
                    </a:lnTo>
                    <a:lnTo>
                      <a:pt x="32" y="88"/>
                    </a:lnTo>
                    <a:lnTo>
                      <a:pt x="36" y="96"/>
                    </a:lnTo>
                    <a:lnTo>
                      <a:pt x="38" y="102"/>
                    </a:lnTo>
                    <a:lnTo>
                      <a:pt x="38" y="114"/>
                    </a:lnTo>
                    <a:lnTo>
                      <a:pt x="36" y="122"/>
                    </a:lnTo>
                    <a:lnTo>
                      <a:pt x="30" y="132"/>
                    </a:lnTo>
                    <a:lnTo>
                      <a:pt x="28" y="138"/>
                    </a:lnTo>
                    <a:lnTo>
                      <a:pt x="14" y="148"/>
                    </a:lnTo>
                    <a:lnTo>
                      <a:pt x="2" y="154"/>
                    </a:lnTo>
                    <a:lnTo>
                      <a:pt x="2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1" name="Freeform 1623"/>
              <p:cNvSpPr>
                <a:spLocks noEditPoints="1"/>
              </p:cNvSpPr>
              <p:nvPr/>
            </p:nvSpPr>
            <p:spPr bwMode="auto">
              <a:xfrm>
                <a:off x="2695575" y="2854325"/>
                <a:ext cx="727075" cy="355600"/>
              </a:xfrm>
              <a:custGeom>
                <a:avLst/>
                <a:gdLst>
                  <a:gd name="T0" fmla="*/ 72 w 458"/>
                  <a:gd name="T1" fmla="*/ 34 h 224"/>
                  <a:gd name="T2" fmla="*/ 98 w 458"/>
                  <a:gd name="T3" fmla="*/ 42 h 224"/>
                  <a:gd name="T4" fmla="*/ 128 w 458"/>
                  <a:gd name="T5" fmla="*/ 42 h 224"/>
                  <a:gd name="T6" fmla="*/ 144 w 458"/>
                  <a:gd name="T7" fmla="*/ 28 h 224"/>
                  <a:gd name="T8" fmla="*/ 136 w 458"/>
                  <a:gd name="T9" fmla="*/ 10 h 224"/>
                  <a:gd name="T10" fmla="*/ 152 w 458"/>
                  <a:gd name="T11" fmla="*/ 2 h 224"/>
                  <a:gd name="T12" fmla="*/ 174 w 458"/>
                  <a:gd name="T13" fmla="*/ 8 h 224"/>
                  <a:gd name="T14" fmla="*/ 206 w 458"/>
                  <a:gd name="T15" fmla="*/ 28 h 224"/>
                  <a:gd name="T16" fmla="*/ 226 w 458"/>
                  <a:gd name="T17" fmla="*/ 50 h 224"/>
                  <a:gd name="T18" fmla="*/ 246 w 458"/>
                  <a:gd name="T19" fmla="*/ 44 h 224"/>
                  <a:gd name="T20" fmla="*/ 276 w 458"/>
                  <a:gd name="T21" fmla="*/ 46 h 224"/>
                  <a:gd name="T22" fmla="*/ 286 w 458"/>
                  <a:gd name="T23" fmla="*/ 56 h 224"/>
                  <a:gd name="T24" fmla="*/ 306 w 458"/>
                  <a:gd name="T25" fmla="*/ 62 h 224"/>
                  <a:gd name="T26" fmla="*/ 328 w 458"/>
                  <a:gd name="T27" fmla="*/ 64 h 224"/>
                  <a:gd name="T28" fmla="*/ 360 w 458"/>
                  <a:gd name="T29" fmla="*/ 56 h 224"/>
                  <a:gd name="T30" fmla="*/ 388 w 458"/>
                  <a:gd name="T31" fmla="*/ 52 h 224"/>
                  <a:gd name="T32" fmla="*/ 400 w 458"/>
                  <a:gd name="T33" fmla="*/ 70 h 224"/>
                  <a:gd name="T34" fmla="*/ 398 w 458"/>
                  <a:gd name="T35" fmla="*/ 88 h 224"/>
                  <a:gd name="T36" fmla="*/ 418 w 458"/>
                  <a:gd name="T37" fmla="*/ 98 h 224"/>
                  <a:gd name="T38" fmla="*/ 434 w 458"/>
                  <a:gd name="T39" fmla="*/ 96 h 224"/>
                  <a:gd name="T40" fmla="*/ 458 w 458"/>
                  <a:gd name="T41" fmla="*/ 110 h 224"/>
                  <a:gd name="T42" fmla="*/ 442 w 458"/>
                  <a:gd name="T43" fmla="*/ 118 h 224"/>
                  <a:gd name="T44" fmla="*/ 432 w 458"/>
                  <a:gd name="T45" fmla="*/ 126 h 224"/>
                  <a:gd name="T46" fmla="*/ 408 w 458"/>
                  <a:gd name="T47" fmla="*/ 128 h 224"/>
                  <a:gd name="T48" fmla="*/ 396 w 458"/>
                  <a:gd name="T49" fmla="*/ 142 h 224"/>
                  <a:gd name="T50" fmla="*/ 362 w 458"/>
                  <a:gd name="T51" fmla="*/ 164 h 224"/>
                  <a:gd name="T52" fmla="*/ 340 w 458"/>
                  <a:gd name="T53" fmla="*/ 152 h 224"/>
                  <a:gd name="T54" fmla="*/ 328 w 458"/>
                  <a:gd name="T55" fmla="*/ 172 h 224"/>
                  <a:gd name="T56" fmla="*/ 328 w 458"/>
                  <a:gd name="T57" fmla="*/ 196 h 224"/>
                  <a:gd name="T58" fmla="*/ 296 w 458"/>
                  <a:gd name="T59" fmla="*/ 206 h 224"/>
                  <a:gd name="T60" fmla="*/ 270 w 458"/>
                  <a:gd name="T61" fmla="*/ 208 h 224"/>
                  <a:gd name="T62" fmla="*/ 242 w 458"/>
                  <a:gd name="T63" fmla="*/ 222 h 224"/>
                  <a:gd name="T64" fmla="*/ 208 w 458"/>
                  <a:gd name="T65" fmla="*/ 218 h 224"/>
                  <a:gd name="T66" fmla="*/ 174 w 458"/>
                  <a:gd name="T67" fmla="*/ 208 h 224"/>
                  <a:gd name="T68" fmla="*/ 138 w 458"/>
                  <a:gd name="T69" fmla="*/ 206 h 224"/>
                  <a:gd name="T70" fmla="*/ 116 w 458"/>
                  <a:gd name="T71" fmla="*/ 194 h 224"/>
                  <a:gd name="T72" fmla="*/ 98 w 458"/>
                  <a:gd name="T73" fmla="*/ 172 h 224"/>
                  <a:gd name="T74" fmla="*/ 80 w 458"/>
                  <a:gd name="T75" fmla="*/ 160 h 224"/>
                  <a:gd name="T76" fmla="*/ 54 w 458"/>
                  <a:gd name="T77" fmla="*/ 152 h 224"/>
                  <a:gd name="T78" fmla="*/ 56 w 458"/>
                  <a:gd name="T79" fmla="*/ 132 h 224"/>
                  <a:gd name="T80" fmla="*/ 44 w 458"/>
                  <a:gd name="T81" fmla="*/ 114 h 224"/>
                  <a:gd name="T82" fmla="*/ 16 w 458"/>
                  <a:gd name="T83" fmla="*/ 100 h 224"/>
                  <a:gd name="T84" fmla="*/ 2 w 458"/>
                  <a:gd name="T85" fmla="*/ 88 h 224"/>
                  <a:gd name="T86" fmla="*/ 8 w 458"/>
                  <a:gd name="T87" fmla="*/ 62 h 224"/>
                  <a:gd name="T88" fmla="*/ 18 w 458"/>
                  <a:gd name="T89" fmla="*/ 50 h 224"/>
                  <a:gd name="T90" fmla="*/ 34 w 458"/>
                  <a:gd name="T91" fmla="*/ 36 h 224"/>
                  <a:gd name="T92" fmla="*/ 60 w 458"/>
                  <a:gd name="T93" fmla="*/ 28 h 224"/>
                  <a:gd name="T94" fmla="*/ 70 w 458"/>
                  <a:gd name="T95" fmla="*/ 34 h 224"/>
                  <a:gd name="T96" fmla="*/ 180 w 458"/>
                  <a:gd name="T97" fmla="*/ 20 h 224"/>
                  <a:gd name="T98" fmla="*/ 180 w 458"/>
                  <a:gd name="T99" fmla="*/ 28 h 224"/>
                  <a:gd name="T100" fmla="*/ 178 w 458"/>
                  <a:gd name="T101" fmla="*/ 20 h 224"/>
                  <a:gd name="T102" fmla="*/ 180 w 458"/>
                  <a:gd name="T103" fmla="*/ 2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" h="224">
                    <a:moveTo>
                      <a:pt x="70" y="34"/>
                    </a:moveTo>
                    <a:lnTo>
                      <a:pt x="70" y="34"/>
                    </a:lnTo>
                    <a:lnTo>
                      <a:pt x="72" y="34"/>
                    </a:lnTo>
                    <a:lnTo>
                      <a:pt x="78" y="32"/>
                    </a:lnTo>
                    <a:lnTo>
                      <a:pt x="90" y="36"/>
                    </a:lnTo>
                    <a:lnTo>
                      <a:pt x="98" y="42"/>
                    </a:lnTo>
                    <a:lnTo>
                      <a:pt x="106" y="44"/>
                    </a:lnTo>
                    <a:lnTo>
                      <a:pt x="116" y="44"/>
                    </a:lnTo>
                    <a:lnTo>
                      <a:pt x="128" y="42"/>
                    </a:lnTo>
                    <a:lnTo>
                      <a:pt x="142" y="44"/>
                    </a:lnTo>
                    <a:lnTo>
                      <a:pt x="144" y="38"/>
                    </a:lnTo>
                    <a:lnTo>
                      <a:pt x="144" y="28"/>
                    </a:lnTo>
                    <a:lnTo>
                      <a:pt x="138" y="24"/>
                    </a:lnTo>
                    <a:lnTo>
                      <a:pt x="134" y="18"/>
                    </a:lnTo>
                    <a:lnTo>
                      <a:pt x="136" y="10"/>
                    </a:lnTo>
                    <a:lnTo>
                      <a:pt x="138" y="6"/>
                    </a:lnTo>
                    <a:lnTo>
                      <a:pt x="142" y="0"/>
                    </a:lnTo>
                    <a:lnTo>
                      <a:pt x="152" y="2"/>
                    </a:lnTo>
                    <a:lnTo>
                      <a:pt x="160" y="2"/>
                    </a:lnTo>
                    <a:lnTo>
                      <a:pt x="170" y="2"/>
                    </a:lnTo>
                    <a:lnTo>
                      <a:pt x="174" y="8"/>
                    </a:lnTo>
                    <a:lnTo>
                      <a:pt x="186" y="10"/>
                    </a:lnTo>
                    <a:lnTo>
                      <a:pt x="198" y="20"/>
                    </a:lnTo>
                    <a:lnTo>
                      <a:pt x="206" y="28"/>
                    </a:lnTo>
                    <a:lnTo>
                      <a:pt x="210" y="36"/>
                    </a:lnTo>
                    <a:lnTo>
                      <a:pt x="216" y="42"/>
                    </a:lnTo>
                    <a:lnTo>
                      <a:pt x="226" y="50"/>
                    </a:lnTo>
                    <a:lnTo>
                      <a:pt x="234" y="46"/>
                    </a:lnTo>
                    <a:lnTo>
                      <a:pt x="240" y="46"/>
                    </a:lnTo>
                    <a:lnTo>
                      <a:pt x="246" y="44"/>
                    </a:lnTo>
                    <a:lnTo>
                      <a:pt x="252" y="38"/>
                    </a:lnTo>
                    <a:lnTo>
                      <a:pt x="262" y="44"/>
                    </a:lnTo>
                    <a:lnTo>
                      <a:pt x="276" y="46"/>
                    </a:lnTo>
                    <a:lnTo>
                      <a:pt x="280" y="50"/>
                    </a:lnTo>
                    <a:lnTo>
                      <a:pt x="280" y="54"/>
                    </a:lnTo>
                    <a:lnTo>
                      <a:pt x="286" y="56"/>
                    </a:lnTo>
                    <a:lnTo>
                      <a:pt x="294" y="56"/>
                    </a:lnTo>
                    <a:lnTo>
                      <a:pt x="300" y="62"/>
                    </a:lnTo>
                    <a:lnTo>
                      <a:pt x="306" y="62"/>
                    </a:lnTo>
                    <a:lnTo>
                      <a:pt x="314" y="60"/>
                    </a:lnTo>
                    <a:lnTo>
                      <a:pt x="322" y="62"/>
                    </a:lnTo>
                    <a:lnTo>
                      <a:pt x="328" y="64"/>
                    </a:lnTo>
                    <a:lnTo>
                      <a:pt x="342" y="62"/>
                    </a:lnTo>
                    <a:lnTo>
                      <a:pt x="346" y="56"/>
                    </a:lnTo>
                    <a:lnTo>
                      <a:pt x="360" y="56"/>
                    </a:lnTo>
                    <a:lnTo>
                      <a:pt x="376" y="46"/>
                    </a:lnTo>
                    <a:lnTo>
                      <a:pt x="378" y="44"/>
                    </a:lnTo>
                    <a:lnTo>
                      <a:pt x="388" y="52"/>
                    </a:lnTo>
                    <a:lnTo>
                      <a:pt x="396" y="52"/>
                    </a:lnTo>
                    <a:lnTo>
                      <a:pt x="406" y="54"/>
                    </a:lnTo>
                    <a:lnTo>
                      <a:pt x="400" y="70"/>
                    </a:lnTo>
                    <a:lnTo>
                      <a:pt x="404" y="78"/>
                    </a:lnTo>
                    <a:lnTo>
                      <a:pt x="400" y="86"/>
                    </a:lnTo>
                    <a:lnTo>
                      <a:pt x="398" y="88"/>
                    </a:lnTo>
                    <a:lnTo>
                      <a:pt x="398" y="96"/>
                    </a:lnTo>
                    <a:lnTo>
                      <a:pt x="408" y="100"/>
                    </a:lnTo>
                    <a:lnTo>
                      <a:pt x="418" y="98"/>
                    </a:lnTo>
                    <a:lnTo>
                      <a:pt x="426" y="90"/>
                    </a:lnTo>
                    <a:lnTo>
                      <a:pt x="432" y="90"/>
                    </a:lnTo>
                    <a:lnTo>
                      <a:pt x="434" y="96"/>
                    </a:lnTo>
                    <a:lnTo>
                      <a:pt x="442" y="104"/>
                    </a:lnTo>
                    <a:lnTo>
                      <a:pt x="452" y="106"/>
                    </a:lnTo>
                    <a:lnTo>
                      <a:pt x="458" y="110"/>
                    </a:lnTo>
                    <a:lnTo>
                      <a:pt x="454" y="118"/>
                    </a:lnTo>
                    <a:lnTo>
                      <a:pt x="450" y="118"/>
                    </a:lnTo>
                    <a:lnTo>
                      <a:pt x="442" y="118"/>
                    </a:lnTo>
                    <a:lnTo>
                      <a:pt x="440" y="122"/>
                    </a:lnTo>
                    <a:lnTo>
                      <a:pt x="436" y="124"/>
                    </a:lnTo>
                    <a:lnTo>
                      <a:pt x="432" y="126"/>
                    </a:lnTo>
                    <a:lnTo>
                      <a:pt x="424" y="126"/>
                    </a:lnTo>
                    <a:lnTo>
                      <a:pt x="412" y="134"/>
                    </a:lnTo>
                    <a:lnTo>
                      <a:pt x="408" y="128"/>
                    </a:lnTo>
                    <a:lnTo>
                      <a:pt x="404" y="132"/>
                    </a:lnTo>
                    <a:lnTo>
                      <a:pt x="400" y="140"/>
                    </a:lnTo>
                    <a:lnTo>
                      <a:pt x="396" y="142"/>
                    </a:lnTo>
                    <a:lnTo>
                      <a:pt x="376" y="146"/>
                    </a:lnTo>
                    <a:lnTo>
                      <a:pt x="372" y="158"/>
                    </a:lnTo>
                    <a:lnTo>
                      <a:pt x="362" y="164"/>
                    </a:lnTo>
                    <a:lnTo>
                      <a:pt x="352" y="162"/>
                    </a:lnTo>
                    <a:lnTo>
                      <a:pt x="346" y="152"/>
                    </a:lnTo>
                    <a:lnTo>
                      <a:pt x="340" y="152"/>
                    </a:lnTo>
                    <a:lnTo>
                      <a:pt x="334" y="158"/>
                    </a:lnTo>
                    <a:lnTo>
                      <a:pt x="328" y="164"/>
                    </a:lnTo>
                    <a:lnTo>
                      <a:pt x="328" y="172"/>
                    </a:lnTo>
                    <a:lnTo>
                      <a:pt x="332" y="180"/>
                    </a:lnTo>
                    <a:lnTo>
                      <a:pt x="334" y="188"/>
                    </a:lnTo>
                    <a:lnTo>
                      <a:pt x="328" y="196"/>
                    </a:lnTo>
                    <a:lnTo>
                      <a:pt x="322" y="198"/>
                    </a:lnTo>
                    <a:lnTo>
                      <a:pt x="312" y="204"/>
                    </a:lnTo>
                    <a:lnTo>
                      <a:pt x="296" y="206"/>
                    </a:lnTo>
                    <a:lnTo>
                      <a:pt x="282" y="206"/>
                    </a:lnTo>
                    <a:lnTo>
                      <a:pt x="276" y="208"/>
                    </a:lnTo>
                    <a:lnTo>
                      <a:pt x="270" y="208"/>
                    </a:lnTo>
                    <a:lnTo>
                      <a:pt x="262" y="216"/>
                    </a:lnTo>
                    <a:lnTo>
                      <a:pt x="252" y="222"/>
                    </a:lnTo>
                    <a:lnTo>
                      <a:pt x="242" y="222"/>
                    </a:lnTo>
                    <a:lnTo>
                      <a:pt x="232" y="224"/>
                    </a:lnTo>
                    <a:lnTo>
                      <a:pt x="216" y="224"/>
                    </a:lnTo>
                    <a:lnTo>
                      <a:pt x="208" y="218"/>
                    </a:lnTo>
                    <a:lnTo>
                      <a:pt x="200" y="212"/>
                    </a:lnTo>
                    <a:lnTo>
                      <a:pt x="198" y="208"/>
                    </a:lnTo>
                    <a:lnTo>
                      <a:pt x="174" y="208"/>
                    </a:lnTo>
                    <a:lnTo>
                      <a:pt x="162" y="206"/>
                    </a:lnTo>
                    <a:lnTo>
                      <a:pt x="152" y="206"/>
                    </a:lnTo>
                    <a:lnTo>
                      <a:pt x="138" y="206"/>
                    </a:lnTo>
                    <a:lnTo>
                      <a:pt x="132" y="206"/>
                    </a:lnTo>
                    <a:lnTo>
                      <a:pt x="124" y="200"/>
                    </a:lnTo>
                    <a:lnTo>
                      <a:pt x="116" y="194"/>
                    </a:lnTo>
                    <a:lnTo>
                      <a:pt x="108" y="186"/>
                    </a:lnTo>
                    <a:lnTo>
                      <a:pt x="104" y="182"/>
                    </a:lnTo>
                    <a:lnTo>
                      <a:pt x="98" y="172"/>
                    </a:lnTo>
                    <a:lnTo>
                      <a:pt x="92" y="168"/>
                    </a:lnTo>
                    <a:lnTo>
                      <a:pt x="86" y="164"/>
                    </a:lnTo>
                    <a:lnTo>
                      <a:pt x="80" y="160"/>
                    </a:lnTo>
                    <a:lnTo>
                      <a:pt x="72" y="154"/>
                    </a:lnTo>
                    <a:lnTo>
                      <a:pt x="62" y="154"/>
                    </a:lnTo>
                    <a:lnTo>
                      <a:pt x="54" y="152"/>
                    </a:lnTo>
                    <a:lnTo>
                      <a:pt x="52" y="146"/>
                    </a:lnTo>
                    <a:lnTo>
                      <a:pt x="54" y="136"/>
                    </a:lnTo>
                    <a:lnTo>
                      <a:pt x="56" y="132"/>
                    </a:lnTo>
                    <a:lnTo>
                      <a:pt x="52" y="122"/>
                    </a:lnTo>
                    <a:lnTo>
                      <a:pt x="44" y="118"/>
                    </a:lnTo>
                    <a:lnTo>
                      <a:pt x="44" y="114"/>
                    </a:lnTo>
                    <a:lnTo>
                      <a:pt x="34" y="104"/>
                    </a:lnTo>
                    <a:lnTo>
                      <a:pt x="26" y="98"/>
                    </a:lnTo>
                    <a:lnTo>
                      <a:pt x="16" y="100"/>
                    </a:lnTo>
                    <a:lnTo>
                      <a:pt x="8" y="98"/>
                    </a:lnTo>
                    <a:lnTo>
                      <a:pt x="2" y="92"/>
                    </a:lnTo>
                    <a:lnTo>
                      <a:pt x="2" y="88"/>
                    </a:lnTo>
                    <a:lnTo>
                      <a:pt x="0" y="78"/>
                    </a:lnTo>
                    <a:lnTo>
                      <a:pt x="0" y="62"/>
                    </a:lnTo>
                    <a:lnTo>
                      <a:pt x="8" y="62"/>
                    </a:lnTo>
                    <a:lnTo>
                      <a:pt x="14" y="56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20" y="44"/>
                    </a:lnTo>
                    <a:lnTo>
                      <a:pt x="26" y="42"/>
                    </a:lnTo>
                    <a:lnTo>
                      <a:pt x="34" y="36"/>
                    </a:lnTo>
                    <a:lnTo>
                      <a:pt x="44" y="34"/>
                    </a:lnTo>
                    <a:lnTo>
                      <a:pt x="50" y="32"/>
                    </a:lnTo>
                    <a:lnTo>
                      <a:pt x="60" y="28"/>
                    </a:lnTo>
                    <a:lnTo>
                      <a:pt x="68" y="32"/>
                    </a:lnTo>
                    <a:lnTo>
                      <a:pt x="70" y="34"/>
                    </a:lnTo>
                    <a:lnTo>
                      <a:pt x="70" y="34"/>
                    </a:lnTo>
                    <a:lnTo>
                      <a:pt x="70" y="34"/>
                    </a:lnTo>
                    <a:close/>
                    <a:moveTo>
                      <a:pt x="180" y="20"/>
                    </a:moveTo>
                    <a:lnTo>
                      <a:pt x="180" y="20"/>
                    </a:lnTo>
                    <a:lnTo>
                      <a:pt x="180" y="24"/>
                    </a:lnTo>
                    <a:lnTo>
                      <a:pt x="182" y="24"/>
                    </a:lnTo>
                    <a:lnTo>
                      <a:pt x="180" y="28"/>
                    </a:lnTo>
                    <a:lnTo>
                      <a:pt x="178" y="32"/>
                    </a:lnTo>
                    <a:lnTo>
                      <a:pt x="178" y="24"/>
                    </a:lnTo>
                    <a:lnTo>
                      <a:pt x="178" y="20"/>
                    </a:lnTo>
                    <a:lnTo>
                      <a:pt x="180" y="20"/>
                    </a:lnTo>
                    <a:lnTo>
                      <a:pt x="180" y="20"/>
                    </a:lnTo>
                    <a:lnTo>
                      <a:pt x="180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2" name="Freeform 1624"/>
              <p:cNvSpPr>
                <a:spLocks/>
              </p:cNvSpPr>
              <p:nvPr/>
            </p:nvSpPr>
            <p:spPr bwMode="auto">
              <a:xfrm>
                <a:off x="809625" y="3140075"/>
                <a:ext cx="19050" cy="15875"/>
              </a:xfrm>
              <a:custGeom>
                <a:avLst/>
                <a:gdLst>
                  <a:gd name="T0" fmla="*/ 12 w 12"/>
                  <a:gd name="T1" fmla="*/ 2 h 10"/>
                  <a:gd name="T2" fmla="*/ 4 w 12"/>
                  <a:gd name="T3" fmla="*/ 0 h 10"/>
                  <a:gd name="T4" fmla="*/ 0 w 12"/>
                  <a:gd name="T5" fmla="*/ 2 h 10"/>
                  <a:gd name="T6" fmla="*/ 4 w 12"/>
                  <a:gd name="T7" fmla="*/ 10 h 10"/>
                  <a:gd name="T8" fmla="*/ 6 w 12"/>
                  <a:gd name="T9" fmla="*/ 6 h 10"/>
                  <a:gd name="T10" fmla="*/ 10 w 12"/>
                  <a:gd name="T11" fmla="*/ 2 h 10"/>
                  <a:gd name="T12" fmla="*/ 12 w 12"/>
                  <a:gd name="T13" fmla="*/ 2 h 10"/>
                  <a:gd name="T14" fmla="*/ 12 w 12"/>
                  <a:gd name="T15" fmla="*/ 2 h 10"/>
                  <a:gd name="T16" fmla="*/ 12 w 12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12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3" name="Freeform 1625"/>
              <p:cNvSpPr>
                <a:spLocks/>
              </p:cNvSpPr>
              <p:nvPr/>
            </p:nvSpPr>
            <p:spPr bwMode="auto">
              <a:xfrm>
                <a:off x="809625" y="3140075"/>
                <a:ext cx="19050" cy="15875"/>
              </a:xfrm>
              <a:custGeom>
                <a:avLst/>
                <a:gdLst>
                  <a:gd name="T0" fmla="*/ 12 w 12"/>
                  <a:gd name="T1" fmla="*/ 2 h 10"/>
                  <a:gd name="T2" fmla="*/ 4 w 12"/>
                  <a:gd name="T3" fmla="*/ 0 h 10"/>
                  <a:gd name="T4" fmla="*/ 0 w 12"/>
                  <a:gd name="T5" fmla="*/ 2 h 10"/>
                  <a:gd name="T6" fmla="*/ 4 w 12"/>
                  <a:gd name="T7" fmla="*/ 10 h 10"/>
                  <a:gd name="T8" fmla="*/ 6 w 12"/>
                  <a:gd name="T9" fmla="*/ 6 h 10"/>
                  <a:gd name="T10" fmla="*/ 10 w 12"/>
                  <a:gd name="T11" fmla="*/ 2 h 10"/>
                  <a:gd name="T12" fmla="*/ 12 w 12"/>
                  <a:gd name="T13" fmla="*/ 2 h 10"/>
                  <a:gd name="T14" fmla="*/ 12 w 12"/>
                  <a:gd name="T15" fmla="*/ 2 h 10"/>
                  <a:gd name="T16" fmla="*/ 12 w 12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12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4" name="Freeform 1626"/>
              <p:cNvSpPr>
                <a:spLocks/>
              </p:cNvSpPr>
              <p:nvPr/>
            </p:nvSpPr>
            <p:spPr bwMode="auto">
              <a:xfrm>
                <a:off x="1279525" y="2974975"/>
                <a:ext cx="85725" cy="107950"/>
              </a:xfrm>
              <a:custGeom>
                <a:avLst/>
                <a:gdLst>
                  <a:gd name="T0" fmla="*/ 28 w 54"/>
                  <a:gd name="T1" fmla="*/ 68 h 68"/>
                  <a:gd name="T2" fmla="*/ 28 w 54"/>
                  <a:gd name="T3" fmla="*/ 68 h 68"/>
                  <a:gd name="T4" fmla="*/ 32 w 54"/>
                  <a:gd name="T5" fmla="*/ 64 h 68"/>
                  <a:gd name="T6" fmla="*/ 32 w 54"/>
                  <a:gd name="T7" fmla="*/ 58 h 68"/>
                  <a:gd name="T8" fmla="*/ 36 w 54"/>
                  <a:gd name="T9" fmla="*/ 56 h 68"/>
                  <a:gd name="T10" fmla="*/ 38 w 54"/>
                  <a:gd name="T11" fmla="*/ 54 h 68"/>
                  <a:gd name="T12" fmla="*/ 38 w 54"/>
                  <a:gd name="T13" fmla="*/ 50 h 68"/>
                  <a:gd name="T14" fmla="*/ 38 w 54"/>
                  <a:gd name="T15" fmla="*/ 48 h 68"/>
                  <a:gd name="T16" fmla="*/ 42 w 54"/>
                  <a:gd name="T17" fmla="*/ 50 h 68"/>
                  <a:gd name="T18" fmla="*/ 46 w 54"/>
                  <a:gd name="T19" fmla="*/ 50 h 68"/>
                  <a:gd name="T20" fmla="*/ 52 w 54"/>
                  <a:gd name="T21" fmla="*/ 54 h 68"/>
                  <a:gd name="T22" fmla="*/ 54 w 54"/>
                  <a:gd name="T23" fmla="*/ 56 h 68"/>
                  <a:gd name="T24" fmla="*/ 46 w 54"/>
                  <a:gd name="T25" fmla="*/ 46 h 68"/>
                  <a:gd name="T26" fmla="*/ 44 w 54"/>
                  <a:gd name="T27" fmla="*/ 42 h 68"/>
                  <a:gd name="T28" fmla="*/ 42 w 54"/>
                  <a:gd name="T29" fmla="*/ 38 h 68"/>
                  <a:gd name="T30" fmla="*/ 42 w 54"/>
                  <a:gd name="T31" fmla="*/ 36 h 68"/>
                  <a:gd name="T32" fmla="*/ 42 w 54"/>
                  <a:gd name="T33" fmla="*/ 30 h 68"/>
                  <a:gd name="T34" fmla="*/ 38 w 54"/>
                  <a:gd name="T35" fmla="*/ 28 h 68"/>
                  <a:gd name="T36" fmla="*/ 36 w 54"/>
                  <a:gd name="T37" fmla="*/ 22 h 68"/>
                  <a:gd name="T38" fmla="*/ 36 w 54"/>
                  <a:gd name="T39" fmla="*/ 20 h 68"/>
                  <a:gd name="T40" fmla="*/ 36 w 54"/>
                  <a:gd name="T41" fmla="*/ 12 h 68"/>
                  <a:gd name="T42" fmla="*/ 32 w 54"/>
                  <a:gd name="T43" fmla="*/ 10 h 68"/>
                  <a:gd name="T44" fmla="*/ 24 w 54"/>
                  <a:gd name="T45" fmla="*/ 6 h 68"/>
                  <a:gd name="T46" fmla="*/ 18 w 54"/>
                  <a:gd name="T47" fmla="*/ 0 h 68"/>
                  <a:gd name="T48" fmla="*/ 14 w 54"/>
                  <a:gd name="T49" fmla="*/ 0 h 68"/>
                  <a:gd name="T50" fmla="*/ 8 w 54"/>
                  <a:gd name="T51" fmla="*/ 0 h 68"/>
                  <a:gd name="T52" fmla="*/ 4 w 54"/>
                  <a:gd name="T53" fmla="*/ 0 h 68"/>
                  <a:gd name="T54" fmla="*/ 0 w 54"/>
                  <a:gd name="T55" fmla="*/ 2 h 68"/>
                  <a:gd name="T56" fmla="*/ 0 w 54"/>
                  <a:gd name="T57" fmla="*/ 6 h 68"/>
                  <a:gd name="T58" fmla="*/ 6 w 54"/>
                  <a:gd name="T59" fmla="*/ 8 h 68"/>
                  <a:gd name="T60" fmla="*/ 10 w 54"/>
                  <a:gd name="T61" fmla="*/ 16 h 68"/>
                  <a:gd name="T62" fmla="*/ 14 w 54"/>
                  <a:gd name="T63" fmla="*/ 20 h 68"/>
                  <a:gd name="T64" fmla="*/ 16 w 54"/>
                  <a:gd name="T65" fmla="*/ 26 h 68"/>
                  <a:gd name="T66" fmla="*/ 22 w 54"/>
                  <a:gd name="T67" fmla="*/ 30 h 68"/>
                  <a:gd name="T68" fmla="*/ 24 w 54"/>
                  <a:gd name="T69" fmla="*/ 36 h 68"/>
                  <a:gd name="T70" fmla="*/ 22 w 54"/>
                  <a:gd name="T71" fmla="*/ 40 h 68"/>
                  <a:gd name="T72" fmla="*/ 24 w 54"/>
                  <a:gd name="T73" fmla="*/ 42 h 68"/>
                  <a:gd name="T74" fmla="*/ 24 w 54"/>
                  <a:gd name="T75" fmla="*/ 46 h 68"/>
                  <a:gd name="T76" fmla="*/ 24 w 54"/>
                  <a:gd name="T77" fmla="*/ 50 h 68"/>
                  <a:gd name="T78" fmla="*/ 24 w 54"/>
                  <a:gd name="T79" fmla="*/ 56 h 68"/>
                  <a:gd name="T80" fmla="*/ 22 w 54"/>
                  <a:gd name="T81" fmla="*/ 58 h 68"/>
                  <a:gd name="T82" fmla="*/ 24 w 54"/>
                  <a:gd name="T83" fmla="*/ 58 h 68"/>
                  <a:gd name="T84" fmla="*/ 24 w 54"/>
                  <a:gd name="T85" fmla="*/ 60 h 68"/>
                  <a:gd name="T86" fmla="*/ 24 w 54"/>
                  <a:gd name="T87" fmla="*/ 64 h 68"/>
                  <a:gd name="T88" fmla="*/ 24 w 54"/>
                  <a:gd name="T89" fmla="*/ 66 h 68"/>
                  <a:gd name="T90" fmla="*/ 28 w 54"/>
                  <a:gd name="T91" fmla="*/ 68 h 68"/>
                  <a:gd name="T92" fmla="*/ 28 w 54"/>
                  <a:gd name="T93" fmla="*/ 68 h 68"/>
                  <a:gd name="T94" fmla="*/ 28 w 54"/>
                  <a:gd name="T9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68">
                    <a:moveTo>
                      <a:pt x="28" y="68"/>
                    </a:moveTo>
                    <a:lnTo>
                      <a:pt x="28" y="68"/>
                    </a:lnTo>
                    <a:lnTo>
                      <a:pt x="32" y="64"/>
                    </a:lnTo>
                    <a:lnTo>
                      <a:pt x="32" y="58"/>
                    </a:lnTo>
                    <a:lnTo>
                      <a:pt x="36" y="56"/>
                    </a:lnTo>
                    <a:lnTo>
                      <a:pt x="38" y="54"/>
                    </a:lnTo>
                    <a:lnTo>
                      <a:pt x="38" y="50"/>
                    </a:lnTo>
                    <a:lnTo>
                      <a:pt x="38" y="48"/>
                    </a:lnTo>
                    <a:lnTo>
                      <a:pt x="42" y="50"/>
                    </a:lnTo>
                    <a:lnTo>
                      <a:pt x="46" y="50"/>
                    </a:lnTo>
                    <a:lnTo>
                      <a:pt x="52" y="54"/>
                    </a:lnTo>
                    <a:lnTo>
                      <a:pt x="54" y="56"/>
                    </a:lnTo>
                    <a:lnTo>
                      <a:pt x="46" y="46"/>
                    </a:lnTo>
                    <a:lnTo>
                      <a:pt x="44" y="42"/>
                    </a:lnTo>
                    <a:lnTo>
                      <a:pt x="42" y="38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38" y="28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2" y="10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0" y="16"/>
                    </a:lnTo>
                    <a:lnTo>
                      <a:pt x="14" y="20"/>
                    </a:lnTo>
                    <a:lnTo>
                      <a:pt x="16" y="26"/>
                    </a:lnTo>
                    <a:lnTo>
                      <a:pt x="22" y="30"/>
                    </a:lnTo>
                    <a:lnTo>
                      <a:pt x="24" y="36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6"/>
                    </a:lnTo>
                    <a:lnTo>
                      <a:pt x="24" y="50"/>
                    </a:lnTo>
                    <a:lnTo>
                      <a:pt x="24" y="56"/>
                    </a:lnTo>
                    <a:lnTo>
                      <a:pt x="22" y="58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24" y="64"/>
                    </a:lnTo>
                    <a:lnTo>
                      <a:pt x="24" y="66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28" y="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5" name="Freeform 1627"/>
              <p:cNvSpPr>
                <a:spLocks/>
              </p:cNvSpPr>
              <p:nvPr/>
            </p:nvSpPr>
            <p:spPr bwMode="auto">
              <a:xfrm>
                <a:off x="1968500" y="5032375"/>
                <a:ext cx="12700" cy="22225"/>
              </a:xfrm>
              <a:custGeom>
                <a:avLst/>
                <a:gdLst>
                  <a:gd name="T0" fmla="*/ 6 w 8"/>
                  <a:gd name="T1" fmla="*/ 0 h 14"/>
                  <a:gd name="T2" fmla="*/ 6 w 8"/>
                  <a:gd name="T3" fmla="*/ 0 h 14"/>
                  <a:gd name="T4" fmla="*/ 0 w 8"/>
                  <a:gd name="T5" fmla="*/ 2 h 14"/>
                  <a:gd name="T6" fmla="*/ 0 w 8"/>
                  <a:gd name="T7" fmla="*/ 8 h 14"/>
                  <a:gd name="T8" fmla="*/ 4 w 8"/>
                  <a:gd name="T9" fmla="*/ 10 h 14"/>
                  <a:gd name="T10" fmla="*/ 6 w 8"/>
                  <a:gd name="T11" fmla="*/ 14 h 14"/>
                  <a:gd name="T12" fmla="*/ 8 w 8"/>
                  <a:gd name="T13" fmla="*/ 8 h 14"/>
                  <a:gd name="T14" fmla="*/ 8 w 8"/>
                  <a:gd name="T15" fmla="*/ 2 h 14"/>
                  <a:gd name="T16" fmla="*/ 8 w 8"/>
                  <a:gd name="T17" fmla="*/ 0 h 14"/>
                  <a:gd name="T18" fmla="*/ 6 w 8"/>
                  <a:gd name="T19" fmla="*/ 0 h 14"/>
                  <a:gd name="T20" fmla="*/ 6 w 8"/>
                  <a:gd name="T21" fmla="*/ 0 h 14"/>
                  <a:gd name="T22" fmla="*/ 6 w 8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4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4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6" name="Freeform 1628"/>
              <p:cNvSpPr>
                <a:spLocks/>
              </p:cNvSpPr>
              <p:nvPr/>
            </p:nvSpPr>
            <p:spPr bwMode="auto">
              <a:xfrm>
                <a:off x="269875" y="3660775"/>
                <a:ext cx="282575" cy="352425"/>
              </a:xfrm>
              <a:custGeom>
                <a:avLst/>
                <a:gdLst>
                  <a:gd name="T0" fmla="*/ 0 w 178"/>
                  <a:gd name="T1" fmla="*/ 112 h 222"/>
                  <a:gd name="T2" fmla="*/ 10 w 178"/>
                  <a:gd name="T3" fmla="*/ 126 h 222"/>
                  <a:gd name="T4" fmla="*/ 6 w 178"/>
                  <a:gd name="T5" fmla="*/ 144 h 222"/>
                  <a:gd name="T6" fmla="*/ 12 w 178"/>
                  <a:gd name="T7" fmla="*/ 180 h 222"/>
                  <a:gd name="T8" fmla="*/ 14 w 178"/>
                  <a:gd name="T9" fmla="*/ 192 h 222"/>
                  <a:gd name="T10" fmla="*/ 22 w 178"/>
                  <a:gd name="T11" fmla="*/ 186 h 222"/>
                  <a:gd name="T12" fmla="*/ 34 w 178"/>
                  <a:gd name="T13" fmla="*/ 186 h 222"/>
                  <a:gd name="T14" fmla="*/ 42 w 178"/>
                  <a:gd name="T15" fmla="*/ 190 h 222"/>
                  <a:gd name="T16" fmla="*/ 48 w 178"/>
                  <a:gd name="T17" fmla="*/ 194 h 222"/>
                  <a:gd name="T18" fmla="*/ 50 w 178"/>
                  <a:gd name="T19" fmla="*/ 202 h 222"/>
                  <a:gd name="T20" fmla="*/ 56 w 178"/>
                  <a:gd name="T21" fmla="*/ 204 h 222"/>
                  <a:gd name="T22" fmla="*/ 58 w 178"/>
                  <a:gd name="T23" fmla="*/ 212 h 222"/>
                  <a:gd name="T24" fmla="*/ 64 w 178"/>
                  <a:gd name="T25" fmla="*/ 216 h 222"/>
                  <a:gd name="T26" fmla="*/ 68 w 178"/>
                  <a:gd name="T27" fmla="*/ 218 h 222"/>
                  <a:gd name="T28" fmla="*/ 74 w 178"/>
                  <a:gd name="T29" fmla="*/ 222 h 222"/>
                  <a:gd name="T30" fmla="*/ 78 w 178"/>
                  <a:gd name="T31" fmla="*/ 220 h 222"/>
                  <a:gd name="T32" fmla="*/ 78 w 178"/>
                  <a:gd name="T33" fmla="*/ 212 h 222"/>
                  <a:gd name="T34" fmla="*/ 82 w 178"/>
                  <a:gd name="T35" fmla="*/ 204 h 222"/>
                  <a:gd name="T36" fmla="*/ 96 w 178"/>
                  <a:gd name="T37" fmla="*/ 208 h 222"/>
                  <a:gd name="T38" fmla="*/ 102 w 178"/>
                  <a:gd name="T39" fmla="*/ 208 h 222"/>
                  <a:gd name="T40" fmla="*/ 104 w 178"/>
                  <a:gd name="T41" fmla="*/ 204 h 222"/>
                  <a:gd name="T42" fmla="*/ 104 w 178"/>
                  <a:gd name="T43" fmla="*/ 198 h 222"/>
                  <a:gd name="T44" fmla="*/ 110 w 178"/>
                  <a:gd name="T45" fmla="*/ 202 h 222"/>
                  <a:gd name="T46" fmla="*/ 166 w 178"/>
                  <a:gd name="T47" fmla="*/ 192 h 222"/>
                  <a:gd name="T48" fmla="*/ 166 w 178"/>
                  <a:gd name="T49" fmla="*/ 186 h 222"/>
                  <a:gd name="T50" fmla="*/ 152 w 178"/>
                  <a:gd name="T51" fmla="*/ 38 h 222"/>
                  <a:gd name="T52" fmla="*/ 130 w 178"/>
                  <a:gd name="T53" fmla="*/ 0 h 222"/>
                  <a:gd name="T54" fmla="*/ 76 w 178"/>
                  <a:gd name="T55" fmla="*/ 28 h 222"/>
                  <a:gd name="T56" fmla="*/ 66 w 178"/>
                  <a:gd name="T57" fmla="*/ 70 h 222"/>
                  <a:gd name="T58" fmla="*/ 58 w 178"/>
                  <a:gd name="T59" fmla="*/ 74 h 222"/>
                  <a:gd name="T60" fmla="*/ 58 w 178"/>
                  <a:gd name="T61" fmla="*/ 108 h 222"/>
                  <a:gd name="T62" fmla="*/ 0 w 178"/>
                  <a:gd name="T63" fmla="*/ 112 h 222"/>
                  <a:gd name="T64" fmla="*/ 0 w 178"/>
                  <a:gd name="T65" fmla="*/ 1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8" h="222">
                    <a:moveTo>
                      <a:pt x="0" y="112"/>
                    </a:moveTo>
                    <a:lnTo>
                      <a:pt x="0" y="112"/>
                    </a:lnTo>
                    <a:lnTo>
                      <a:pt x="4" y="118"/>
                    </a:lnTo>
                    <a:lnTo>
                      <a:pt x="10" y="126"/>
                    </a:lnTo>
                    <a:lnTo>
                      <a:pt x="6" y="136"/>
                    </a:lnTo>
                    <a:lnTo>
                      <a:pt x="6" y="144"/>
                    </a:lnTo>
                    <a:lnTo>
                      <a:pt x="12" y="170"/>
                    </a:lnTo>
                    <a:lnTo>
                      <a:pt x="12" y="180"/>
                    </a:lnTo>
                    <a:lnTo>
                      <a:pt x="10" y="194"/>
                    </a:lnTo>
                    <a:lnTo>
                      <a:pt x="14" y="192"/>
                    </a:lnTo>
                    <a:lnTo>
                      <a:pt x="20" y="186"/>
                    </a:lnTo>
                    <a:lnTo>
                      <a:pt x="22" y="186"/>
                    </a:lnTo>
                    <a:lnTo>
                      <a:pt x="28" y="186"/>
                    </a:lnTo>
                    <a:lnTo>
                      <a:pt x="34" y="186"/>
                    </a:lnTo>
                    <a:lnTo>
                      <a:pt x="40" y="186"/>
                    </a:lnTo>
                    <a:lnTo>
                      <a:pt x="42" y="190"/>
                    </a:lnTo>
                    <a:lnTo>
                      <a:pt x="46" y="192"/>
                    </a:lnTo>
                    <a:lnTo>
                      <a:pt x="48" y="194"/>
                    </a:lnTo>
                    <a:lnTo>
                      <a:pt x="48" y="200"/>
                    </a:lnTo>
                    <a:lnTo>
                      <a:pt x="50" y="202"/>
                    </a:lnTo>
                    <a:lnTo>
                      <a:pt x="52" y="204"/>
                    </a:lnTo>
                    <a:lnTo>
                      <a:pt x="56" y="204"/>
                    </a:lnTo>
                    <a:lnTo>
                      <a:pt x="58" y="208"/>
                    </a:lnTo>
                    <a:lnTo>
                      <a:pt x="58" y="212"/>
                    </a:lnTo>
                    <a:lnTo>
                      <a:pt x="60" y="216"/>
                    </a:lnTo>
                    <a:lnTo>
                      <a:pt x="64" y="216"/>
                    </a:lnTo>
                    <a:lnTo>
                      <a:pt x="66" y="216"/>
                    </a:lnTo>
                    <a:lnTo>
                      <a:pt x="68" y="218"/>
                    </a:lnTo>
                    <a:lnTo>
                      <a:pt x="70" y="222"/>
                    </a:lnTo>
                    <a:lnTo>
                      <a:pt x="74" y="222"/>
                    </a:lnTo>
                    <a:lnTo>
                      <a:pt x="76" y="220"/>
                    </a:lnTo>
                    <a:lnTo>
                      <a:pt x="78" y="220"/>
                    </a:lnTo>
                    <a:lnTo>
                      <a:pt x="78" y="218"/>
                    </a:lnTo>
                    <a:lnTo>
                      <a:pt x="78" y="212"/>
                    </a:lnTo>
                    <a:lnTo>
                      <a:pt x="78" y="208"/>
                    </a:lnTo>
                    <a:lnTo>
                      <a:pt x="82" y="204"/>
                    </a:lnTo>
                    <a:lnTo>
                      <a:pt x="92" y="208"/>
                    </a:lnTo>
                    <a:lnTo>
                      <a:pt x="96" y="208"/>
                    </a:lnTo>
                    <a:lnTo>
                      <a:pt x="100" y="208"/>
                    </a:lnTo>
                    <a:lnTo>
                      <a:pt x="102" y="208"/>
                    </a:lnTo>
                    <a:lnTo>
                      <a:pt x="104" y="208"/>
                    </a:lnTo>
                    <a:lnTo>
                      <a:pt x="104" y="204"/>
                    </a:lnTo>
                    <a:lnTo>
                      <a:pt x="102" y="200"/>
                    </a:lnTo>
                    <a:lnTo>
                      <a:pt x="104" y="198"/>
                    </a:lnTo>
                    <a:lnTo>
                      <a:pt x="106" y="200"/>
                    </a:lnTo>
                    <a:lnTo>
                      <a:pt x="110" y="202"/>
                    </a:lnTo>
                    <a:lnTo>
                      <a:pt x="164" y="200"/>
                    </a:lnTo>
                    <a:lnTo>
                      <a:pt x="166" y="192"/>
                    </a:lnTo>
                    <a:lnTo>
                      <a:pt x="166" y="190"/>
                    </a:lnTo>
                    <a:lnTo>
                      <a:pt x="166" y="186"/>
                    </a:lnTo>
                    <a:lnTo>
                      <a:pt x="164" y="186"/>
                    </a:lnTo>
                    <a:lnTo>
                      <a:pt x="152" y="38"/>
                    </a:lnTo>
                    <a:lnTo>
                      <a:pt x="178" y="38"/>
                    </a:lnTo>
                    <a:lnTo>
                      <a:pt x="130" y="0"/>
                    </a:lnTo>
                    <a:lnTo>
                      <a:pt x="130" y="28"/>
                    </a:lnTo>
                    <a:lnTo>
                      <a:pt x="76" y="28"/>
                    </a:lnTo>
                    <a:lnTo>
                      <a:pt x="74" y="66"/>
                    </a:lnTo>
                    <a:lnTo>
                      <a:pt x="66" y="70"/>
                    </a:lnTo>
                    <a:lnTo>
                      <a:pt x="60" y="72"/>
                    </a:lnTo>
                    <a:lnTo>
                      <a:pt x="58" y="74"/>
                    </a:lnTo>
                    <a:lnTo>
                      <a:pt x="58" y="80"/>
                    </a:lnTo>
                    <a:lnTo>
                      <a:pt x="58" y="108"/>
                    </a:lnTo>
                    <a:lnTo>
                      <a:pt x="4" y="10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7" name="Freeform 1629"/>
              <p:cNvSpPr>
                <a:spLocks/>
              </p:cNvSpPr>
              <p:nvPr/>
            </p:nvSpPr>
            <p:spPr bwMode="auto">
              <a:xfrm>
                <a:off x="377825" y="3721100"/>
                <a:ext cx="381000" cy="447675"/>
              </a:xfrm>
              <a:custGeom>
                <a:avLst/>
                <a:gdLst>
                  <a:gd name="T0" fmla="*/ 74 w 240"/>
                  <a:gd name="T1" fmla="*/ 278 h 282"/>
                  <a:gd name="T2" fmla="*/ 78 w 240"/>
                  <a:gd name="T3" fmla="*/ 272 h 282"/>
                  <a:gd name="T4" fmla="*/ 86 w 240"/>
                  <a:gd name="T5" fmla="*/ 276 h 282"/>
                  <a:gd name="T6" fmla="*/ 92 w 240"/>
                  <a:gd name="T7" fmla="*/ 270 h 282"/>
                  <a:gd name="T8" fmla="*/ 94 w 240"/>
                  <a:gd name="T9" fmla="*/ 258 h 282"/>
                  <a:gd name="T10" fmla="*/ 100 w 240"/>
                  <a:gd name="T11" fmla="*/ 250 h 282"/>
                  <a:gd name="T12" fmla="*/ 100 w 240"/>
                  <a:gd name="T13" fmla="*/ 240 h 282"/>
                  <a:gd name="T14" fmla="*/ 104 w 240"/>
                  <a:gd name="T15" fmla="*/ 228 h 282"/>
                  <a:gd name="T16" fmla="*/ 112 w 240"/>
                  <a:gd name="T17" fmla="*/ 218 h 282"/>
                  <a:gd name="T18" fmla="*/ 124 w 240"/>
                  <a:gd name="T19" fmla="*/ 208 h 282"/>
                  <a:gd name="T20" fmla="*/ 136 w 240"/>
                  <a:gd name="T21" fmla="*/ 200 h 282"/>
                  <a:gd name="T22" fmla="*/ 146 w 240"/>
                  <a:gd name="T23" fmla="*/ 188 h 282"/>
                  <a:gd name="T24" fmla="*/ 150 w 240"/>
                  <a:gd name="T25" fmla="*/ 178 h 282"/>
                  <a:gd name="T26" fmla="*/ 160 w 240"/>
                  <a:gd name="T27" fmla="*/ 172 h 282"/>
                  <a:gd name="T28" fmla="*/ 166 w 240"/>
                  <a:gd name="T29" fmla="*/ 170 h 282"/>
                  <a:gd name="T30" fmla="*/ 176 w 240"/>
                  <a:gd name="T31" fmla="*/ 174 h 282"/>
                  <a:gd name="T32" fmla="*/ 184 w 240"/>
                  <a:gd name="T33" fmla="*/ 172 h 282"/>
                  <a:gd name="T34" fmla="*/ 204 w 240"/>
                  <a:gd name="T35" fmla="*/ 170 h 282"/>
                  <a:gd name="T36" fmla="*/ 232 w 240"/>
                  <a:gd name="T37" fmla="*/ 162 h 282"/>
                  <a:gd name="T38" fmla="*/ 240 w 240"/>
                  <a:gd name="T39" fmla="*/ 146 h 282"/>
                  <a:gd name="T40" fmla="*/ 224 w 240"/>
                  <a:gd name="T41" fmla="*/ 108 h 282"/>
                  <a:gd name="T42" fmla="*/ 222 w 240"/>
                  <a:gd name="T43" fmla="*/ 98 h 282"/>
                  <a:gd name="T44" fmla="*/ 222 w 240"/>
                  <a:gd name="T45" fmla="*/ 88 h 282"/>
                  <a:gd name="T46" fmla="*/ 212 w 240"/>
                  <a:gd name="T47" fmla="*/ 80 h 282"/>
                  <a:gd name="T48" fmla="*/ 202 w 240"/>
                  <a:gd name="T49" fmla="*/ 70 h 282"/>
                  <a:gd name="T50" fmla="*/ 94 w 240"/>
                  <a:gd name="T51" fmla="*/ 150 h 282"/>
                  <a:gd name="T52" fmla="*/ 96 w 240"/>
                  <a:gd name="T53" fmla="*/ 154 h 282"/>
                  <a:gd name="T54" fmla="*/ 38 w 240"/>
                  <a:gd name="T55" fmla="*/ 162 h 282"/>
                  <a:gd name="T56" fmla="*/ 36 w 240"/>
                  <a:gd name="T57" fmla="*/ 168 h 282"/>
                  <a:gd name="T58" fmla="*/ 30 w 240"/>
                  <a:gd name="T59" fmla="*/ 170 h 282"/>
                  <a:gd name="T60" fmla="*/ 12 w 240"/>
                  <a:gd name="T61" fmla="*/ 168 h 282"/>
                  <a:gd name="T62" fmla="*/ 10 w 240"/>
                  <a:gd name="T63" fmla="*/ 180 h 282"/>
                  <a:gd name="T64" fmla="*/ 4 w 240"/>
                  <a:gd name="T65" fmla="*/ 186 h 282"/>
                  <a:gd name="T66" fmla="*/ 2 w 240"/>
                  <a:gd name="T67" fmla="*/ 192 h 282"/>
                  <a:gd name="T68" fmla="*/ 0 w 240"/>
                  <a:gd name="T69" fmla="*/ 206 h 282"/>
                  <a:gd name="T70" fmla="*/ 4 w 240"/>
                  <a:gd name="T71" fmla="*/ 216 h 282"/>
                  <a:gd name="T72" fmla="*/ 10 w 240"/>
                  <a:gd name="T73" fmla="*/ 234 h 282"/>
                  <a:gd name="T74" fmla="*/ 18 w 240"/>
                  <a:gd name="T75" fmla="*/ 234 h 282"/>
                  <a:gd name="T76" fmla="*/ 28 w 240"/>
                  <a:gd name="T77" fmla="*/ 234 h 282"/>
                  <a:gd name="T78" fmla="*/ 32 w 240"/>
                  <a:gd name="T79" fmla="*/ 234 h 282"/>
                  <a:gd name="T80" fmla="*/ 42 w 240"/>
                  <a:gd name="T81" fmla="*/ 242 h 282"/>
                  <a:gd name="T82" fmla="*/ 40 w 240"/>
                  <a:gd name="T83" fmla="*/ 252 h 282"/>
                  <a:gd name="T84" fmla="*/ 48 w 240"/>
                  <a:gd name="T85" fmla="*/ 262 h 282"/>
                  <a:gd name="T86" fmla="*/ 42 w 240"/>
                  <a:gd name="T87" fmla="*/ 270 h 282"/>
                  <a:gd name="T88" fmla="*/ 50 w 240"/>
                  <a:gd name="T89" fmla="*/ 272 h 282"/>
                  <a:gd name="T90" fmla="*/ 58 w 240"/>
                  <a:gd name="T91" fmla="*/ 280 h 282"/>
                  <a:gd name="T92" fmla="*/ 68 w 240"/>
                  <a:gd name="T9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0" h="282">
                    <a:moveTo>
                      <a:pt x="68" y="282"/>
                    </a:moveTo>
                    <a:lnTo>
                      <a:pt x="68" y="282"/>
                    </a:lnTo>
                    <a:lnTo>
                      <a:pt x="74" y="278"/>
                    </a:lnTo>
                    <a:lnTo>
                      <a:pt x="76" y="278"/>
                    </a:lnTo>
                    <a:lnTo>
                      <a:pt x="76" y="280"/>
                    </a:lnTo>
                    <a:lnTo>
                      <a:pt x="78" y="272"/>
                    </a:lnTo>
                    <a:lnTo>
                      <a:pt x="84" y="270"/>
                    </a:lnTo>
                    <a:lnTo>
                      <a:pt x="84" y="272"/>
                    </a:lnTo>
                    <a:lnTo>
                      <a:pt x="86" y="276"/>
                    </a:lnTo>
                    <a:lnTo>
                      <a:pt x="88" y="276"/>
                    </a:lnTo>
                    <a:lnTo>
                      <a:pt x="92" y="272"/>
                    </a:lnTo>
                    <a:lnTo>
                      <a:pt x="92" y="270"/>
                    </a:lnTo>
                    <a:lnTo>
                      <a:pt x="94" y="268"/>
                    </a:lnTo>
                    <a:lnTo>
                      <a:pt x="96" y="262"/>
                    </a:lnTo>
                    <a:lnTo>
                      <a:pt x="94" y="258"/>
                    </a:lnTo>
                    <a:lnTo>
                      <a:pt x="96" y="252"/>
                    </a:lnTo>
                    <a:lnTo>
                      <a:pt x="96" y="250"/>
                    </a:lnTo>
                    <a:lnTo>
                      <a:pt x="100" y="250"/>
                    </a:lnTo>
                    <a:lnTo>
                      <a:pt x="100" y="246"/>
                    </a:lnTo>
                    <a:lnTo>
                      <a:pt x="100" y="242"/>
                    </a:lnTo>
                    <a:lnTo>
                      <a:pt x="100" y="240"/>
                    </a:lnTo>
                    <a:lnTo>
                      <a:pt x="100" y="236"/>
                    </a:lnTo>
                    <a:lnTo>
                      <a:pt x="102" y="234"/>
                    </a:lnTo>
                    <a:lnTo>
                      <a:pt x="104" y="228"/>
                    </a:lnTo>
                    <a:lnTo>
                      <a:pt x="110" y="228"/>
                    </a:lnTo>
                    <a:lnTo>
                      <a:pt x="110" y="232"/>
                    </a:lnTo>
                    <a:lnTo>
                      <a:pt x="112" y="218"/>
                    </a:lnTo>
                    <a:lnTo>
                      <a:pt x="114" y="214"/>
                    </a:lnTo>
                    <a:lnTo>
                      <a:pt x="118" y="210"/>
                    </a:lnTo>
                    <a:lnTo>
                      <a:pt x="124" y="208"/>
                    </a:lnTo>
                    <a:lnTo>
                      <a:pt x="130" y="208"/>
                    </a:lnTo>
                    <a:lnTo>
                      <a:pt x="132" y="206"/>
                    </a:lnTo>
                    <a:lnTo>
                      <a:pt x="136" y="200"/>
                    </a:lnTo>
                    <a:lnTo>
                      <a:pt x="136" y="196"/>
                    </a:lnTo>
                    <a:lnTo>
                      <a:pt x="140" y="192"/>
                    </a:lnTo>
                    <a:lnTo>
                      <a:pt x="146" y="188"/>
                    </a:lnTo>
                    <a:lnTo>
                      <a:pt x="148" y="188"/>
                    </a:lnTo>
                    <a:lnTo>
                      <a:pt x="148" y="180"/>
                    </a:lnTo>
                    <a:lnTo>
                      <a:pt x="150" y="178"/>
                    </a:lnTo>
                    <a:lnTo>
                      <a:pt x="154" y="178"/>
                    </a:lnTo>
                    <a:lnTo>
                      <a:pt x="158" y="174"/>
                    </a:lnTo>
                    <a:lnTo>
                      <a:pt x="160" y="172"/>
                    </a:lnTo>
                    <a:lnTo>
                      <a:pt x="164" y="168"/>
                    </a:lnTo>
                    <a:lnTo>
                      <a:pt x="166" y="168"/>
                    </a:lnTo>
                    <a:lnTo>
                      <a:pt x="166" y="170"/>
                    </a:lnTo>
                    <a:lnTo>
                      <a:pt x="168" y="170"/>
                    </a:lnTo>
                    <a:lnTo>
                      <a:pt x="172" y="170"/>
                    </a:lnTo>
                    <a:lnTo>
                      <a:pt x="176" y="174"/>
                    </a:lnTo>
                    <a:lnTo>
                      <a:pt x="178" y="174"/>
                    </a:lnTo>
                    <a:lnTo>
                      <a:pt x="182" y="172"/>
                    </a:lnTo>
                    <a:lnTo>
                      <a:pt x="184" y="172"/>
                    </a:lnTo>
                    <a:lnTo>
                      <a:pt x="188" y="172"/>
                    </a:lnTo>
                    <a:lnTo>
                      <a:pt x="196" y="170"/>
                    </a:lnTo>
                    <a:lnTo>
                      <a:pt x="204" y="170"/>
                    </a:lnTo>
                    <a:lnTo>
                      <a:pt x="214" y="164"/>
                    </a:lnTo>
                    <a:lnTo>
                      <a:pt x="222" y="162"/>
                    </a:lnTo>
                    <a:lnTo>
                      <a:pt x="232" y="162"/>
                    </a:lnTo>
                    <a:lnTo>
                      <a:pt x="232" y="156"/>
                    </a:lnTo>
                    <a:lnTo>
                      <a:pt x="236" y="150"/>
                    </a:lnTo>
                    <a:lnTo>
                      <a:pt x="240" y="146"/>
                    </a:lnTo>
                    <a:lnTo>
                      <a:pt x="238" y="106"/>
                    </a:lnTo>
                    <a:lnTo>
                      <a:pt x="230" y="106"/>
                    </a:lnTo>
                    <a:lnTo>
                      <a:pt x="224" y="108"/>
                    </a:lnTo>
                    <a:lnTo>
                      <a:pt x="222" y="108"/>
                    </a:lnTo>
                    <a:lnTo>
                      <a:pt x="222" y="104"/>
                    </a:lnTo>
                    <a:lnTo>
                      <a:pt x="222" y="98"/>
                    </a:lnTo>
                    <a:lnTo>
                      <a:pt x="220" y="96"/>
                    </a:lnTo>
                    <a:lnTo>
                      <a:pt x="222" y="90"/>
                    </a:lnTo>
                    <a:lnTo>
                      <a:pt x="222" y="88"/>
                    </a:lnTo>
                    <a:lnTo>
                      <a:pt x="220" y="86"/>
                    </a:lnTo>
                    <a:lnTo>
                      <a:pt x="218" y="82"/>
                    </a:lnTo>
                    <a:lnTo>
                      <a:pt x="212" y="80"/>
                    </a:lnTo>
                    <a:lnTo>
                      <a:pt x="206" y="78"/>
                    </a:lnTo>
                    <a:lnTo>
                      <a:pt x="202" y="72"/>
                    </a:lnTo>
                    <a:lnTo>
                      <a:pt x="202" y="70"/>
                    </a:lnTo>
                    <a:lnTo>
                      <a:pt x="110" y="0"/>
                    </a:lnTo>
                    <a:lnTo>
                      <a:pt x="84" y="0"/>
                    </a:lnTo>
                    <a:lnTo>
                      <a:pt x="94" y="150"/>
                    </a:lnTo>
                    <a:lnTo>
                      <a:pt x="96" y="150"/>
                    </a:lnTo>
                    <a:lnTo>
                      <a:pt x="96" y="152"/>
                    </a:lnTo>
                    <a:lnTo>
                      <a:pt x="96" y="154"/>
                    </a:lnTo>
                    <a:lnTo>
                      <a:pt x="94" y="162"/>
                    </a:lnTo>
                    <a:lnTo>
                      <a:pt x="40" y="164"/>
                    </a:lnTo>
                    <a:lnTo>
                      <a:pt x="38" y="162"/>
                    </a:lnTo>
                    <a:lnTo>
                      <a:pt x="36" y="160"/>
                    </a:lnTo>
                    <a:lnTo>
                      <a:pt x="32" y="162"/>
                    </a:lnTo>
                    <a:lnTo>
                      <a:pt x="36" y="168"/>
                    </a:lnTo>
                    <a:lnTo>
                      <a:pt x="36" y="170"/>
                    </a:lnTo>
                    <a:lnTo>
                      <a:pt x="32" y="170"/>
                    </a:lnTo>
                    <a:lnTo>
                      <a:pt x="30" y="170"/>
                    </a:lnTo>
                    <a:lnTo>
                      <a:pt x="28" y="170"/>
                    </a:lnTo>
                    <a:lnTo>
                      <a:pt x="22" y="170"/>
                    </a:lnTo>
                    <a:lnTo>
                      <a:pt x="12" y="168"/>
                    </a:lnTo>
                    <a:lnTo>
                      <a:pt x="10" y="170"/>
                    </a:lnTo>
                    <a:lnTo>
                      <a:pt x="10" y="174"/>
                    </a:lnTo>
                    <a:lnTo>
                      <a:pt x="10" y="180"/>
                    </a:lnTo>
                    <a:lnTo>
                      <a:pt x="10" y="182"/>
                    </a:lnTo>
                    <a:lnTo>
                      <a:pt x="6" y="182"/>
                    </a:lnTo>
                    <a:lnTo>
                      <a:pt x="4" y="186"/>
                    </a:lnTo>
                    <a:lnTo>
                      <a:pt x="2" y="186"/>
                    </a:lnTo>
                    <a:lnTo>
                      <a:pt x="2" y="188"/>
                    </a:lnTo>
                    <a:lnTo>
                      <a:pt x="2" y="192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0" y="206"/>
                    </a:lnTo>
                    <a:lnTo>
                      <a:pt x="0" y="208"/>
                    </a:lnTo>
                    <a:lnTo>
                      <a:pt x="2" y="214"/>
                    </a:lnTo>
                    <a:lnTo>
                      <a:pt x="4" y="216"/>
                    </a:lnTo>
                    <a:lnTo>
                      <a:pt x="6" y="218"/>
                    </a:lnTo>
                    <a:lnTo>
                      <a:pt x="10" y="228"/>
                    </a:lnTo>
                    <a:lnTo>
                      <a:pt x="10" y="234"/>
                    </a:lnTo>
                    <a:lnTo>
                      <a:pt x="12" y="234"/>
                    </a:lnTo>
                    <a:lnTo>
                      <a:pt x="14" y="234"/>
                    </a:lnTo>
                    <a:lnTo>
                      <a:pt x="18" y="234"/>
                    </a:lnTo>
                    <a:lnTo>
                      <a:pt x="22" y="234"/>
                    </a:lnTo>
                    <a:lnTo>
                      <a:pt x="24" y="236"/>
                    </a:lnTo>
                    <a:lnTo>
                      <a:pt x="28" y="234"/>
                    </a:lnTo>
                    <a:lnTo>
                      <a:pt x="28" y="232"/>
                    </a:lnTo>
                    <a:lnTo>
                      <a:pt x="30" y="234"/>
                    </a:lnTo>
                    <a:lnTo>
                      <a:pt x="32" y="234"/>
                    </a:lnTo>
                    <a:lnTo>
                      <a:pt x="36" y="234"/>
                    </a:lnTo>
                    <a:lnTo>
                      <a:pt x="40" y="234"/>
                    </a:lnTo>
                    <a:lnTo>
                      <a:pt x="42" y="242"/>
                    </a:lnTo>
                    <a:lnTo>
                      <a:pt x="42" y="250"/>
                    </a:lnTo>
                    <a:lnTo>
                      <a:pt x="40" y="250"/>
                    </a:lnTo>
                    <a:lnTo>
                      <a:pt x="40" y="252"/>
                    </a:lnTo>
                    <a:lnTo>
                      <a:pt x="46" y="254"/>
                    </a:lnTo>
                    <a:lnTo>
                      <a:pt x="46" y="260"/>
                    </a:lnTo>
                    <a:lnTo>
                      <a:pt x="48" y="262"/>
                    </a:lnTo>
                    <a:lnTo>
                      <a:pt x="50" y="260"/>
                    </a:lnTo>
                    <a:lnTo>
                      <a:pt x="40" y="268"/>
                    </a:lnTo>
                    <a:lnTo>
                      <a:pt x="42" y="270"/>
                    </a:lnTo>
                    <a:lnTo>
                      <a:pt x="46" y="270"/>
                    </a:lnTo>
                    <a:lnTo>
                      <a:pt x="48" y="270"/>
                    </a:lnTo>
                    <a:lnTo>
                      <a:pt x="50" y="272"/>
                    </a:lnTo>
                    <a:lnTo>
                      <a:pt x="54" y="272"/>
                    </a:lnTo>
                    <a:lnTo>
                      <a:pt x="56" y="272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6" y="282"/>
                    </a:lnTo>
                    <a:lnTo>
                      <a:pt x="68" y="282"/>
                    </a:lnTo>
                    <a:lnTo>
                      <a:pt x="68" y="282"/>
                    </a:lnTo>
                    <a:lnTo>
                      <a:pt x="68" y="28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8" name="Freeform 1630"/>
              <p:cNvSpPr>
                <a:spLocks noEditPoints="1"/>
              </p:cNvSpPr>
              <p:nvPr/>
            </p:nvSpPr>
            <p:spPr bwMode="auto">
              <a:xfrm>
                <a:off x="2974975" y="4254500"/>
                <a:ext cx="425450" cy="171450"/>
              </a:xfrm>
              <a:custGeom>
                <a:avLst/>
                <a:gdLst>
                  <a:gd name="T0" fmla="*/ 222 w 268"/>
                  <a:gd name="T1" fmla="*/ 50 h 108"/>
                  <a:gd name="T2" fmla="*/ 214 w 268"/>
                  <a:gd name="T3" fmla="*/ 46 h 108"/>
                  <a:gd name="T4" fmla="*/ 212 w 268"/>
                  <a:gd name="T5" fmla="*/ 54 h 108"/>
                  <a:gd name="T6" fmla="*/ 202 w 268"/>
                  <a:gd name="T7" fmla="*/ 50 h 108"/>
                  <a:gd name="T8" fmla="*/ 184 w 268"/>
                  <a:gd name="T9" fmla="*/ 72 h 108"/>
                  <a:gd name="T10" fmla="*/ 170 w 268"/>
                  <a:gd name="T11" fmla="*/ 72 h 108"/>
                  <a:gd name="T12" fmla="*/ 160 w 268"/>
                  <a:gd name="T13" fmla="*/ 78 h 108"/>
                  <a:gd name="T14" fmla="*/ 156 w 268"/>
                  <a:gd name="T15" fmla="*/ 102 h 108"/>
                  <a:gd name="T16" fmla="*/ 132 w 268"/>
                  <a:gd name="T17" fmla="*/ 96 h 108"/>
                  <a:gd name="T18" fmla="*/ 140 w 268"/>
                  <a:gd name="T19" fmla="*/ 106 h 108"/>
                  <a:gd name="T20" fmla="*/ 150 w 268"/>
                  <a:gd name="T21" fmla="*/ 108 h 108"/>
                  <a:gd name="T22" fmla="*/ 168 w 268"/>
                  <a:gd name="T23" fmla="*/ 106 h 108"/>
                  <a:gd name="T24" fmla="*/ 178 w 268"/>
                  <a:gd name="T25" fmla="*/ 102 h 108"/>
                  <a:gd name="T26" fmla="*/ 192 w 268"/>
                  <a:gd name="T27" fmla="*/ 104 h 108"/>
                  <a:gd name="T28" fmla="*/ 198 w 268"/>
                  <a:gd name="T29" fmla="*/ 96 h 108"/>
                  <a:gd name="T30" fmla="*/ 202 w 268"/>
                  <a:gd name="T31" fmla="*/ 84 h 108"/>
                  <a:gd name="T32" fmla="*/ 210 w 268"/>
                  <a:gd name="T33" fmla="*/ 78 h 108"/>
                  <a:gd name="T34" fmla="*/ 216 w 268"/>
                  <a:gd name="T35" fmla="*/ 68 h 108"/>
                  <a:gd name="T36" fmla="*/ 222 w 268"/>
                  <a:gd name="T37" fmla="*/ 52 h 108"/>
                  <a:gd name="T38" fmla="*/ 242 w 268"/>
                  <a:gd name="T39" fmla="*/ 54 h 108"/>
                  <a:gd name="T40" fmla="*/ 252 w 268"/>
                  <a:gd name="T41" fmla="*/ 50 h 108"/>
                  <a:gd name="T42" fmla="*/ 256 w 268"/>
                  <a:gd name="T43" fmla="*/ 42 h 108"/>
                  <a:gd name="T44" fmla="*/ 256 w 268"/>
                  <a:gd name="T45" fmla="*/ 36 h 108"/>
                  <a:gd name="T46" fmla="*/ 260 w 268"/>
                  <a:gd name="T47" fmla="*/ 40 h 108"/>
                  <a:gd name="T48" fmla="*/ 268 w 268"/>
                  <a:gd name="T49" fmla="*/ 34 h 108"/>
                  <a:gd name="T50" fmla="*/ 260 w 268"/>
                  <a:gd name="T51" fmla="*/ 24 h 108"/>
                  <a:gd name="T52" fmla="*/ 250 w 268"/>
                  <a:gd name="T53" fmla="*/ 18 h 108"/>
                  <a:gd name="T54" fmla="*/ 252 w 268"/>
                  <a:gd name="T55" fmla="*/ 14 h 108"/>
                  <a:gd name="T56" fmla="*/ 232 w 268"/>
                  <a:gd name="T57" fmla="*/ 0 h 108"/>
                  <a:gd name="T58" fmla="*/ 232 w 268"/>
                  <a:gd name="T59" fmla="*/ 10 h 108"/>
                  <a:gd name="T60" fmla="*/ 220 w 268"/>
                  <a:gd name="T61" fmla="*/ 26 h 108"/>
                  <a:gd name="T62" fmla="*/ 220 w 268"/>
                  <a:gd name="T63" fmla="*/ 40 h 108"/>
                  <a:gd name="T64" fmla="*/ 216 w 268"/>
                  <a:gd name="T65" fmla="*/ 40 h 108"/>
                  <a:gd name="T66" fmla="*/ 38 w 268"/>
                  <a:gd name="T67" fmla="*/ 96 h 108"/>
                  <a:gd name="T68" fmla="*/ 52 w 268"/>
                  <a:gd name="T69" fmla="*/ 94 h 108"/>
                  <a:gd name="T70" fmla="*/ 50 w 268"/>
                  <a:gd name="T71" fmla="*/ 76 h 108"/>
                  <a:gd name="T72" fmla="*/ 42 w 268"/>
                  <a:gd name="T73" fmla="*/ 58 h 108"/>
                  <a:gd name="T74" fmla="*/ 42 w 268"/>
                  <a:gd name="T75" fmla="*/ 36 h 108"/>
                  <a:gd name="T76" fmla="*/ 32 w 268"/>
                  <a:gd name="T77" fmla="*/ 18 h 108"/>
                  <a:gd name="T78" fmla="*/ 22 w 268"/>
                  <a:gd name="T79" fmla="*/ 14 h 108"/>
                  <a:gd name="T80" fmla="*/ 22 w 268"/>
                  <a:gd name="T81" fmla="*/ 24 h 108"/>
                  <a:gd name="T82" fmla="*/ 14 w 268"/>
                  <a:gd name="T83" fmla="*/ 28 h 108"/>
                  <a:gd name="T84" fmla="*/ 12 w 268"/>
                  <a:gd name="T85" fmla="*/ 22 h 108"/>
                  <a:gd name="T86" fmla="*/ 0 w 268"/>
                  <a:gd name="T87" fmla="*/ 18 h 108"/>
                  <a:gd name="T88" fmla="*/ 0 w 268"/>
                  <a:gd name="T89" fmla="*/ 40 h 108"/>
                  <a:gd name="T90" fmla="*/ 4 w 268"/>
                  <a:gd name="T91" fmla="*/ 50 h 108"/>
                  <a:gd name="T92" fmla="*/ 14 w 268"/>
                  <a:gd name="T93" fmla="*/ 68 h 108"/>
                  <a:gd name="T94" fmla="*/ 14 w 268"/>
                  <a:gd name="T95" fmla="*/ 78 h 108"/>
                  <a:gd name="T96" fmla="*/ 22 w 268"/>
                  <a:gd name="T97" fmla="*/ 84 h 108"/>
                  <a:gd name="T98" fmla="*/ 38 w 268"/>
                  <a:gd name="T99" fmla="*/ 96 h 108"/>
                  <a:gd name="T100" fmla="*/ 38 w 268"/>
                  <a:gd name="T101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8" h="108">
                    <a:moveTo>
                      <a:pt x="216" y="40"/>
                    </a:moveTo>
                    <a:lnTo>
                      <a:pt x="222" y="50"/>
                    </a:lnTo>
                    <a:lnTo>
                      <a:pt x="216" y="50"/>
                    </a:lnTo>
                    <a:lnTo>
                      <a:pt x="214" y="46"/>
                    </a:lnTo>
                    <a:lnTo>
                      <a:pt x="212" y="52"/>
                    </a:lnTo>
                    <a:lnTo>
                      <a:pt x="212" y="54"/>
                    </a:lnTo>
                    <a:lnTo>
                      <a:pt x="206" y="54"/>
                    </a:lnTo>
                    <a:lnTo>
                      <a:pt x="202" y="50"/>
                    </a:lnTo>
                    <a:lnTo>
                      <a:pt x="196" y="46"/>
                    </a:lnTo>
                    <a:lnTo>
                      <a:pt x="184" y="72"/>
                    </a:lnTo>
                    <a:lnTo>
                      <a:pt x="176" y="72"/>
                    </a:lnTo>
                    <a:lnTo>
                      <a:pt x="170" y="72"/>
                    </a:lnTo>
                    <a:lnTo>
                      <a:pt x="166" y="76"/>
                    </a:lnTo>
                    <a:lnTo>
                      <a:pt x="160" y="78"/>
                    </a:lnTo>
                    <a:lnTo>
                      <a:pt x="156" y="84"/>
                    </a:lnTo>
                    <a:lnTo>
                      <a:pt x="156" y="102"/>
                    </a:lnTo>
                    <a:lnTo>
                      <a:pt x="132" y="88"/>
                    </a:lnTo>
                    <a:lnTo>
                      <a:pt x="132" y="96"/>
                    </a:lnTo>
                    <a:lnTo>
                      <a:pt x="134" y="104"/>
                    </a:lnTo>
                    <a:lnTo>
                      <a:pt x="140" y="106"/>
                    </a:lnTo>
                    <a:lnTo>
                      <a:pt x="146" y="108"/>
                    </a:lnTo>
                    <a:lnTo>
                      <a:pt x="150" y="108"/>
                    </a:lnTo>
                    <a:lnTo>
                      <a:pt x="158" y="108"/>
                    </a:lnTo>
                    <a:lnTo>
                      <a:pt x="168" y="106"/>
                    </a:lnTo>
                    <a:lnTo>
                      <a:pt x="170" y="104"/>
                    </a:lnTo>
                    <a:lnTo>
                      <a:pt x="178" y="102"/>
                    </a:lnTo>
                    <a:lnTo>
                      <a:pt x="180" y="104"/>
                    </a:lnTo>
                    <a:lnTo>
                      <a:pt x="192" y="104"/>
                    </a:lnTo>
                    <a:lnTo>
                      <a:pt x="196" y="102"/>
                    </a:lnTo>
                    <a:lnTo>
                      <a:pt x="198" y="96"/>
                    </a:lnTo>
                    <a:lnTo>
                      <a:pt x="202" y="88"/>
                    </a:lnTo>
                    <a:lnTo>
                      <a:pt x="202" y="84"/>
                    </a:lnTo>
                    <a:lnTo>
                      <a:pt x="206" y="80"/>
                    </a:lnTo>
                    <a:lnTo>
                      <a:pt x="210" y="78"/>
                    </a:lnTo>
                    <a:lnTo>
                      <a:pt x="214" y="72"/>
                    </a:lnTo>
                    <a:lnTo>
                      <a:pt x="216" y="68"/>
                    </a:lnTo>
                    <a:lnTo>
                      <a:pt x="220" y="58"/>
                    </a:lnTo>
                    <a:lnTo>
                      <a:pt x="222" y="52"/>
                    </a:lnTo>
                    <a:lnTo>
                      <a:pt x="232" y="54"/>
                    </a:lnTo>
                    <a:lnTo>
                      <a:pt x="242" y="54"/>
                    </a:lnTo>
                    <a:lnTo>
                      <a:pt x="242" y="52"/>
                    </a:lnTo>
                    <a:lnTo>
                      <a:pt x="252" y="50"/>
                    </a:lnTo>
                    <a:lnTo>
                      <a:pt x="256" y="46"/>
                    </a:lnTo>
                    <a:lnTo>
                      <a:pt x="256" y="42"/>
                    </a:lnTo>
                    <a:lnTo>
                      <a:pt x="256" y="40"/>
                    </a:lnTo>
                    <a:lnTo>
                      <a:pt x="256" y="36"/>
                    </a:lnTo>
                    <a:lnTo>
                      <a:pt x="258" y="40"/>
                    </a:lnTo>
                    <a:lnTo>
                      <a:pt x="260" y="40"/>
                    </a:lnTo>
                    <a:lnTo>
                      <a:pt x="266" y="34"/>
                    </a:lnTo>
                    <a:lnTo>
                      <a:pt x="268" y="34"/>
                    </a:lnTo>
                    <a:lnTo>
                      <a:pt x="266" y="28"/>
                    </a:lnTo>
                    <a:lnTo>
                      <a:pt x="260" y="24"/>
                    </a:lnTo>
                    <a:lnTo>
                      <a:pt x="256" y="22"/>
                    </a:lnTo>
                    <a:lnTo>
                      <a:pt x="250" y="18"/>
                    </a:lnTo>
                    <a:lnTo>
                      <a:pt x="250" y="16"/>
                    </a:lnTo>
                    <a:lnTo>
                      <a:pt x="252" y="14"/>
                    </a:lnTo>
                    <a:lnTo>
                      <a:pt x="242" y="6"/>
                    </a:lnTo>
                    <a:lnTo>
                      <a:pt x="232" y="0"/>
                    </a:lnTo>
                    <a:lnTo>
                      <a:pt x="232" y="6"/>
                    </a:lnTo>
                    <a:lnTo>
                      <a:pt x="232" y="10"/>
                    </a:lnTo>
                    <a:lnTo>
                      <a:pt x="226" y="14"/>
                    </a:lnTo>
                    <a:lnTo>
                      <a:pt x="220" y="26"/>
                    </a:lnTo>
                    <a:lnTo>
                      <a:pt x="220" y="32"/>
                    </a:lnTo>
                    <a:lnTo>
                      <a:pt x="220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close/>
                    <a:moveTo>
                      <a:pt x="38" y="96"/>
                    </a:moveTo>
                    <a:lnTo>
                      <a:pt x="42" y="90"/>
                    </a:lnTo>
                    <a:lnTo>
                      <a:pt x="52" y="94"/>
                    </a:lnTo>
                    <a:lnTo>
                      <a:pt x="52" y="84"/>
                    </a:lnTo>
                    <a:lnTo>
                      <a:pt x="50" y="76"/>
                    </a:lnTo>
                    <a:lnTo>
                      <a:pt x="46" y="76"/>
                    </a:lnTo>
                    <a:lnTo>
                      <a:pt x="42" y="58"/>
                    </a:lnTo>
                    <a:lnTo>
                      <a:pt x="46" y="58"/>
                    </a:lnTo>
                    <a:lnTo>
                      <a:pt x="42" y="36"/>
                    </a:lnTo>
                    <a:lnTo>
                      <a:pt x="38" y="26"/>
                    </a:lnTo>
                    <a:lnTo>
                      <a:pt x="32" y="18"/>
                    </a:lnTo>
                    <a:lnTo>
                      <a:pt x="28" y="16"/>
                    </a:lnTo>
                    <a:lnTo>
                      <a:pt x="22" y="14"/>
                    </a:lnTo>
                    <a:lnTo>
                      <a:pt x="22" y="18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2"/>
                    </a:lnTo>
                    <a:lnTo>
                      <a:pt x="4" y="16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50"/>
                    </a:lnTo>
                    <a:lnTo>
                      <a:pt x="6" y="62"/>
                    </a:lnTo>
                    <a:lnTo>
                      <a:pt x="14" y="68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8" y="80"/>
                    </a:lnTo>
                    <a:lnTo>
                      <a:pt x="22" y="84"/>
                    </a:lnTo>
                    <a:lnTo>
                      <a:pt x="30" y="90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38" y="9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9" name="Freeform 1631"/>
              <p:cNvSpPr>
                <a:spLocks/>
              </p:cNvSpPr>
              <p:nvPr/>
            </p:nvSpPr>
            <p:spPr bwMode="auto">
              <a:xfrm>
                <a:off x="1406525" y="4718050"/>
                <a:ext cx="79375" cy="222250"/>
              </a:xfrm>
              <a:custGeom>
                <a:avLst/>
                <a:gdLst>
                  <a:gd name="T0" fmla="*/ 34 w 50"/>
                  <a:gd name="T1" fmla="*/ 88 h 140"/>
                  <a:gd name="T2" fmla="*/ 26 w 50"/>
                  <a:gd name="T3" fmla="*/ 86 h 140"/>
                  <a:gd name="T4" fmla="*/ 26 w 50"/>
                  <a:gd name="T5" fmla="*/ 80 h 140"/>
                  <a:gd name="T6" fmla="*/ 24 w 50"/>
                  <a:gd name="T7" fmla="*/ 72 h 140"/>
                  <a:gd name="T8" fmla="*/ 24 w 50"/>
                  <a:gd name="T9" fmla="*/ 64 h 140"/>
                  <a:gd name="T10" fmla="*/ 20 w 50"/>
                  <a:gd name="T11" fmla="*/ 52 h 140"/>
                  <a:gd name="T12" fmla="*/ 20 w 50"/>
                  <a:gd name="T13" fmla="*/ 52 h 140"/>
                  <a:gd name="T14" fmla="*/ 24 w 50"/>
                  <a:gd name="T15" fmla="*/ 36 h 140"/>
                  <a:gd name="T16" fmla="*/ 24 w 50"/>
                  <a:gd name="T17" fmla="*/ 20 h 140"/>
                  <a:gd name="T18" fmla="*/ 18 w 50"/>
                  <a:gd name="T19" fmla="*/ 8 h 140"/>
                  <a:gd name="T20" fmla="*/ 20 w 50"/>
                  <a:gd name="T21" fmla="*/ 6 h 140"/>
                  <a:gd name="T22" fmla="*/ 10 w 50"/>
                  <a:gd name="T23" fmla="*/ 6 h 140"/>
                  <a:gd name="T24" fmla="*/ 14 w 50"/>
                  <a:gd name="T25" fmla="*/ 14 h 140"/>
                  <a:gd name="T26" fmla="*/ 16 w 50"/>
                  <a:gd name="T27" fmla="*/ 20 h 140"/>
                  <a:gd name="T28" fmla="*/ 14 w 50"/>
                  <a:gd name="T29" fmla="*/ 28 h 140"/>
                  <a:gd name="T30" fmla="*/ 8 w 50"/>
                  <a:gd name="T31" fmla="*/ 34 h 140"/>
                  <a:gd name="T32" fmla="*/ 8 w 50"/>
                  <a:gd name="T33" fmla="*/ 46 h 140"/>
                  <a:gd name="T34" fmla="*/ 14 w 50"/>
                  <a:gd name="T35" fmla="*/ 50 h 140"/>
                  <a:gd name="T36" fmla="*/ 8 w 50"/>
                  <a:gd name="T37" fmla="*/ 54 h 140"/>
                  <a:gd name="T38" fmla="*/ 0 w 50"/>
                  <a:gd name="T39" fmla="*/ 64 h 140"/>
                  <a:gd name="T40" fmla="*/ 0 w 50"/>
                  <a:gd name="T41" fmla="*/ 76 h 140"/>
                  <a:gd name="T42" fmla="*/ 0 w 50"/>
                  <a:gd name="T43" fmla="*/ 90 h 140"/>
                  <a:gd name="T44" fmla="*/ 8 w 50"/>
                  <a:gd name="T45" fmla="*/ 96 h 140"/>
                  <a:gd name="T46" fmla="*/ 10 w 50"/>
                  <a:gd name="T47" fmla="*/ 100 h 140"/>
                  <a:gd name="T48" fmla="*/ 24 w 50"/>
                  <a:gd name="T49" fmla="*/ 104 h 140"/>
                  <a:gd name="T50" fmla="*/ 20 w 50"/>
                  <a:gd name="T51" fmla="*/ 116 h 140"/>
                  <a:gd name="T52" fmla="*/ 20 w 50"/>
                  <a:gd name="T53" fmla="*/ 122 h 140"/>
                  <a:gd name="T54" fmla="*/ 34 w 50"/>
                  <a:gd name="T55" fmla="*/ 134 h 140"/>
                  <a:gd name="T56" fmla="*/ 34 w 50"/>
                  <a:gd name="T57" fmla="*/ 140 h 140"/>
                  <a:gd name="T58" fmla="*/ 42 w 50"/>
                  <a:gd name="T59" fmla="*/ 136 h 140"/>
                  <a:gd name="T60" fmla="*/ 42 w 50"/>
                  <a:gd name="T61" fmla="*/ 132 h 140"/>
                  <a:gd name="T62" fmla="*/ 38 w 50"/>
                  <a:gd name="T63" fmla="*/ 118 h 140"/>
                  <a:gd name="T64" fmla="*/ 46 w 50"/>
                  <a:gd name="T65" fmla="*/ 118 h 140"/>
                  <a:gd name="T66" fmla="*/ 46 w 50"/>
                  <a:gd name="T67" fmla="*/ 112 h 140"/>
                  <a:gd name="T68" fmla="*/ 46 w 50"/>
                  <a:gd name="T69" fmla="*/ 98 h 140"/>
                  <a:gd name="T70" fmla="*/ 38 w 50"/>
                  <a:gd name="T71" fmla="*/ 94 h 140"/>
                  <a:gd name="T72" fmla="*/ 34 w 50"/>
                  <a:gd name="T73" fmla="*/ 88 h 140"/>
                  <a:gd name="T74" fmla="*/ 34 w 50"/>
                  <a:gd name="T7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140">
                    <a:moveTo>
                      <a:pt x="34" y="88"/>
                    </a:moveTo>
                    <a:lnTo>
                      <a:pt x="34" y="88"/>
                    </a:lnTo>
                    <a:lnTo>
                      <a:pt x="32" y="86"/>
                    </a:lnTo>
                    <a:lnTo>
                      <a:pt x="26" y="86"/>
                    </a:lnTo>
                    <a:lnTo>
                      <a:pt x="26" y="82"/>
                    </a:lnTo>
                    <a:lnTo>
                      <a:pt x="26" y="80"/>
                    </a:lnTo>
                    <a:lnTo>
                      <a:pt x="26" y="78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4" y="64"/>
                    </a:lnTo>
                    <a:lnTo>
                      <a:pt x="20" y="54"/>
                    </a:lnTo>
                    <a:lnTo>
                      <a:pt x="20" y="52"/>
                    </a:lnTo>
                    <a:lnTo>
                      <a:pt x="24" y="52"/>
                    </a:lnTo>
                    <a:lnTo>
                      <a:pt x="20" y="52"/>
                    </a:lnTo>
                    <a:lnTo>
                      <a:pt x="18" y="44"/>
                    </a:lnTo>
                    <a:lnTo>
                      <a:pt x="24" y="36"/>
                    </a:lnTo>
                    <a:lnTo>
                      <a:pt x="24" y="28"/>
                    </a:lnTo>
                    <a:lnTo>
                      <a:pt x="24" y="20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14" y="8"/>
                    </a:lnTo>
                    <a:lnTo>
                      <a:pt x="14" y="14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14" y="28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4" y="50"/>
                    </a:lnTo>
                    <a:lnTo>
                      <a:pt x="10" y="52"/>
                    </a:lnTo>
                    <a:lnTo>
                      <a:pt x="8" y="54"/>
                    </a:lnTo>
                    <a:lnTo>
                      <a:pt x="2" y="60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8" y="96"/>
                    </a:lnTo>
                    <a:lnTo>
                      <a:pt x="8" y="100"/>
                    </a:lnTo>
                    <a:lnTo>
                      <a:pt x="10" y="100"/>
                    </a:lnTo>
                    <a:lnTo>
                      <a:pt x="20" y="98"/>
                    </a:lnTo>
                    <a:lnTo>
                      <a:pt x="24" y="104"/>
                    </a:lnTo>
                    <a:lnTo>
                      <a:pt x="24" y="108"/>
                    </a:lnTo>
                    <a:lnTo>
                      <a:pt x="20" y="116"/>
                    </a:lnTo>
                    <a:lnTo>
                      <a:pt x="18" y="118"/>
                    </a:lnTo>
                    <a:lnTo>
                      <a:pt x="20" y="122"/>
                    </a:lnTo>
                    <a:lnTo>
                      <a:pt x="28" y="132"/>
                    </a:lnTo>
                    <a:lnTo>
                      <a:pt x="34" y="134"/>
                    </a:lnTo>
                    <a:lnTo>
                      <a:pt x="34" y="136"/>
                    </a:lnTo>
                    <a:lnTo>
                      <a:pt x="34" y="140"/>
                    </a:lnTo>
                    <a:lnTo>
                      <a:pt x="36" y="140"/>
                    </a:lnTo>
                    <a:lnTo>
                      <a:pt x="42" y="136"/>
                    </a:lnTo>
                    <a:lnTo>
                      <a:pt x="42" y="134"/>
                    </a:lnTo>
                    <a:lnTo>
                      <a:pt x="42" y="132"/>
                    </a:lnTo>
                    <a:lnTo>
                      <a:pt x="38" y="124"/>
                    </a:lnTo>
                    <a:lnTo>
                      <a:pt x="38" y="118"/>
                    </a:lnTo>
                    <a:lnTo>
                      <a:pt x="44" y="118"/>
                    </a:lnTo>
                    <a:lnTo>
                      <a:pt x="46" y="118"/>
                    </a:lnTo>
                    <a:lnTo>
                      <a:pt x="50" y="116"/>
                    </a:lnTo>
                    <a:lnTo>
                      <a:pt x="46" y="112"/>
                    </a:lnTo>
                    <a:lnTo>
                      <a:pt x="46" y="106"/>
                    </a:lnTo>
                    <a:lnTo>
                      <a:pt x="46" y="98"/>
                    </a:lnTo>
                    <a:lnTo>
                      <a:pt x="44" y="96"/>
                    </a:lnTo>
                    <a:lnTo>
                      <a:pt x="38" y="94"/>
                    </a:lnTo>
                    <a:lnTo>
                      <a:pt x="36" y="9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4" y="8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0" name="Freeform 1632"/>
              <p:cNvSpPr>
                <a:spLocks/>
              </p:cNvSpPr>
              <p:nvPr/>
            </p:nvSpPr>
            <p:spPr bwMode="auto">
              <a:xfrm>
                <a:off x="1641475" y="4813300"/>
                <a:ext cx="171450" cy="387350"/>
              </a:xfrm>
              <a:custGeom>
                <a:avLst/>
                <a:gdLst>
                  <a:gd name="T0" fmla="*/ 88 w 108"/>
                  <a:gd name="T1" fmla="*/ 0 h 244"/>
                  <a:gd name="T2" fmla="*/ 84 w 108"/>
                  <a:gd name="T3" fmla="*/ 28 h 244"/>
                  <a:gd name="T4" fmla="*/ 70 w 108"/>
                  <a:gd name="T5" fmla="*/ 32 h 244"/>
                  <a:gd name="T6" fmla="*/ 72 w 108"/>
                  <a:gd name="T7" fmla="*/ 34 h 244"/>
                  <a:gd name="T8" fmla="*/ 72 w 108"/>
                  <a:gd name="T9" fmla="*/ 42 h 244"/>
                  <a:gd name="T10" fmla="*/ 68 w 108"/>
                  <a:gd name="T11" fmla="*/ 44 h 244"/>
                  <a:gd name="T12" fmla="*/ 66 w 108"/>
                  <a:gd name="T13" fmla="*/ 52 h 244"/>
                  <a:gd name="T14" fmla="*/ 60 w 108"/>
                  <a:gd name="T15" fmla="*/ 50 h 244"/>
                  <a:gd name="T16" fmla="*/ 58 w 108"/>
                  <a:gd name="T17" fmla="*/ 60 h 244"/>
                  <a:gd name="T18" fmla="*/ 50 w 108"/>
                  <a:gd name="T19" fmla="*/ 64 h 244"/>
                  <a:gd name="T20" fmla="*/ 42 w 108"/>
                  <a:gd name="T21" fmla="*/ 64 h 244"/>
                  <a:gd name="T22" fmla="*/ 38 w 108"/>
                  <a:gd name="T23" fmla="*/ 68 h 244"/>
                  <a:gd name="T24" fmla="*/ 14 w 108"/>
                  <a:gd name="T25" fmla="*/ 82 h 244"/>
                  <a:gd name="T26" fmla="*/ 12 w 108"/>
                  <a:gd name="T27" fmla="*/ 104 h 244"/>
                  <a:gd name="T28" fmla="*/ 20 w 108"/>
                  <a:gd name="T29" fmla="*/ 126 h 244"/>
                  <a:gd name="T30" fmla="*/ 20 w 108"/>
                  <a:gd name="T31" fmla="*/ 138 h 244"/>
                  <a:gd name="T32" fmla="*/ 10 w 108"/>
                  <a:gd name="T33" fmla="*/ 154 h 244"/>
                  <a:gd name="T34" fmla="*/ 2 w 108"/>
                  <a:gd name="T35" fmla="*/ 164 h 244"/>
                  <a:gd name="T36" fmla="*/ 2 w 108"/>
                  <a:gd name="T37" fmla="*/ 190 h 244"/>
                  <a:gd name="T38" fmla="*/ 16 w 108"/>
                  <a:gd name="T39" fmla="*/ 230 h 244"/>
                  <a:gd name="T40" fmla="*/ 32 w 108"/>
                  <a:gd name="T41" fmla="*/ 242 h 244"/>
                  <a:gd name="T42" fmla="*/ 38 w 108"/>
                  <a:gd name="T43" fmla="*/ 244 h 244"/>
                  <a:gd name="T44" fmla="*/ 48 w 108"/>
                  <a:gd name="T45" fmla="*/ 238 h 244"/>
                  <a:gd name="T46" fmla="*/ 58 w 108"/>
                  <a:gd name="T47" fmla="*/ 230 h 244"/>
                  <a:gd name="T48" fmla="*/ 62 w 108"/>
                  <a:gd name="T49" fmla="*/ 218 h 244"/>
                  <a:gd name="T50" fmla="*/ 76 w 108"/>
                  <a:gd name="T51" fmla="*/ 178 h 244"/>
                  <a:gd name="T52" fmla="*/ 84 w 108"/>
                  <a:gd name="T53" fmla="*/ 152 h 244"/>
                  <a:gd name="T54" fmla="*/ 80 w 108"/>
                  <a:gd name="T55" fmla="*/ 136 h 244"/>
                  <a:gd name="T56" fmla="*/ 96 w 108"/>
                  <a:gd name="T57" fmla="*/ 106 h 244"/>
                  <a:gd name="T58" fmla="*/ 94 w 108"/>
                  <a:gd name="T59" fmla="*/ 98 h 244"/>
                  <a:gd name="T60" fmla="*/ 98 w 108"/>
                  <a:gd name="T61" fmla="*/ 86 h 244"/>
                  <a:gd name="T62" fmla="*/ 104 w 108"/>
                  <a:gd name="T63" fmla="*/ 82 h 244"/>
                  <a:gd name="T64" fmla="*/ 96 w 108"/>
                  <a:gd name="T65" fmla="*/ 60 h 244"/>
                  <a:gd name="T66" fmla="*/ 104 w 108"/>
                  <a:gd name="T67" fmla="*/ 64 h 244"/>
                  <a:gd name="T68" fmla="*/ 106 w 108"/>
                  <a:gd name="T69" fmla="*/ 62 h 244"/>
                  <a:gd name="T70" fmla="*/ 108 w 108"/>
                  <a:gd name="T71" fmla="*/ 60 h 244"/>
                  <a:gd name="T72" fmla="*/ 106 w 108"/>
                  <a:gd name="T73" fmla="*/ 22 h 244"/>
                  <a:gd name="T74" fmla="*/ 100 w 108"/>
                  <a:gd name="T75" fmla="*/ 12 h 244"/>
                  <a:gd name="T76" fmla="*/ 96 w 108"/>
                  <a:gd name="T77" fmla="*/ 12 h 244"/>
                  <a:gd name="T78" fmla="*/ 88 w 108"/>
                  <a:gd name="T7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244">
                    <a:moveTo>
                      <a:pt x="88" y="0"/>
                    </a:moveTo>
                    <a:lnTo>
                      <a:pt x="88" y="0"/>
                    </a:lnTo>
                    <a:lnTo>
                      <a:pt x="86" y="14"/>
                    </a:lnTo>
                    <a:lnTo>
                      <a:pt x="84" y="28"/>
                    </a:lnTo>
                    <a:lnTo>
                      <a:pt x="76" y="32"/>
                    </a:lnTo>
                    <a:lnTo>
                      <a:pt x="70" y="32"/>
                    </a:lnTo>
                    <a:lnTo>
                      <a:pt x="70" y="34"/>
                    </a:lnTo>
                    <a:lnTo>
                      <a:pt x="72" y="34"/>
                    </a:lnTo>
                    <a:lnTo>
                      <a:pt x="72" y="36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4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0" y="50"/>
                    </a:lnTo>
                    <a:lnTo>
                      <a:pt x="60" y="62"/>
                    </a:lnTo>
                    <a:lnTo>
                      <a:pt x="58" y="60"/>
                    </a:lnTo>
                    <a:lnTo>
                      <a:pt x="52" y="60"/>
                    </a:lnTo>
                    <a:lnTo>
                      <a:pt x="50" y="64"/>
                    </a:lnTo>
                    <a:lnTo>
                      <a:pt x="44" y="68"/>
                    </a:lnTo>
                    <a:lnTo>
                      <a:pt x="42" y="64"/>
                    </a:lnTo>
                    <a:lnTo>
                      <a:pt x="38" y="64"/>
                    </a:lnTo>
                    <a:lnTo>
                      <a:pt x="38" y="68"/>
                    </a:lnTo>
                    <a:lnTo>
                      <a:pt x="22" y="78"/>
                    </a:lnTo>
                    <a:lnTo>
                      <a:pt x="14" y="82"/>
                    </a:lnTo>
                    <a:lnTo>
                      <a:pt x="12" y="90"/>
                    </a:lnTo>
                    <a:lnTo>
                      <a:pt x="12" y="104"/>
                    </a:lnTo>
                    <a:lnTo>
                      <a:pt x="16" y="116"/>
                    </a:lnTo>
                    <a:lnTo>
                      <a:pt x="20" y="126"/>
                    </a:lnTo>
                    <a:lnTo>
                      <a:pt x="22" y="134"/>
                    </a:lnTo>
                    <a:lnTo>
                      <a:pt x="20" y="138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60"/>
                    </a:lnTo>
                    <a:lnTo>
                      <a:pt x="2" y="164"/>
                    </a:lnTo>
                    <a:lnTo>
                      <a:pt x="0" y="178"/>
                    </a:lnTo>
                    <a:lnTo>
                      <a:pt x="2" y="190"/>
                    </a:lnTo>
                    <a:lnTo>
                      <a:pt x="10" y="210"/>
                    </a:lnTo>
                    <a:lnTo>
                      <a:pt x="16" y="230"/>
                    </a:lnTo>
                    <a:lnTo>
                      <a:pt x="22" y="236"/>
                    </a:lnTo>
                    <a:lnTo>
                      <a:pt x="32" y="242"/>
                    </a:lnTo>
                    <a:lnTo>
                      <a:pt x="34" y="244"/>
                    </a:lnTo>
                    <a:lnTo>
                      <a:pt x="38" y="244"/>
                    </a:lnTo>
                    <a:lnTo>
                      <a:pt x="38" y="242"/>
                    </a:lnTo>
                    <a:lnTo>
                      <a:pt x="48" y="238"/>
                    </a:lnTo>
                    <a:lnTo>
                      <a:pt x="56" y="234"/>
                    </a:lnTo>
                    <a:lnTo>
                      <a:pt x="58" y="230"/>
                    </a:lnTo>
                    <a:lnTo>
                      <a:pt x="60" y="224"/>
                    </a:lnTo>
                    <a:lnTo>
                      <a:pt x="62" y="218"/>
                    </a:lnTo>
                    <a:lnTo>
                      <a:pt x="66" y="202"/>
                    </a:lnTo>
                    <a:lnTo>
                      <a:pt x="76" y="178"/>
                    </a:lnTo>
                    <a:lnTo>
                      <a:pt x="80" y="164"/>
                    </a:lnTo>
                    <a:lnTo>
                      <a:pt x="84" y="152"/>
                    </a:lnTo>
                    <a:lnTo>
                      <a:pt x="80" y="142"/>
                    </a:lnTo>
                    <a:lnTo>
                      <a:pt x="80" y="136"/>
                    </a:lnTo>
                    <a:lnTo>
                      <a:pt x="90" y="118"/>
                    </a:lnTo>
                    <a:lnTo>
                      <a:pt x="96" y="106"/>
                    </a:lnTo>
                    <a:lnTo>
                      <a:pt x="96" y="100"/>
                    </a:lnTo>
                    <a:lnTo>
                      <a:pt x="94" y="98"/>
                    </a:lnTo>
                    <a:lnTo>
                      <a:pt x="98" y="92"/>
                    </a:lnTo>
                    <a:lnTo>
                      <a:pt x="98" y="86"/>
                    </a:lnTo>
                    <a:lnTo>
                      <a:pt x="98" y="82"/>
                    </a:lnTo>
                    <a:lnTo>
                      <a:pt x="104" y="82"/>
                    </a:lnTo>
                    <a:lnTo>
                      <a:pt x="104" y="78"/>
                    </a:lnTo>
                    <a:lnTo>
                      <a:pt x="96" y="60"/>
                    </a:lnTo>
                    <a:lnTo>
                      <a:pt x="104" y="60"/>
                    </a:lnTo>
                    <a:lnTo>
                      <a:pt x="104" y="64"/>
                    </a:lnTo>
                    <a:lnTo>
                      <a:pt x="106" y="64"/>
                    </a:lnTo>
                    <a:lnTo>
                      <a:pt x="106" y="62"/>
                    </a:lnTo>
                    <a:lnTo>
                      <a:pt x="106" y="60"/>
                    </a:lnTo>
                    <a:lnTo>
                      <a:pt x="108" y="60"/>
                    </a:lnTo>
                    <a:lnTo>
                      <a:pt x="106" y="34"/>
                    </a:lnTo>
                    <a:lnTo>
                      <a:pt x="106" y="22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1" name="Freeform 1633"/>
              <p:cNvSpPr>
                <a:spLocks/>
              </p:cNvSpPr>
              <p:nvPr/>
            </p:nvSpPr>
            <p:spPr bwMode="auto">
              <a:xfrm>
                <a:off x="1136650" y="3184525"/>
                <a:ext cx="69850" cy="66675"/>
              </a:xfrm>
              <a:custGeom>
                <a:avLst/>
                <a:gdLst>
                  <a:gd name="T0" fmla="*/ 2 w 44"/>
                  <a:gd name="T1" fmla="*/ 16 h 42"/>
                  <a:gd name="T2" fmla="*/ 2 w 44"/>
                  <a:gd name="T3" fmla="*/ 16 h 42"/>
                  <a:gd name="T4" fmla="*/ 2 w 44"/>
                  <a:gd name="T5" fmla="*/ 20 h 42"/>
                  <a:gd name="T6" fmla="*/ 0 w 44"/>
                  <a:gd name="T7" fmla="*/ 28 h 42"/>
                  <a:gd name="T8" fmla="*/ 0 w 44"/>
                  <a:gd name="T9" fmla="*/ 32 h 42"/>
                  <a:gd name="T10" fmla="*/ 2 w 44"/>
                  <a:gd name="T11" fmla="*/ 34 h 42"/>
                  <a:gd name="T12" fmla="*/ 6 w 44"/>
                  <a:gd name="T13" fmla="*/ 42 h 42"/>
                  <a:gd name="T14" fmla="*/ 22 w 44"/>
                  <a:gd name="T15" fmla="*/ 40 h 42"/>
                  <a:gd name="T16" fmla="*/ 24 w 44"/>
                  <a:gd name="T17" fmla="*/ 36 h 42"/>
                  <a:gd name="T18" fmla="*/ 26 w 44"/>
                  <a:gd name="T19" fmla="*/ 34 h 42"/>
                  <a:gd name="T20" fmla="*/ 28 w 44"/>
                  <a:gd name="T21" fmla="*/ 34 h 42"/>
                  <a:gd name="T22" fmla="*/ 28 w 44"/>
                  <a:gd name="T23" fmla="*/ 32 h 42"/>
                  <a:gd name="T24" fmla="*/ 32 w 44"/>
                  <a:gd name="T25" fmla="*/ 28 h 42"/>
                  <a:gd name="T26" fmla="*/ 34 w 44"/>
                  <a:gd name="T27" fmla="*/ 28 h 42"/>
                  <a:gd name="T28" fmla="*/ 36 w 44"/>
                  <a:gd name="T29" fmla="*/ 28 h 42"/>
                  <a:gd name="T30" fmla="*/ 40 w 44"/>
                  <a:gd name="T31" fmla="*/ 28 h 42"/>
                  <a:gd name="T32" fmla="*/ 42 w 44"/>
                  <a:gd name="T33" fmla="*/ 28 h 42"/>
                  <a:gd name="T34" fmla="*/ 42 w 44"/>
                  <a:gd name="T35" fmla="*/ 26 h 42"/>
                  <a:gd name="T36" fmla="*/ 42 w 44"/>
                  <a:gd name="T37" fmla="*/ 24 h 42"/>
                  <a:gd name="T38" fmla="*/ 44 w 44"/>
                  <a:gd name="T39" fmla="*/ 20 h 42"/>
                  <a:gd name="T40" fmla="*/ 40 w 44"/>
                  <a:gd name="T41" fmla="*/ 16 h 42"/>
                  <a:gd name="T42" fmla="*/ 42 w 44"/>
                  <a:gd name="T43" fmla="*/ 12 h 42"/>
                  <a:gd name="T44" fmla="*/ 42 w 44"/>
                  <a:gd name="T45" fmla="*/ 8 h 42"/>
                  <a:gd name="T46" fmla="*/ 42 w 44"/>
                  <a:gd name="T47" fmla="*/ 4 h 42"/>
                  <a:gd name="T48" fmla="*/ 36 w 44"/>
                  <a:gd name="T49" fmla="*/ 0 h 42"/>
                  <a:gd name="T50" fmla="*/ 22 w 44"/>
                  <a:gd name="T51" fmla="*/ 4 h 42"/>
                  <a:gd name="T52" fmla="*/ 16 w 44"/>
                  <a:gd name="T53" fmla="*/ 10 h 42"/>
                  <a:gd name="T54" fmla="*/ 10 w 44"/>
                  <a:gd name="T55" fmla="*/ 10 h 42"/>
                  <a:gd name="T56" fmla="*/ 2 w 44"/>
                  <a:gd name="T57" fmla="*/ 16 h 42"/>
                  <a:gd name="T58" fmla="*/ 2 w 44"/>
                  <a:gd name="T59" fmla="*/ 16 h 42"/>
                  <a:gd name="T60" fmla="*/ 2 w 44"/>
                  <a:gd name="T6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42">
                    <a:moveTo>
                      <a:pt x="2" y="16"/>
                    </a:moveTo>
                    <a:lnTo>
                      <a:pt x="2" y="16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40" y="28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4" y="20"/>
                    </a:lnTo>
                    <a:lnTo>
                      <a:pt x="40" y="16"/>
                    </a:lnTo>
                    <a:lnTo>
                      <a:pt x="42" y="12"/>
                    </a:lnTo>
                    <a:lnTo>
                      <a:pt x="42" y="8"/>
                    </a:lnTo>
                    <a:lnTo>
                      <a:pt x="42" y="4"/>
                    </a:lnTo>
                    <a:lnTo>
                      <a:pt x="36" y="0"/>
                    </a:lnTo>
                    <a:lnTo>
                      <a:pt x="22" y="4"/>
                    </a:lnTo>
                    <a:lnTo>
                      <a:pt x="16" y="10"/>
                    </a:lnTo>
                    <a:lnTo>
                      <a:pt x="10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2" name="Freeform 1634"/>
              <p:cNvSpPr>
                <a:spLocks/>
              </p:cNvSpPr>
              <p:nvPr/>
            </p:nvSpPr>
            <p:spPr bwMode="auto">
              <a:xfrm>
                <a:off x="796925" y="2924175"/>
                <a:ext cx="12700" cy="28575"/>
              </a:xfrm>
              <a:custGeom>
                <a:avLst/>
                <a:gdLst>
                  <a:gd name="T0" fmla="*/ 0 w 8"/>
                  <a:gd name="T1" fmla="*/ 10 h 18"/>
                  <a:gd name="T2" fmla="*/ 0 w 8"/>
                  <a:gd name="T3" fmla="*/ 10 h 18"/>
                  <a:gd name="T4" fmla="*/ 0 w 8"/>
                  <a:gd name="T5" fmla="*/ 8 h 18"/>
                  <a:gd name="T6" fmla="*/ 0 w 8"/>
                  <a:gd name="T7" fmla="*/ 6 h 18"/>
                  <a:gd name="T8" fmla="*/ 0 w 8"/>
                  <a:gd name="T9" fmla="*/ 4 h 18"/>
                  <a:gd name="T10" fmla="*/ 0 w 8"/>
                  <a:gd name="T11" fmla="*/ 0 h 18"/>
                  <a:gd name="T12" fmla="*/ 2 w 8"/>
                  <a:gd name="T13" fmla="*/ 0 h 18"/>
                  <a:gd name="T14" fmla="*/ 6 w 8"/>
                  <a:gd name="T15" fmla="*/ 6 h 18"/>
                  <a:gd name="T16" fmla="*/ 8 w 8"/>
                  <a:gd name="T17" fmla="*/ 6 h 18"/>
                  <a:gd name="T18" fmla="*/ 8 w 8"/>
                  <a:gd name="T19" fmla="*/ 8 h 18"/>
                  <a:gd name="T20" fmla="*/ 8 w 8"/>
                  <a:gd name="T21" fmla="*/ 10 h 18"/>
                  <a:gd name="T22" fmla="*/ 6 w 8"/>
                  <a:gd name="T23" fmla="*/ 16 h 18"/>
                  <a:gd name="T24" fmla="*/ 8 w 8"/>
                  <a:gd name="T25" fmla="*/ 18 h 18"/>
                  <a:gd name="T26" fmla="*/ 2 w 8"/>
                  <a:gd name="T27" fmla="*/ 16 h 18"/>
                  <a:gd name="T28" fmla="*/ 0 w 8"/>
                  <a:gd name="T29" fmla="*/ 16 h 18"/>
                  <a:gd name="T30" fmla="*/ 0 w 8"/>
                  <a:gd name="T31" fmla="*/ 14 h 18"/>
                  <a:gd name="T32" fmla="*/ 0 w 8"/>
                  <a:gd name="T33" fmla="*/ 10 h 18"/>
                  <a:gd name="T34" fmla="*/ 0 w 8"/>
                  <a:gd name="T35" fmla="*/ 10 h 18"/>
                  <a:gd name="T36" fmla="*/ 0 w 8"/>
                  <a:gd name="T37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8">
                    <a:moveTo>
                      <a:pt x="0" y="10"/>
                    </a:move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3" name="Freeform 1635"/>
              <p:cNvSpPr>
                <a:spLocks/>
              </p:cNvSpPr>
              <p:nvPr/>
            </p:nvSpPr>
            <p:spPr bwMode="auto">
              <a:xfrm>
                <a:off x="1146175" y="2698750"/>
                <a:ext cx="133350" cy="98425"/>
              </a:xfrm>
              <a:custGeom>
                <a:avLst/>
                <a:gdLst>
                  <a:gd name="T0" fmla="*/ 0 w 84"/>
                  <a:gd name="T1" fmla="*/ 30 h 62"/>
                  <a:gd name="T2" fmla="*/ 0 w 84"/>
                  <a:gd name="T3" fmla="*/ 30 h 62"/>
                  <a:gd name="T4" fmla="*/ 10 w 84"/>
                  <a:gd name="T5" fmla="*/ 40 h 62"/>
                  <a:gd name="T6" fmla="*/ 12 w 84"/>
                  <a:gd name="T7" fmla="*/ 42 h 62"/>
                  <a:gd name="T8" fmla="*/ 20 w 84"/>
                  <a:gd name="T9" fmla="*/ 42 h 62"/>
                  <a:gd name="T10" fmla="*/ 28 w 84"/>
                  <a:gd name="T11" fmla="*/ 42 h 62"/>
                  <a:gd name="T12" fmla="*/ 30 w 84"/>
                  <a:gd name="T13" fmla="*/ 58 h 62"/>
                  <a:gd name="T14" fmla="*/ 38 w 84"/>
                  <a:gd name="T15" fmla="*/ 58 h 62"/>
                  <a:gd name="T16" fmla="*/ 48 w 84"/>
                  <a:gd name="T17" fmla="*/ 60 h 62"/>
                  <a:gd name="T18" fmla="*/ 54 w 84"/>
                  <a:gd name="T19" fmla="*/ 62 h 62"/>
                  <a:gd name="T20" fmla="*/ 52 w 84"/>
                  <a:gd name="T21" fmla="*/ 62 h 62"/>
                  <a:gd name="T22" fmla="*/ 58 w 84"/>
                  <a:gd name="T23" fmla="*/ 60 h 62"/>
                  <a:gd name="T24" fmla="*/ 66 w 84"/>
                  <a:gd name="T25" fmla="*/ 60 h 62"/>
                  <a:gd name="T26" fmla="*/ 70 w 84"/>
                  <a:gd name="T27" fmla="*/ 58 h 62"/>
                  <a:gd name="T28" fmla="*/ 70 w 84"/>
                  <a:gd name="T29" fmla="*/ 56 h 62"/>
                  <a:gd name="T30" fmla="*/ 74 w 84"/>
                  <a:gd name="T31" fmla="*/ 56 h 62"/>
                  <a:gd name="T32" fmla="*/ 74 w 84"/>
                  <a:gd name="T33" fmla="*/ 48 h 62"/>
                  <a:gd name="T34" fmla="*/ 76 w 84"/>
                  <a:gd name="T35" fmla="*/ 40 h 62"/>
                  <a:gd name="T36" fmla="*/ 82 w 84"/>
                  <a:gd name="T37" fmla="*/ 32 h 62"/>
                  <a:gd name="T38" fmla="*/ 84 w 84"/>
                  <a:gd name="T39" fmla="*/ 28 h 62"/>
                  <a:gd name="T40" fmla="*/ 82 w 84"/>
                  <a:gd name="T41" fmla="*/ 24 h 62"/>
                  <a:gd name="T42" fmla="*/ 76 w 84"/>
                  <a:gd name="T43" fmla="*/ 22 h 62"/>
                  <a:gd name="T44" fmla="*/ 70 w 84"/>
                  <a:gd name="T45" fmla="*/ 18 h 62"/>
                  <a:gd name="T46" fmla="*/ 66 w 84"/>
                  <a:gd name="T47" fmla="*/ 18 h 62"/>
                  <a:gd name="T48" fmla="*/ 62 w 84"/>
                  <a:gd name="T49" fmla="*/ 14 h 62"/>
                  <a:gd name="T50" fmla="*/ 58 w 84"/>
                  <a:gd name="T51" fmla="*/ 12 h 62"/>
                  <a:gd name="T52" fmla="*/ 56 w 84"/>
                  <a:gd name="T53" fmla="*/ 10 h 62"/>
                  <a:gd name="T54" fmla="*/ 48 w 84"/>
                  <a:gd name="T55" fmla="*/ 10 h 62"/>
                  <a:gd name="T56" fmla="*/ 46 w 84"/>
                  <a:gd name="T57" fmla="*/ 10 h 62"/>
                  <a:gd name="T58" fmla="*/ 42 w 84"/>
                  <a:gd name="T59" fmla="*/ 6 h 62"/>
                  <a:gd name="T60" fmla="*/ 28 w 84"/>
                  <a:gd name="T61" fmla="*/ 4 h 62"/>
                  <a:gd name="T62" fmla="*/ 12 w 84"/>
                  <a:gd name="T63" fmla="*/ 0 h 62"/>
                  <a:gd name="T64" fmla="*/ 8 w 84"/>
                  <a:gd name="T65" fmla="*/ 2 h 62"/>
                  <a:gd name="T66" fmla="*/ 2 w 84"/>
                  <a:gd name="T67" fmla="*/ 4 h 62"/>
                  <a:gd name="T68" fmla="*/ 0 w 84"/>
                  <a:gd name="T69" fmla="*/ 12 h 62"/>
                  <a:gd name="T70" fmla="*/ 0 w 84"/>
                  <a:gd name="T71" fmla="*/ 18 h 62"/>
                  <a:gd name="T72" fmla="*/ 0 w 84"/>
                  <a:gd name="T73" fmla="*/ 30 h 62"/>
                  <a:gd name="T74" fmla="*/ 0 w 84"/>
                  <a:gd name="T75" fmla="*/ 30 h 62"/>
                  <a:gd name="T76" fmla="*/ 0 w 84"/>
                  <a:gd name="T77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4" h="62">
                    <a:moveTo>
                      <a:pt x="0" y="30"/>
                    </a:moveTo>
                    <a:lnTo>
                      <a:pt x="0" y="30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20" y="42"/>
                    </a:lnTo>
                    <a:lnTo>
                      <a:pt x="28" y="42"/>
                    </a:lnTo>
                    <a:lnTo>
                      <a:pt x="30" y="58"/>
                    </a:lnTo>
                    <a:lnTo>
                      <a:pt x="38" y="58"/>
                    </a:lnTo>
                    <a:lnTo>
                      <a:pt x="48" y="60"/>
                    </a:lnTo>
                    <a:lnTo>
                      <a:pt x="54" y="62"/>
                    </a:lnTo>
                    <a:lnTo>
                      <a:pt x="52" y="62"/>
                    </a:lnTo>
                    <a:lnTo>
                      <a:pt x="58" y="60"/>
                    </a:lnTo>
                    <a:lnTo>
                      <a:pt x="66" y="60"/>
                    </a:lnTo>
                    <a:lnTo>
                      <a:pt x="70" y="58"/>
                    </a:lnTo>
                    <a:lnTo>
                      <a:pt x="70" y="56"/>
                    </a:lnTo>
                    <a:lnTo>
                      <a:pt x="74" y="56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82" y="32"/>
                    </a:lnTo>
                    <a:lnTo>
                      <a:pt x="84" y="28"/>
                    </a:lnTo>
                    <a:lnTo>
                      <a:pt x="82" y="24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6" y="18"/>
                    </a:lnTo>
                    <a:lnTo>
                      <a:pt x="62" y="14"/>
                    </a:lnTo>
                    <a:lnTo>
                      <a:pt x="58" y="12"/>
                    </a:lnTo>
                    <a:lnTo>
                      <a:pt x="56" y="10"/>
                    </a:lnTo>
                    <a:lnTo>
                      <a:pt x="48" y="10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28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2" y="4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4" name="Freeform 1636"/>
              <p:cNvSpPr>
                <a:spLocks/>
              </p:cNvSpPr>
              <p:nvPr/>
            </p:nvSpPr>
            <p:spPr bwMode="auto">
              <a:xfrm>
                <a:off x="854075" y="3470275"/>
                <a:ext cx="390525" cy="409575"/>
              </a:xfrm>
              <a:custGeom>
                <a:avLst/>
                <a:gdLst>
                  <a:gd name="T0" fmla="*/ 38 w 246"/>
                  <a:gd name="T1" fmla="*/ 6 h 258"/>
                  <a:gd name="T2" fmla="*/ 38 w 246"/>
                  <a:gd name="T3" fmla="*/ 14 h 258"/>
                  <a:gd name="T4" fmla="*/ 30 w 246"/>
                  <a:gd name="T5" fmla="*/ 20 h 258"/>
                  <a:gd name="T6" fmla="*/ 22 w 246"/>
                  <a:gd name="T7" fmla="*/ 24 h 258"/>
                  <a:gd name="T8" fmla="*/ 20 w 246"/>
                  <a:gd name="T9" fmla="*/ 38 h 258"/>
                  <a:gd name="T10" fmla="*/ 18 w 246"/>
                  <a:gd name="T11" fmla="*/ 46 h 258"/>
                  <a:gd name="T12" fmla="*/ 12 w 246"/>
                  <a:gd name="T13" fmla="*/ 54 h 258"/>
                  <a:gd name="T14" fmla="*/ 8 w 246"/>
                  <a:gd name="T15" fmla="*/ 56 h 258"/>
                  <a:gd name="T16" fmla="*/ 10 w 246"/>
                  <a:gd name="T17" fmla="*/ 60 h 258"/>
                  <a:gd name="T18" fmla="*/ 12 w 246"/>
                  <a:gd name="T19" fmla="*/ 96 h 258"/>
                  <a:gd name="T20" fmla="*/ 8 w 246"/>
                  <a:gd name="T21" fmla="*/ 102 h 258"/>
                  <a:gd name="T22" fmla="*/ 10 w 246"/>
                  <a:gd name="T23" fmla="*/ 106 h 258"/>
                  <a:gd name="T24" fmla="*/ 8 w 246"/>
                  <a:gd name="T25" fmla="*/ 130 h 258"/>
                  <a:gd name="T26" fmla="*/ 0 w 246"/>
                  <a:gd name="T27" fmla="*/ 136 h 258"/>
                  <a:gd name="T28" fmla="*/ 8 w 246"/>
                  <a:gd name="T29" fmla="*/ 146 h 258"/>
                  <a:gd name="T30" fmla="*/ 12 w 246"/>
                  <a:gd name="T31" fmla="*/ 156 h 258"/>
                  <a:gd name="T32" fmla="*/ 16 w 246"/>
                  <a:gd name="T33" fmla="*/ 166 h 258"/>
                  <a:gd name="T34" fmla="*/ 30 w 246"/>
                  <a:gd name="T35" fmla="*/ 172 h 258"/>
                  <a:gd name="T36" fmla="*/ 36 w 246"/>
                  <a:gd name="T37" fmla="*/ 178 h 258"/>
                  <a:gd name="T38" fmla="*/ 44 w 246"/>
                  <a:gd name="T39" fmla="*/ 184 h 258"/>
                  <a:gd name="T40" fmla="*/ 82 w 246"/>
                  <a:gd name="T41" fmla="*/ 202 h 258"/>
                  <a:gd name="T42" fmla="*/ 108 w 246"/>
                  <a:gd name="T43" fmla="*/ 184 h 258"/>
                  <a:gd name="T44" fmla="*/ 230 w 246"/>
                  <a:gd name="T45" fmla="*/ 246 h 258"/>
                  <a:gd name="T46" fmla="*/ 246 w 246"/>
                  <a:gd name="T47" fmla="*/ 210 h 258"/>
                  <a:gd name="T48" fmla="*/ 240 w 246"/>
                  <a:gd name="T49" fmla="*/ 74 h 258"/>
                  <a:gd name="T50" fmla="*/ 238 w 246"/>
                  <a:gd name="T51" fmla="*/ 66 h 258"/>
                  <a:gd name="T52" fmla="*/ 240 w 246"/>
                  <a:gd name="T53" fmla="*/ 54 h 258"/>
                  <a:gd name="T54" fmla="*/ 242 w 246"/>
                  <a:gd name="T55" fmla="*/ 48 h 258"/>
                  <a:gd name="T56" fmla="*/ 238 w 246"/>
                  <a:gd name="T57" fmla="*/ 36 h 258"/>
                  <a:gd name="T58" fmla="*/ 228 w 246"/>
                  <a:gd name="T59" fmla="*/ 24 h 258"/>
                  <a:gd name="T60" fmla="*/ 212 w 246"/>
                  <a:gd name="T61" fmla="*/ 24 h 258"/>
                  <a:gd name="T62" fmla="*/ 186 w 246"/>
                  <a:gd name="T63" fmla="*/ 10 h 258"/>
                  <a:gd name="T64" fmla="*/ 174 w 246"/>
                  <a:gd name="T65" fmla="*/ 18 h 258"/>
                  <a:gd name="T66" fmla="*/ 168 w 246"/>
                  <a:gd name="T67" fmla="*/ 36 h 258"/>
                  <a:gd name="T68" fmla="*/ 168 w 246"/>
                  <a:gd name="T69" fmla="*/ 46 h 258"/>
                  <a:gd name="T70" fmla="*/ 148 w 246"/>
                  <a:gd name="T71" fmla="*/ 50 h 258"/>
                  <a:gd name="T72" fmla="*/ 128 w 246"/>
                  <a:gd name="T73" fmla="*/ 48 h 258"/>
                  <a:gd name="T74" fmla="*/ 110 w 246"/>
                  <a:gd name="T75" fmla="*/ 40 h 258"/>
                  <a:gd name="T76" fmla="*/ 100 w 246"/>
                  <a:gd name="T77" fmla="*/ 30 h 258"/>
                  <a:gd name="T78" fmla="*/ 90 w 246"/>
                  <a:gd name="T79" fmla="*/ 18 h 258"/>
                  <a:gd name="T80" fmla="*/ 74 w 246"/>
                  <a:gd name="T81" fmla="*/ 18 h 258"/>
                  <a:gd name="T82" fmla="*/ 56 w 246"/>
                  <a:gd name="T83" fmla="*/ 14 h 258"/>
                  <a:gd name="T84" fmla="*/ 50 w 246"/>
                  <a:gd name="T85" fmla="*/ 10 h 258"/>
                  <a:gd name="T86" fmla="*/ 44 w 246"/>
                  <a:gd name="T87" fmla="*/ 4 h 258"/>
                  <a:gd name="T88" fmla="*/ 44 w 246"/>
                  <a:gd name="T8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6" h="258">
                    <a:moveTo>
                      <a:pt x="44" y="0"/>
                    </a:moveTo>
                    <a:lnTo>
                      <a:pt x="38" y="6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6" y="18"/>
                    </a:lnTo>
                    <a:lnTo>
                      <a:pt x="30" y="20"/>
                    </a:lnTo>
                    <a:lnTo>
                      <a:pt x="28" y="22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38"/>
                    </a:lnTo>
                    <a:lnTo>
                      <a:pt x="20" y="42"/>
                    </a:lnTo>
                    <a:lnTo>
                      <a:pt x="18" y="46"/>
                    </a:lnTo>
                    <a:lnTo>
                      <a:pt x="16" y="50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8" y="56"/>
                    </a:lnTo>
                    <a:lnTo>
                      <a:pt x="8" y="58"/>
                    </a:lnTo>
                    <a:lnTo>
                      <a:pt x="10" y="60"/>
                    </a:lnTo>
                    <a:lnTo>
                      <a:pt x="8" y="92"/>
                    </a:lnTo>
                    <a:lnTo>
                      <a:pt x="12" y="96"/>
                    </a:lnTo>
                    <a:lnTo>
                      <a:pt x="10" y="100"/>
                    </a:lnTo>
                    <a:lnTo>
                      <a:pt x="8" y="102"/>
                    </a:lnTo>
                    <a:lnTo>
                      <a:pt x="10" y="104"/>
                    </a:lnTo>
                    <a:lnTo>
                      <a:pt x="10" y="10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4" y="132"/>
                    </a:lnTo>
                    <a:lnTo>
                      <a:pt x="0" y="136"/>
                    </a:lnTo>
                    <a:lnTo>
                      <a:pt x="4" y="140"/>
                    </a:lnTo>
                    <a:lnTo>
                      <a:pt x="8" y="146"/>
                    </a:lnTo>
                    <a:lnTo>
                      <a:pt x="10" y="150"/>
                    </a:lnTo>
                    <a:lnTo>
                      <a:pt x="12" y="156"/>
                    </a:lnTo>
                    <a:lnTo>
                      <a:pt x="12" y="160"/>
                    </a:lnTo>
                    <a:lnTo>
                      <a:pt x="16" y="166"/>
                    </a:lnTo>
                    <a:lnTo>
                      <a:pt x="20" y="172"/>
                    </a:lnTo>
                    <a:lnTo>
                      <a:pt x="30" y="172"/>
                    </a:lnTo>
                    <a:lnTo>
                      <a:pt x="34" y="176"/>
                    </a:lnTo>
                    <a:lnTo>
                      <a:pt x="36" y="178"/>
                    </a:lnTo>
                    <a:lnTo>
                      <a:pt x="40" y="182"/>
                    </a:lnTo>
                    <a:lnTo>
                      <a:pt x="44" y="184"/>
                    </a:lnTo>
                    <a:lnTo>
                      <a:pt x="80" y="204"/>
                    </a:lnTo>
                    <a:lnTo>
                      <a:pt x="82" y="202"/>
                    </a:lnTo>
                    <a:lnTo>
                      <a:pt x="92" y="194"/>
                    </a:lnTo>
                    <a:lnTo>
                      <a:pt x="108" y="184"/>
                    </a:lnTo>
                    <a:lnTo>
                      <a:pt x="230" y="258"/>
                    </a:lnTo>
                    <a:lnTo>
                      <a:pt x="230" y="246"/>
                    </a:lnTo>
                    <a:lnTo>
                      <a:pt x="246" y="246"/>
                    </a:lnTo>
                    <a:lnTo>
                      <a:pt x="246" y="210"/>
                    </a:lnTo>
                    <a:lnTo>
                      <a:pt x="242" y="78"/>
                    </a:lnTo>
                    <a:lnTo>
                      <a:pt x="240" y="74"/>
                    </a:lnTo>
                    <a:lnTo>
                      <a:pt x="238" y="70"/>
                    </a:lnTo>
                    <a:lnTo>
                      <a:pt x="238" y="66"/>
                    </a:lnTo>
                    <a:lnTo>
                      <a:pt x="238" y="58"/>
                    </a:lnTo>
                    <a:lnTo>
                      <a:pt x="240" y="54"/>
                    </a:lnTo>
                    <a:lnTo>
                      <a:pt x="242" y="50"/>
                    </a:lnTo>
                    <a:lnTo>
                      <a:pt x="242" y="48"/>
                    </a:lnTo>
                    <a:lnTo>
                      <a:pt x="238" y="40"/>
                    </a:lnTo>
                    <a:lnTo>
                      <a:pt x="238" y="36"/>
                    </a:lnTo>
                    <a:lnTo>
                      <a:pt x="238" y="32"/>
                    </a:lnTo>
                    <a:lnTo>
                      <a:pt x="228" y="24"/>
                    </a:lnTo>
                    <a:lnTo>
                      <a:pt x="220" y="24"/>
                    </a:lnTo>
                    <a:lnTo>
                      <a:pt x="212" y="24"/>
                    </a:lnTo>
                    <a:lnTo>
                      <a:pt x="210" y="18"/>
                    </a:lnTo>
                    <a:lnTo>
                      <a:pt x="186" y="10"/>
                    </a:lnTo>
                    <a:lnTo>
                      <a:pt x="182" y="12"/>
                    </a:lnTo>
                    <a:lnTo>
                      <a:pt x="174" y="18"/>
                    </a:lnTo>
                    <a:lnTo>
                      <a:pt x="164" y="30"/>
                    </a:lnTo>
                    <a:lnTo>
                      <a:pt x="168" y="36"/>
                    </a:lnTo>
                    <a:lnTo>
                      <a:pt x="168" y="40"/>
                    </a:lnTo>
                    <a:lnTo>
                      <a:pt x="168" y="46"/>
                    </a:lnTo>
                    <a:lnTo>
                      <a:pt x="154" y="58"/>
                    </a:lnTo>
                    <a:lnTo>
                      <a:pt x="148" y="50"/>
                    </a:lnTo>
                    <a:lnTo>
                      <a:pt x="138" y="48"/>
                    </a:lnTo>
                    <a:lnTo>
                      <a:pt x="128" y="48"/>
                    </a:lnTo>
                    <a:lnTo>
                      <a:pt x="118" y="46"/>
                    </a:lnTo>
                    <a:lnTo>
                      <a:pt x="110" y="40"/>
                    </a:lnTo>
                    <a:lnTo>
                      <a:pt x="104" y="36"/>
                    </a:lnTo>
                    <a:lnTo>
                      <a:pt x="100" y="30"/>
                    </a:lnTo>
                    <a:lnTo>
                      <a:pt x="94" y="22"/>
                    </a:lnTo>
                    <a:lnTo>
                      <a:pt x="90" y="18"/>
                    </a:lnTo>
                    <a:lnTo>
                      <a:pt x="82" y="18"/>
                    </a:lnTo>
                    <a:lnTo>
                      <a:pt x="74" y="18"/>
                    </a:lnTo>
                    <a:lnTo>
                      <a:pt x="66" y="14"/>
                    </a:lnTo>
                    <a:lnTo>
                      <a:pt x="56" y="14"/>
                    </a:lnTo>
                    <a:lnTo>
                      <a:pt x="56" y="10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5" name="Freeform 1637"/>
              <p:cNvSpPr>
                <a:spLocks/>
              </p:cNvSpPr>
              <p:nvPr/>
            </p:nvSpPr>
            <p:spPr bwMode="auto">
              <a:xfrm>
                <a:off x="387350" y="4194175"/>
                <a:ext cx="104775" cy="139700"/>
              </a:xfrm>
              <a:custGeom>
                <a:avLst/>
                <a:gdLst>
                  <a:gd name="T0" fmla="*/ 0 w 66"/>
                  <a:gd name="T1" fmla="*/ 38 h 88"/>
                  <a:gd name="T2" fmla="*/ 0 w 66"/>
                  <a:gd name="T3" fmla="*/ 38 h 88"/>
                  <a:gd name="T4" fmla="*/ 6 w 66"/>
                  <a:gd name="T5" fmla="*/ 48 h 88"/>
                  <a:gd name="T6" fmla="*/ 8 w 66"/>
                  <a:gd name="T7" fmla="*/ 52 h 88"/>
                  <a:gd name="T8" fmla="*/ 14 w 66"/>
                  <a:gd name="T9" fmla="*/ 54 h 88"/>
                  <a:gd name="T10" fmla="*/ 22 w 66"/>
                  <a:gd name="T11" fmla="*/ 60 h 88"/>
                  <a:gd name="T12" fmla="*/ 40 w 66"/>
                  <a:gd name="T13" fmla="*/ 78 h 88"/>
                  <a:gd name="T14" fmla="*/ 50 w 66"/>
                  <a:gd name="T15" fmla="*/ 84 h 88"/>
                  <a:gd name="T16" fmla="*/ 54 w 66"/>
                  <a:gd name="T17" fmla="*/ 88 h 88"/>
                  <a:gd name="T18" fmla="*/ 62 w 66"/>
                  <a:gd name="T19" fmla="*/ 88 h 88"/>
                  <a:gd name="T20" fmla="*/ 60 w 66"/>
                  <a:gd name="T21" fmla="*/ 80 h 88"/>
                  <a:gd name="T22" fmla="*/ 60 w 66"/>
                  <a:gd name="T23" fmla="*/ 74 h 88"/>
                  <a:gd name="T24" fmla="*/ 60 w 66"/>
                  <a:gd name="T25" fmla="*/ 72 h 88"/>
                  <a:gd name="T26" fmla="*/ 62 w 66"/>
                  <a:gd name="T27" fmla="*/ 66 h 88"/>
                  <a:gd name="T28" fmla="*/ 62 w 66"/>
                  <a:gd name="T29" fmla="*/ 64 h 88"/>
                  <a:gd name="T30" fmla="*/ 66 w 66"/>
                  <a:gd name="T31" fmla="*/ 60 h 88"/>
                  <a:gd name="T32" fmla="*/ 62 w 66"/>
                  <a:gd name="T33" fmla="*/ 60 h 88"/>
                  <a:gd name="T34" fmla="*/ 60 w 66"/>
                  <a:gd name="T35" fmla="*/ 56 h 88"/>
                  <a:gd name="T36" fmla="*/ 58 w 66"/>
                  <a:gd name="T37" fmla="*/ 52 h 88"/>
                  <a:gd name="T38" fmla="*/ 54 w 66"/>
                  <a:gd name="T39" fmla="*/ 46 h 88"/>
                  <a:gd name="T40" fmla="*/ 52 w 66"/>
                  <a:gd name="T41" fmla="*/ 42 h 88"/>
                  <a:gd name="T42" fmla="*/ 42 w 66"/>
                  <a:gd name="T43" fmla="*/ 38 h 88"/>
                  <a:gd name="T44" fmla="*/ 44 w 66"/>
                  <a:gd name="T45" fmla="*/ 34 h 88"/>
                  <a:gd name="T46" fmla="*/ 50 w 66"/>
                  <a:gd name="T47" fmla="*/ 28 h 88"/>
                  <a:gd name="T48" fmla="*/ 50 w 66"/>
                  <a:gd name="T49" fmla="*/ 26 h 88"/>
                  <a:gd name="T50" fmla="*/ 50 w 66"/>
                  <a:gd name="T51" fmla="*/ 20 h 88"/>
                  <a:gd name="T52" fmla="*/ 50 w 66"/>
                  <a:gd name="T53" fmla="*/ 18 h 88"/>
                  <a:gd name="T54" fmla="*/ 48 w 66"/>
                  <a:gd name="T55" fmla="*/ 16 h 88"/>
                  <a:gd name="T56" fmla="*/ 44 w 66"/>
                  <a:gd name="T57" fmla="*/ 16 h 88"/>
                  <a:gd name="T58" fmla="*/ 42 w 66"/>
                  <a:gd name="T59" fmla="*/ 16 h 88"/>
                  <a:gd name="T60" fmla="*/ 36 w 66"/>
                  <a:gd name="T61" fmla="*/ 26 h 88"/>
                  <a:gd name="T62" fmla="*/ 34 w 66"/>
                  <a:gd name="T63" fmla="*/ 20 h 88"/>
                  <a:gd name="T64" fmla="*/ 36 w 66"/>
                  <a:gd name="T65" fmla="*/ 18 h 88"/>
                  <a:gd name="T66" fmla="*/ 36 w 66"/>
                  <a:gd name="T67" fmla="*/ 12 h 88"/>
                  <a:gd name="T68" fmla="*/ 36 w 66"/>
                  <a:gd name="T69" fmla="*/ 10 h 88"/>
                  <a:gd name="T70" fmla="*/ 32 w 66"/>
                  <a:gd name="T71" fmla="*/ 0 h 88"/>
                  <a:gd name="T72" fmla="*/ 32 w 66"/>
                  <a:gd name="T73" fmla="*/ 2 h 88"/>
                  <a:gd name="T74" fmla="*/ 30 w 66"/>
                  <a:gd name="T75" fmla="*/ 6 h 88"/>
                  <a:gd name="T76" fmla="*/ 26 w 66"/>
                  <a:gd name="T77" fmla="*/ 6 h 88"/>
                  <a:gd name="T78" fmla="*/ 24 w 66"/>
                  <a:gd name="T79" fmla="*/ 6 h 88"/>
                  <a:gd name="T80" fmla="*/ 24 w 66"/>
                  <a:gd name="T81" fmla="*/ 8 h 88"/>
                  <a:gd name="T82" fmla="*/ 22 w 66"/>
                  <a:gd name="T83" fmla="*/ 10 h 88"/>
                  <a:gd name="T84" fmla="*/ 16 w 66"/>
                  <a:gd name="T85" fmla="*/ 16 h 88"/>
                  <a:gd name="T86" fmla="*/ 14 w 66"/>
                  <a:gd name="T87" fmla="*/ 18 h 88"/>
                  <a:gd name="T88" fmla="*/ 8 w 66"/>
                  <a:gd name="T89" fmla="*/ 26 h 88"/>
                  <a:gd name="T90" fmla="*/ 0 w 66"/>
                  <a:gd name="T91" fmla="*/ 38 h 88"/>
                  <a:gd name="T92" fmla="*/ 0 w 66"/>
                  <a:gd name="T93" fmla="*/ 38 h 88"/>
                  <a:gd name="T94" fmla="*/ 0 w 66"/>
                  <a:gd name="T95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6" h="88">
                    <a:moveTo>
                      <a:pt x="0" y="38"/>
                    </a:moveTo>
                    <a:lnTo>
                      <a:pt x="0" y="38"/>
                    </a:lnTo>
                    <a:lnTo>
                      <a:pt x="6" y="48"/>
                    </a:lnTo>
                    <a:lnTo>
                      <a:pt x="8" y="52"/>
                    </a:lnTo>
                    <a:lnTo>
                      <a:pt x="14" y="54"/>
                    </a:lnTo>
                    <a:lnTo>
                      <a:pt x="22" y="60"/>
                    </a:lnTo>
                    <a:lnTo>
                      <a:pt x="40" y="78"/>
                    </a:lnTo>
                    <a:lnTo>
                      <a:pt x="50" y="84"/>
                    </a:lnTo>
                    <a:lnTo>
                      <a:pt x="54" y="88"/>
                    </a:lnTo>
                    <a:lnTo>
                      <a:pt x="62" y="88"/>
                    </a:lnTo>
                    <a:lnTo>
                      <a:pt x="60" y="80"/>
                    </a:lnTo>
                    <a:lnTo>
                      <a:pt x="60" y="74"/>
                    </a:lnTo>
                    <a:lnTo>
                      <a:pt x="60" y="72"/>
                    </a:lnTo>
                    <a:lnTo>
                      <a:pt x="62" y="66"/>
                    </a:lnTo>
                    <a:lnTo>
                      <a:pt x="62" y="64"/>
                    </a:lnTo>
                    <a:lnTo>
                      <a:pt x="66" y="60"/>
                    </a:lnTo>
                    <a:lnTo>
                      <a:pt x="62" y="60"/>
                    </a:lnTo>
                    <a:lnTo>
                      <a:pt x="60" y="56"/>
                    </a:lnTo>
                    <a:lnTo>
                      <a:pt x="58" y="52"/>
                    </a:lnTo>
                    <a:lnTo>
                      <a:pt x="54" y="46"/>
                    </a:lnTo>
                    <a:lnTo>
                      <a:pt x="52" y="42"/>
                    </a:lnTo>
                    <a:lnTo>
                      <a:pt x="42" y="38"/>
                    </a:lnTo>
                    <a:lnTo>
                      <a:pt x="44" y="34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0" y="20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36" y="26"/>
                    </a:lnTo>
                    <a:lnTo>
                      <a:pt x="34" y="20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6" name="Freeform 1638"/>
              <p:cNvSpPr>
                <a:spLocks/>
              </p:cNvSpPr>
              <p:nvPr/>
            </p:nvSpPr>
            <p:spPr bwMode="auto">
              <a:xfrm>
                <a:off x="1279525" y="5295900"/>
                <a:ext cx="41275" cy="41275"/>
              </a:xfrm>
              <a:custGeom>
                <a:avLst/>
                <a:gdLst>
                  <a:gd name="T0" fmla="*/ 14 w 26"/>
                  <a:gd name="T1" fmla="*/ 26 h 26"/>
                  <a:gd name="T2" fmla="*/ 14 w 26"/>
                  <a:gd name="T3" fmla="*/ 26 h 26"/>
                  <a:gd name="T4" fmla="*/ 16 w 26"/>
                  <a:gd name="T5" fmla="*/ 20 h 26"/>
                  <a:gd name="T6" fmla="*/ 22 w 26"/>
                  <a:gd name="T7" fmla="*/ 18 h 26"/>
                  <a:gd name="T8" fmla="*/ 24 w 26"/>
                  <a:gd name="T9" fmla="*/ 18 h 26"/>
                  <a:gd name="T10" fmla="*/ 26 w 26"/>
                  <a:gd name="T11" fmla="*/ 18 h 26"/>
                  <a:gd name="T12" fmla="*/ 26 w 26"/>
                  <a:gd name="T13" fmla="*/ 12 h 26"/>
                  <a:gd name="T14" fmla="*/ 24 w 26"/>
                  <a:gd name="T15" fmla="*/ 10 h 26"/>
                  <a:gd name="T16" fmla="*/ 22 w 26"/>
                  <a:gd name="T17" fmla="*/ 4 h 26"/>
                  <a:gd name="T18" fmla="*/ 18 w 26"/>
                  <a:gd name="T19" fmla="*/ 0 h 26"/>
                  <a:gd name="T20" fmla="*/ 8 w 26"/>
                  <a:gd name="T21" fmla="*/ 6 h 26"/>
                  <a:gd name="T22" fmla="*/ 6 w 26"/>
                  <a:gd name="T23" fmla="*/ 10 h 26"/>
                  <a:gd name="T24" fmla="*/ 4 w 26"/>
                  <a:gd name="T25" fmla="*/ 10 h 26"/>
                  <a:gd name="T26" fmla="*/ 0 w 26"/>
                  <a:gd name="T27" fmla="*/ 12 h 26"/>
                  <a:gd name="T28" fmla="*/ 0 w 26"/>
                  <a:gd name="T29" fmla="*/ 14 h 26"/>
                  <a:gd name="T30" fmla="*/ 0 w 26"/>
                  <a:gd name="T31" fmla="*/ 18 h 26"/>
                  <a:gd name="T32" fmla="*/ 4 w 26"/>
                  <a:gd name="T33" fmla="*/ 20 h 26"/>
                  <a:gd name="T34" fmla="*/ 4 w 26"/>
                  <a:gd name="T35" fmla="*/ 26 h 26"/>
                  <a:gd name="T36" fmla="*/ 8 w 26"/>
                  <a:gd name="T37" fmla="*/ 26 h 26"/>
                  <a:gd name="T38" fmla="*/ 10 w 26"/>
                  <a:gd name="T39" fmla="*/ 26 h 26"/>
                  <a:gd name="T40" fmla="*/ 14 w 26"/>
                  <a:gd name="T41" fmla="*/ 26 h 26"/>
                  <a:gd name="T42" fmla="*/ 14 w 26"/>
                  <a:gd name="T43" fmla="*/ 26 h 26"/>
                  <a:gd name="T44" fmla="*/ 14 w 26"/>
                  <a:gd name="T4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6">
                    <a:moveTo>
                      <a:pt x="14" y="26"/>
                    </a:moveTo>
                    <a:lnTo>
                      <a:pt x="14" y="26"/>
                    </a:lnTo>
                    <a:lnTo>
                      <a:pt x="16" y="20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6" y="18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7" name="Freeform 1639"/>
              <p:cNvSpPr>
                <a:spLocks/>
              </p:cNvSpPr>
              <p:nvPr/>
            </p:nvSpPr>
            <p:spPr bwMode="auto">
              <a:xfrm>
                <a:off x="1473200" y="3432175"/>
                <a:ext cx="44450" cy="53975"/>
              </a:xfrm>
              <a:custGeom>
                <a:avLst/>
                <a:gdLst>
                  <a:gd name="T0" fmla="*/ 2 w 28"/>
                  <a:gd name="T1" fmla="*/ 34 h 34"/>
                  <a:gd name="T2" fmla="*/ 2 w 28"/>
                  <a:gd name="T3" fmla="*/ 34 h 34"/>
                  <a:gd name="T4" fmla="*/ 12 w 28"/>
                  <a:gd name="T5" fmla="*/ 34 h 34"/>
                  <a:gd name="T6" fmla="*/ 14 w 28"/>
                  <a:gd name="T7" fmla="*/ 28 h 34"/>
                  <a:gd name="T8" fmla="*/ 20 w 28"/>
                  <a:gd name="T9" fmla="*/ 24 h 34"/>
                  <a:gd name="T10" fmla="*/ 20 w 28"/>
                  <a:gd name="T11" fmla="*/ 20 h 34"/>
                  <a:gd name="T12" fmla="*/ 22 w 28"/>
                  <a:gd name="T13" fmla="*/ 14 h 34"/>
                  <a:gd name="T14" fmla="*/ 24 w 28"/>
                  <a:gd name="T15" fmla="*/ 6 h 34"/>
                  <a:gd name="T16" fmla="*/ 28 w 28"/>
                  <a:gd name="T17" fmla="*/ 2 h 34"/>
                  <a:gd name="T18" fmla="*/ 28 w 28"/>
                  <a:gd name="T19" fmla="*/ 0 h 34"/>
                  <a:gd name="T20" fmla="*/ 24 w 28"/>
                  <a:gd name="T21" fmla="*/ 0 h 34"/>
                  <a:gd name="T22" fmla="*/ 20 w 28"/>
                  <a:gd name="T23" fmla="*/ 0 h 34"/>
                  <a:gd name="T24" fmla="*/ 18 w 28"/>
                  <a:gd name="T25" fmla="*/ 0 h 34"/>
                  <a:gd name="T26" fmla="*/ 14 w 28"/>
                  <a:gd name="T27" fmla="*/ 2 h 34"/>
                  <a:gd name="T28" fmla="*/ 12 w 28"/>
                  <a:gd name="T29" fmla="*/ 6 h 34"/>
                  <a:gd name="T30" fmla="*/ 10 w 28"/>
                  <a:gd name="T31" fmla="*/ 12 h 34"/>
                  <a:gd name="T32" fmla="*/ 8 w 28"/>
                  <a:gd name="T33" fmla="*/ 20 h 34"/>
                  <a:gd name="T34" fmla="*/ 2 w 28"/>
                  <a:gd name="T35" fmla="*/ 30 h 34"/>
                  <a:gd name="T36" fmla="*/ 0 w 28"/>
                  <a:gd name="T37" fmla="*/ 32 h 34"/>
                  <a:gd name="T38" fmla="*/ 2 w 28"/>
                  <a:gd name="T39" fmla="*/ 34 h 34"/>
                  <a:gd name="T40" fmla="*/ 2 w 28"/>
                  <a:gd name="T41" fmla="*/ 34 h 34"/>
                  <a:gd name="T42" fmla="*/ 2 w 28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34">
                    <a:moveTo>
                      <a:pt x="2" y="34"/>
                    </a:moveTo>
                    <a:lnTo>
                      <a:pt x="2" y="34"/>
                    </a:lnTo>
                    <a:lnTo>
                      <a:pt x="12" y="34"/>
                    </a:lnTo>
                    <a:lnTo>
                      <a:pt x="14" y="28"/>
                    </a:lnTo>
                    <a:lnTo>
                      <a:pt x="20" y="24"/>
                    </a:lnTo>
                    <a:lnTo>
                      <a:pt x="20" y="20"/>
                    </a:lnTo>
                    <a:lnTo>
                      <a:pt x="22" y="14"/>
                    </a:lnTo>
                    <a:lnTo>
                      <a:pt x="24" y="6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2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8" name="Freeform 1640"/>
              <p:cNvSpPr>
                <a:spLocks/>
              </p:cNvSpPr>
              <p:nvPr/>
            </p:nvSpPr>
            <p:spPr bwMode="auto">
              <a:xfrm>
                <a:off x="1149350" y="2632075"/>
                <a:ext cx="177800" cy="104775"/>
              </a:xfrm>
              <a:custGeom>
                <a:avLst/>
                <a:gdLst>
                  <a:gd name="T0" fmla="*/ 48 w 112"/>
                  <a:gd name="T1" fmla="*/ 4 h 66"/>
                  <a:gd name="T2" fmla="*/ 48 w 112"/>
                  <a:gd name="T3" fmla="*/ 4 h 66"/>
                  <a:gd name="T4" fmla="*/ 44 w 112"/>
                  <a:gd name="T5" fmla="*/ 16 h 66"/>
                  <a:gd name="T6" fmla="*/ 42 w 112"/>
                  <a:gd name="T7" fmla="*/ 24 h 66"/>
                  <a:gd name="T8" fmla="*/ 34 w 112"/>
                  <a:gd name="T9" fmla="*/ 24 h 66"/>
                  <a:gd name="T10" fmla="*/ 30 w 112"/>
                  <a:gd name="T11" fmla="*/ 24 h 66"/>
                  <a:gd name="T12" fmla="*/ 20 w 112"/>
                  <a:gd name="T13" fmla="*/ 6 h 66"/>
                  <a:gd name="T14" fmla="*/ 12 w 112"/>
                  <a:gd name="T15" fmla="*/ 12 h 66"/>
                  <a:gd name="T16" fmla="*/ 12 w 112"/>
                  <a:gd name="T17" fmla="*/ 20 h 66"/>
                  <a:gd name="T18" fmla="*/ 12 w 112"/>
                  <a:gd name="T19" fmla="*/ 24 h 66"/>
                  <a:gd name="T20" fmla="*/ 6 w 112"/>
                  <a:gd name="T21" fmla="*/ 32 h 66"/>
                  <a:gd name="T22" fmla="*/ 0 w 112"/>
                  <a:gd name="T23" fmla="*/ 38 h 66"/>
                  <a:gd name="T24" fmla="*/ 0 w 112"/>
                  <a:gd name="T25" fmla="*/ 44 h 66"/>
                  <a:gd name="T26" fmla="*/ 12 w 112"/>
                  <a:gd name="T27" fmla="*/ 40 h 66"/>
                  <a:gd name="T28" fmla="*/ 26 w 112"/>
                  <a:gd name="T29" fmla="*/ 44 h 66"/>
                  <a:gd name="T30" fmla="*/ 40 w 112"/>
                  <a:gd name="T31" fmla="*/ 48 h 66"/>
                  <a:gd name="T32" fmla="*/ 44 w 112"/>
                  <a:gd name="T33" fmla="*/ 50 h 66"/>
                  <a:gd name="T34" fmla="*/ 48 w 112"/>
                  <a:gd name="T35" fmla="*/ 50 h 66"/>
                  <a:gd name="T36" fmla="*/ 56 w 112"/>
                  <a:gd name="T37" fmla="*/ 50 h 66"/>
                  <a:gd name="T38" fmla="*/ 58 w 112"/>
                  <a:gd name="T39" fmla="*/ 52 h 66"/>
                  <a:gd name="T40" fmla="*/ 60 w 112"/>
                  <a:gd name="T41" fmla="*/ 56 h 66"/>
                  <a:gd name="T42" fmla="*/ 66 w 112"/>
                  <a:gd name="T43" fmla="*/ 58 h 66"/>
                  <a:gd name="T44" fmla="*/ 68 w 112"/>
                  <a:gd name="T45" fmla="*/ 58 h 66"/>
                  <a:gd name="T46" fmla="*/ 76 w 112"/>
                  <a:gd name="T47" fmla="*/ 62 h 66"/>
                  <a:gd name="T48" fmla="*/ 82 w 112"/>
                  <a:gd name="T49" fmla="*/ 66 h 66"/>
                  <a:gd name="T50" fmla="*/ 86 w 112"/>
                  <a:gd name="T51" fmla="*/ 60 h 66"/>
                  <a:gd name="T52" fmla="*/ 88 w 112"/>
                  <a:gd name="T53" fmla="*/ 60 h 66"/>
                  <a:gd name="T54" fmla="*/ 94 w 112"/>
                  <a:gd name="T55" fmla="*/ 60 h 66"/>
                  <a:gd name="T56" fmla="*/ 96 w 112"/>
                  <a:gd name="T57" fmla="*/ 60 h 66"/>
                  <a:gd name="T58" fmla="*/ 100 w 112"/>
                  <a:gd name="T59" fmla="*/ 56 h 66"/>
                  <a:gd name="T60" fmla="*/ 100 w 112"/>
                  <a:gd name="T61" fmla="*/ 48 h 66"/>
                  <a:gd name="T62" fmla="*/ 102 w 112"/>
                  <a:gd name="T63" fmla="*/ 44 h 66"/>
                  <a:gd name="T64" fmla="*/ 108 w 112"/>
                  <a:gd name="T65" fmla="*/ 48 h 66"/>
                  <a:gd name="T66" fmla="*/ 110 w 112"/>
                  <a:gd name="T67" fmla="*/ 48 h 66"/>
                  <a:gd name="T68" fmla="*/ 112 w 112"/>
                  <a:gd name="T69" fmla="*/ 44 h 66"/>
                  <a:gd name="T70" fmla="*/ 110 w 112"/>
                  <a:gd name="T71" fmla="*/ 40 h 66"/>
                  <a:gd name="T72" fmla="*/ 108 w 112"/>
                  <a:gd name="T73" fmla="*/ 32 h 66"/>
                  <a:gd name="T74" fmla="*/ 104 w 112"/>
                  <a:gd name="T75" fmla="*/ 32 h 66"/>
                  <a:gd name="T76" fmla="*/ 102 w 112"/>
                  <a:gd name="T77" fmla="*/ 30 h 66"/>
                  <a:gd name="T78" fmla="*/ 100 w 112"/>
                  <a:gd name="T79" fmla="*/ 30 h 66"/>
                  <a:gd name="T80" fmla="*/ 100 w 112"/>
                  <a:gd name="T81" fmla="*/ 16 h 66"/>
                  <a:gd name="T82" fmla="*/ 94 w 112"/>
                  <a:gd name="T83" fmla="*/ 20 h 66"/>
                  <a:gd name="T84" fmla="*/ 92 w 112"/>
                  <a:gd name="T85" fmla="*/ 20 h 66"/>
                  <a:gd name="T86" fmla="*/ 92 w 112"/>
                  <a:gd name="T87" fmla="*/ 16 h 66"/>
                  <a:gd name="T88" fmla="*/ 88 w 112"/>
                  <a:gd name="T89" fmla="*/ 12 h 66"/>
                  <a:gd name="T90" fmla="*/ 82 w 112"/>
                  <a:gd name="T91" fmla="*/ 14 h 66"/>
                  <a:gd name="T92" fmla="*/ 78 w 112"/>
                  <a:gd name="T93" fmla="*/ 6 h 66"/>
                  <a:gd name="T94" fmla="*/ 74 w 112"/>
                  <a:gd name="T95" fmla="*/ 6 h 66"/>
                  <a:gd name="T96" fmla="*/ 74 w 112"/>
                  <a:gd name="T97" fmla="*/ 4 h 66"/>
                  <a:gd name="T98" fmla="*/ 68 w 112"/>
                  <a:gd name="T99" fmla="*/ 2 h 66"/>
                  <a:gd name="T100" fmla="*/ 58 w 112"/>
                  <a:gd name="T101" fmla="*/ 0 h 66"/>
                  <a:gd name="T102" fmla="*/ 58 w 112"/>
                  <a:gd name="T103" fmla="*/ 2 h 66"/>
                  <a:gd name="T104" fmla="*/ 56 w 112"/>
                  <a:gd name="T105" fmla="*/ 4 h 66"/>
                  <a:gd name="T106" fmla="*/ 48 w 112"/>
                  <a:gd name="T107" fmla="*/ 4 h 66"/>
                  <a:gd name="T108" fmla="*/ 48 w 112"/>
                  <a:gd name="T109" fmla="*/ 4 h 66"/>
                  <a:gd name="T110" fmla="*/ 48 w 112"/>
                  <a:gd name="T111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" h="66">
                    <a:moveTo>
                      <a:pt x="48" y="4"/>
                    </a:moveTo>
                    <a:lnTo>
                      <a:pt x="48" y="4"/>
                    </a:lnTo>
                    <a:lnTo>
                      <a:pt x="44" y="16"/>
                    </a:lnTo>
                    <a:lnTo>
                      <a:pt x="42" y="24"/>
                    </a:lnTo>
                    <a:lnTo>
                      <a:pt x="34" y="24"/>
                    </a:lnTo>
                    <a:lnTo>
                      <a:pt x="30" y="24"/>
                    </a:lnTo>
                    <a:lnTo>
                      <a:pt x="20" y="6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12" y="24"/>
                    </a:lnTo>
                    <a:lnTo>
                      <a:pt x="6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12" y="40"/>
                    </a:lnTo>
                    <a:lnTo>
                      <a:pt x="26" y="44"/>
                    </a:lnTo>
                    <a:lnTo>
                      <a:pt x="40" y="48"/>
                    </a:lnTo>
                    <a:lnTo>
                      <a:pt x="44" y="50"/>
                    </a:lnTo>
                    <a:lnTo>
                      <a:pt x="48" y="50"/>
                    </a:lnTo>
                    <a:lnTo>
                      <a:pt x="56" y="50"/>
                    </a:lnTo>
                    <a:lnTo>
                      <a:pt x="58" y="52"/>
                    </a:lnTo>
                    <a:lnTo>
                      <a:pt x="60" y="56"/>
                    </a:lnTo>
                    <a:lnTo>
                      <a:pt x="66" y="58"/>
                    </a:lnTo>
                    <a:lnTo>
                      <a:pt x="68" y="58"/>
                    </a:lnTo>
                    <a:lnTo>
                      <a:pt x="76" y="62"/>
                    </a:lnTo>
                    <a:lnTo>
                      <a:pt x="82" y="66"/>
                    </a:lnTo>
                    <a:lnTo>
                      <a:pt x="86" y="60"/>
                    </a:lnTo>
                    <a:lnTo>
                      <a:pt x="88" y="60"/>
                    </a:lnTo>
                    <a:lnTo>
                      <a:pt x="94" y="60"/>
                    </a:lnTo>
                    <a:lnTo>
                      <a:pt x="96" y="60"/>
                    </a:lnTo>
                    <a:lnTo>
                      <a:pt x="100" y="56"/>
                    </a:lnTo>
                    <a:lnTo>
                      <a:pt x="100" y="48"/>
                    </a:lnTo>
                    <a:lnTo>
                      <a:pt x="102" y="44"/>
                    </a:lnTo>
                    <a:lnTo>
                      <a:pt x="108" y="48"/>
                    </a:lnTo>
                    <a:lnTo>
                      <a:pt x="110" y="48"/>
                    </a:lnTo>
                    <a:lnTo>
                      <a:pt x="112" y="44"/>
                    </a:lnTo>
                    <a:lnTo>
                      <a:pt x="110" y="40"/>
                    </a:lnTo>
                    <a:lnTo>
                      <a:pt x="108" y="32"/>
                    </a:lnTo>
                    <a:lnTo>
                      <a:pt x="104" y="32"/>
                    </a:lnTo>
                    <a:lnTo>
                      <a:pt x="102" y="30"/>
                    </a:lnTo>
                    <a:lnTo>
                      <a:pt x="100" y="30"/>
                    </a:lnTo>
                    <a:lnTo>
                      <a:pt x="100" y="16"/>
                    </a:lnTo>
                    <a:lnTo>
                      <a:pt x="94" y="20"/>
                    </a:lnTo>
                    <a:lnTo>
                      <a:pt x="92" y="20"/>
                    </a:lnTo>
                    <a:lnTo>
                      <a:pt x="92" y="16"/>
                    </a:lnTo>
                    <a:lnTo>
                      <a:pt x="88" y="12"/>
                    </a:lnTo>
                    <a:lnTo>
                      <a:pt x="82" y="14"/>
                    </a:lnTo>
                    <a:lnTo>
                      <a:pt x="78" y="6"/>
                    </a:lnTo>
                    <a:lnTo>
                      <a:pt x="74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56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9" name="Freeform 1641"/>
              <p:cNvSpPr>
                <a:spLocks/>
              </p:cNvSpPr>
              <p:nvPr/>
            </p:nvSpPr>
            <p:spPr bwMode="auto">
              <a:xfrm>
                <a:off x="2978150" y="3790950"/>
                <a:ext cx="155575" cy="257175"/>
              </a:xfrm>
              <a:custGeom>
                <a:avLst/>
                <a:gdLst>
                  <a:gd name="T0" fmla="*/ 72 w 98"/>
                  <a:gd name="T1" fmla="*/ 150 h 162"/>
                  <a:gd name="T2" fmla="*/ 74 w 98"/>
                  <a:gd name="T3" fmla="*/ 142 h 162"/>
                  <a:gd name="T4" fmla="*/ 70 w 98"/>
                  <a:gd name="T5" fmla="*/ 126 h 162"/>
                  <a:gd name="T6" fmla="*/ 64 w 98"/>
                  <a:gd name="T7" fmla="*/ 120 h 162"/>
                  <a:gd name="T8" fmla="*/ 60 w 98"/>
                  <a:gd name="T9" fmla="*/ 106 h 162"/>
                  <a:gd name="T10" fmla="*/ 54 w 98"/>
                  <a:gd name="T11" fmla="*/ 88 h 162"/>
                  <a:gd name="T12" fmla="*/ 44 w 98"/>
                  <a:gd name="T13" fmla="*/ 86 h 162"/>
                  <a:gd name="T14" fmla="*/ 34 w 98"/>
                  <a:gd name="T15" fmla="*/ 78 h 162"/>
                  <a:gd name="T16" fmla="*/ 26 w 98"/>
                  <a:gd name="T17" fmla="*/ 84 h 162"/>
                  <a:gd name="T18" fmla="*/ 18 w 98"/>
                  <a:gd name="T19" fmla="*/ 90 h 162"/>
                  <a:gd name="T20" fmla="*/ 10 w 98"/>
                  <a:gd name="T21" fmla="*/ 86 h 162"/>
                  <a:gd name="T22" fmla="*/ 6 w 98"/>
                  <a:gd name="T23" fmla="*/ 80 h 162"/>
                  <a:gd name="T24" fmla="*/ 2 w 98"/>
                  <a:gd name="T25" fmla="*/ 72 h 162"/>
                  <a:gd name="T26" fmla="*/ 8 w 98"/>
                  <a:gd name="T27" fmla="*/ 60 h 162"/>
                  <a:gd name="T28" fmla="*/ 0 w 98"/>
                  <a:gd name="T29" fmla="*/ 60 h 162"/>
                  <a:gd name="T30" fmla="*/ 2 w 98"/>
                  <a:gd name="T31" fmla="*/ 46 h 162"/>
                  <a:gd name="T32" fmla="*/ 8 w 98"/>
                  <a:gd name="T33" fmla="*/ 34 h 162"/>
                  <a:gd name="T34" fmla="*/ 18 w 98"/>
                  <a:gd name="T35" fmla="*/ 32 h 162"/>
                  <a:gd name="T36" fmla="*/ 16 w 98"/>
                  <a:gd name="T37" fmla="*/ 6 h 162"/>
                  <a:gd name="T38" fmla="*/ 24 w 98"/>
                  <a:gd name="T39" fmla="*/ 0 h 162"/>
                  <a:gd name="T40" fmla="*/ 30 w 98"/>
                  <a:gd name="T41" fmla="*/ 10 h 162"/>
                  <a:gd name="T42" fmla="*/ 42 w 98"/>
                  <a:gd name="T43" fmla="*/ 22 h 162"/>
                  <a:gd name="T44" fmla="*/ 48 w 98"/>
                  <a:gd name="T45" fmla="*/ 26 h 162"/>
                  <a:gd name="T46" fmla="*/ 62 w 98"/>
                  <a:gd name="T47" fmla="*/ 24 h 162"/>
                  <a:gd name="T48" fmla="*/ 66 w 98"/>
                  <a:gd name="T49" fmla="*/ 40 h 162"/>
                  <a:gd name="T50" fmla="*/ 62 w 98"/>
                  <a:gd name="T51" fmla="*/ 54 h 162"/>
                  <a:gd name="T52" fmla="*/ 52 w 98"/>
                  <a:gd name="T53" fmla="*/ 58 h 162"/>
                  <a:gd name="T54" fmla="*/ 48 w 98"/>
                  <a:gd name="T55" fmla="*/ 68 h 162"/>
                  <a:gd name="T56" fmla="*/ 62 w 98"/>
                  <a:gd name="T57" fmla="*/ 84 h 162"/>
                  <a:gd name="T58" fmla="*/ 74 w 98"/>
                  <a:gd name="T59" fmla="*/ 96 h 162"/>
                  <a:gd name="T60" fmla="*/ 80 w 98"/>
                  <a:gd name="T61" fmla="*/ 108 h 162"/>
                  <a:gd name="T62" fmla="*/ 88 w 98"/>
                  <a:gd name="T63" fmla="*/ 120 h 162"/>
                  <a:gd name="T64" fmla="*/ 98 w 98"/>
                  <a:gd name="T65" fmla="*/ 130 h 162"/>
                  <a:gd name="T66" fmla="*/ 98 w 98"/>
                  <a:gd name="T67" fmla="*/ 148 h 162"/>
                  <a:gd name="T68" fmla="*/ 92 w 98"/>
                  <a:gd name="T69" fmla="*/ 152 h 162"/>
                  <a:gd name="T70" fmla="*/ 82 w 98"/>
                  <a:gd name="T71" fmla="*/ 148 h 162"/>
                  <a:gd name="T72" fmla="*/ 80 w 98"/>
                  <a:gd name="T73" fmla="*/ 160 h 162"/>
                  <a:gd name="T74" fmla="*/ 70 w 98"/>
                  <a:gd name="T75" fmla="*/ 158 h 162"/>
                  <a:gd name="T76" fmla="*/ 70 w 98"/>
                  <a:gd name="T77" fmla="*/ 15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8" h="162">
                    <a:moveTo>
                      <a:pt x="70" y="152"/>
                    </a:moveTo>
                    <a:lnTo>
                      <a:pt x="72" y="150"/>
                    </a:lnTo>
                    <a:lnTo>
                      <a:pt x="74" y="144"/>
                    </a:lnTo>
                    <a:lnTo>
                      <a:pt x="74" y="142"/>
                    </a:lnTo>
                    <a:lnTo>
                      <a:pt x="72" y="134"/>
                    </a:lnTo>
                    <a:lnTo>
                      <a:pt x="70" y="126"/>
                    </a:lnTo>
                    <a:lnTo>
                      <a:pt x="70" y="124"/>
                    </a:lnTo>
                    <a:lnTo>
                      <a:pt x="64" y="120"/>
                    </a:lnTo>
                    <a:lnTo>
                      <a:pt x="62" y="114"/>
                    </a:lnTo>
                    <a:lnTo>
                      <a:pt x="60" y="106"/>
                    </a:lnTo>
                    <a:lnTo>
                      <a:pt x="60" y="98"/>
                    </a:lnTo>
                    <a:lnTo>
                      <a:pt x="54" y="88"/>
                    </a:lnTo>
                    <a:lnTo>
                      <a:pt x="48" y="88"/>
                    </a:lnTo>
                    <a:lnTo>
                      <a:pt x="44" y="86"/>
                    </a:lnTo>
                    <a:lnTo>
                      <a:pt x="42" y="78"/>
                    </a:lnTo>
                    <a:lnTo>
                      <a:pt x="34" y="78"/>
                    </a:lnTo>
                    <a:lnTo>
                      <a:pt x="30" y="84"/>
                    </a:lnTo>
                    <a:lnTo>
                      <a:pt x="26" y="84"/>
                    </a:lnTo>
                    <a:lnTo>
                      <a:pt x="24" y="90"/>
                    </a:lnTo>
                    <a:lnTo>
                      <a:pt x="18" y="90"/>
                    </a:lnTo>
                    <a:lnTo>
                      <a:pt x="16" y="88"/>
                    </a:lnTo>
                    <a:lnTo>
                      <a:pt x="10" y="86"/>
                    </a:lnTo>
                    <a:lnTo>
                      <a:pt x="6" y="86"/>
                    </a:lnTo>
                    <a:lnTo>
                      <a:pt x="6" y="80"/>
                    </a:lnTo>
                    <a:lnTo>
                      <a:pt x="2" y="76"/>
                    </a:lnTo>
                    <a:lnTo>
                      <a:pt x="2" y="72"/>
                    </a:lnTo>
                    <a:lnTo>
                      <a:pt x="10" y="66"/>
                    </a:lnTo>
                    <a:lnTo>
                      <a:pt x="8" y="60"/>
                    </a:lnTo>
                    <a:lnTo>
                      <a:pt x="2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2" y="40"/>
                    </a:lnTo>
                    <a:lnTo>
                      <a:pt x="8" y="34"/>
                    </a:lnTo>
                    <a:lnTo>
                      <a:pt x="12" y="34"/>
                    </a:lnTo>
                    <a:lnTo>
                      <a:pt x="18" y="32"/>
                    </a:lnTo>
                    <a:lnTo>
                      <a:pt x="20" y="22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4" y="6"/>
                    </a:lnTo>
                    <a:lnTo>
                      <a:pt x="30" y="10"/>
                    </a:lnTo>
                    <a:lnTo>
                      <a:pt x="36" y="16"/>
                    </a:lnTo>
                    <a:lnTo>
                      <a:pt x="42" y="22"/>
                    </a:lnTo>
                    <a:lnTo>
                      <a:pt x="44" y="24"/>
                    </a:lnTo>
                    <a:lnTo>
                      <a:pt x="48" y="26"/>
                    </a:lnTo>
                    <a:lnTo>
                      <a:pt x="54" y="22"/>
                    </a:lnTo>
                    <a:lnTo>
                      <a:pt x="62" y="24"/>
                    </a:lnTo>
                    <a:lnTo>
                      <a:pt x="66" y="28"/>
                    </a:lnTo>
                    <a:lnTo>
                      <a:pt x="66" y="40"/>
                    </a:lnTo>
                    <a:lnTo>
                      <a:pt x="62" y="42"/>
                    </a:lnTo>
                    <a:lnTo>
                      <a:pt x="62" y="54"/>
                    </a:lnTo>
                    <a:lnTo>
                      <a:pt x="60" y="58"/>
                    </a:lnTo>
                    <a:lnTo>
                      <a:pt x="52" y="58"/>
                    </a:lnTo>
                    <a:lnTo>
                      <a:pt x="46" y="60"/>
                    </a:lnTo>
                    <a:lnTo>
                      <a:pt x="48" y="68"/>
                    </a:lnTo>
                    <a:lnTo>
                      <a:pt x="60" y="72"/>
                    </a:lnTo>
                    <a:lnTo>
                      <a:pt x="62" y="84"/>
                    </a:lnTo>
                    <a:lnTo>
                      <a:pt x="70" y="94"/>
                    </a:lnTo>
                    <a:lnTo>
                      <a:pt x="74" y="96"/>
                    </a:lnTo>
                    <a:lnTo>
                      <a:pt x="74" y="102"/>
                    </a:lnTo>
                    <a:lnTo>
                      <a:pt x="80" y="108"/>
                    </a:lnTo>
                    <a:lnTo>
                      <a:pt x="86" y="114"/>
                    </a:lnTo>
                    <a:lnTo>
                      <a:pt x="88" y="120"/>
                    </a:lnTo>
                    <a:lnTo>
                      <a:pt x="92" y="126"/>
                    </a:lnTo>
                    <a:lnTo>
                      <a:pt x="98" y="130"/>
                    </a:lnTo>
                    <a:lnTo>
                      <a:pt x="98" y="138"/>
                    </a:lnTo>
                    <a:lnTo>
                      <a:pt x="98" y="148"/>
                    </a:lnTo>
                    <a:lnTo>
                      <a:pt x="98" y="152"/>
                    </a:lnTo>
                    <a:lnTo>
                      <a:pt x="92" y="152"/>
                    </a:lnTo>
                    <a:lnTo>
                      <a:pt x="88" y="150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80" y="160"/>
                    </a:lnTo>
                    <a:lnTo>
                      <a:pt x="74" y="162"/>
                    </a:lnTo>
                    <a:lnTo>
                      <a:pt x="70" y="158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70" y="15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0" name="Freeform 1642"/>
              <p:cNvSpPr>
                <a:spLocks noEditPoints="1"/>
              </p:cNvSpPr>
              <p:nvPr/>
            </p:nvSpPr>
            <p:spPr bwMode="auto">
              <a:xfrm>
                <a:off x="2257425" y="3162300"/>
                <a:ext cx="254000" cy="120650"/>
              </a:xfrm>
              <a:custGeom>
                <a:avLst/>
                <a:gdLst>
                  <a:gd name="T0" fmla="*/ 54 w 160"/>
                  <a:gd name="T1" fmla="*/ 74 h 76"/>
                  <a:gd name="T2" fmla="*/ 44 w 160"/>
                  <a:gd name="T3" fmla="*/ 74 h 76"/>
                  <a:gd name="T4" fmla="*/ 34 w 160"/>
                  <a:gd name="T5" fmla="*/ 76 h 76"/>
                  <a:gd name="T6" fmla="*/ 28 w 160"/>
                  <a:gd name="T7" fmla="*/ 74 h 76"/>
                  <a:gd name="T8" fmla="*/ 24 w 160"/>
                  <a:gd name="T9" fmla="*/ 70 h 76"/>
                  <a:gd name="T10" fmla="*/ 16 w 160"/>
                  <a:gd name="T11" fmla="*/ 74 h 76"/>
                  <a:gd name="T12" fmla="*/ 14 w 160"/>
                  <a:gd name="T13" fmla="*/ 68 h 76"/>
                  <a:gd name="T14" fmla="*/ 0 w 160"/>
                  <a:gd name="T15" fmla="*/ 64 h 76"/>
                  <a:gd name="T16" fmla="*/ 14 w 160"/>
                  <a:gd name="T17" fmla="*/ 64 h 76"/>
                  <a:gd name="T18" fmla="*/ 18 w 160"/>
                  <a:gd name="T19" fmla="*/ 58 h 76"/>
                  <a:gd name="T20" fmla="*/ 22 w 160"/>
                  <a:gd name="T21" fmla="*/ 64 h 76"/>
                  <a:gd name="T22" fmla="*/ 24 w 160"/>
                  <a:gd name="T23" fmla="*/ 58 h 76"/>
                  <a:gd name="T24" fmla="*/ 34 w 160"/>
                  <a:gd name="T25" fmla="*/ 58 h 76"/>
                  <a:gd name="T26" fmla="*/ 42 w 160"/>
                  <a:gd name="T27" fmla="*/ 52 h 76"/>
                  <a:gd name="T28" fmla="*/ 50 w 160"/>
                  <a:gd name="T29" fmla="*/ 42 h 76"/>
                  <a:gd name="T30" fmla="*/ 42 w 160"/>
                  <a:gd name="T31" fmla="*/ 40 h 76"/>
                  <a:gd name="T32" fmla="*/ 32 w 160"/>
                  <a:gd name="T33" fmla="*/ 38 h 76"/>
                  <a:gd name="T34" fmla="*/ 28 w 160"/>
                  <a:gd name="T35" fmla="*/ 32 h 76"/>
                  <a:gd name="T36" fmla="*/ 24 w 160"/>
                  <a:gd name="T37" fmla="*/ 32 h 76"/>
                  <a:gd name="T38" fmla="*/ 18 w 160"/>
                  <a:gd name="T39" fmla="*/ 32 h 76"/>
                  <a:gd name="T40" fmla="*/ 16 w 160"/>
                  <a:gd name="T41" fmla="*/ 28 h 76"/>
                  <a:gd name="T42" fmla="*/ 18 w 160"/>
                  <a:gd name="T43" fmla="*/ 24 h 76"/>
                  <a:gd name="T44" fmla="*/ 26 w 160"/>
                  <a:gd name="T45" fmla="*/ 18 h 76"/>
                  <a:gd name="T46" fmla="*/ 24 w 160"/>
                  <a:gd name="T47" fmla="*/ 12 h 76"/>
                  <a:gd name="T48" fmla="*/ 24 w 160"/>
                  <a:gd name="T49" fmla="*/ 10 h 76"/>
                  <a:gd name="T50" fmla="*/ 32 w 160"/>
                  <a:gd name="T51" fmla="*/ 4 h 76"/>
                  <a:gd name="T52" fmla="*/ 46 w 160"/>
                  <a:gd name="T53" fmla="*/ 6 h 76"/>
                  <a:gd name="T54" fmla="*/ 54 w 160"/>
                  <a:gd name="T55" fmla="*/ 14 h 76"/>
                  <a:gd name="T56" fmla="*/ 60 w 160"/>
                  <a:gd name="T57" fmla="*/ 10 h 76"/>
                  <a:gd name="T58" fmla="*/ 62 w 160"/>
                  <a:gd name="T59" fmla="*/ 6 h 76"/>
                  <a:gd name="T60" fmla="*/ 70 w 160"/>
                  <a:gd name="T61" fmla="*/ 2 h 76"/>
                  <a:gd name="T62" fmla="*/ 78 w 160"/>
                  <a:gd name="T63" fmla="*/ 2 h 76"/>
                  <a:gd name="T64" fmla="*/ 86 w 160"/>
                  <a:gd name="T65" fmla="*/ 6 h 76"/>
                  <a:gd name="T66" fmla="*/ 96 w 160"/>
                  <a:gd name="T67" fmla="*/ 4 h 76"/>
                  <a:gd name="T68" fmla="*/ 120 w 160"/>
                  <a:gd name="T69" fmla="*/ 0 h 76"/>
                  <a:gd name="T70" fmla="*/ 134 w 160"/>
                  <a:gd name="T71" fmla="*/ 0 h 76"/>
                  <a:gd name="T72" fmla="*/ 144 w 160"/>
                  <a:gd name="T73" fmla="*/ 4 h 76"/>
                  <a:gd name="T74" fmla="*/ 152 w 160"/>
                  <a:gd name="T75" fmla="*/ 10 h 76"/>
                  <a:gd name="T76" fmla="*/ 146 w 160"/>
                  <a:gd name="T77" fmla="*/ 18 h 76"/>
                  <a:gd name="T78" fmla="*/ 136 w 160"/>
                  <a:gd name="T79" fmla="*/ 24 h 76"/>
                  <a:gd name="T80" fmla="*/ 132 w 160"/>
                  <a:gd name="T81" fmla="*/ 36 h 76"/>
                  <a:gd name="T82" fmla="*/ 120 w 160"/>
                  <a:gd name="T83" fmla="*/ 38 h 76"/>
                  <a:gd name="T84" fmla="*/ 106 w 160"/>
                  <a:gd name="T85" fmla="*/ 42 h 76"/>
                  <a:gd name="T86" fmla="*/ 106 w 160"/>
                  <a:gd name="T87" fmla="*/ 52 h 76"/>
                  <a:gd name="T88" fmla="*/ 98 w 160"/>
                  <a:gd name="T89" fmla="*/ 58 h 76"/>
                  <a:gd name="T90" fmla="*/ 88 w 160"/>
                  <a:gd name="T91" fmla="*/ 60 h 76"/>
                  <a:gd name="T92" fmla="*/ 82 w 160"/>
                  <a:gd name="T93" fmla="*/ 60 h 76"/>
                  <a:gd name="T94" fmla="*/ 78 w 160"/>
                  <a:gd name="T95" fmla="*/ 56 h 76"/>
                  <a:gd name="T96" fmla="*/ 70 w 160"/>
                  <a:gd name="T97" fmla="*/ 60 h 76"/>
                  <a:gd name="T98" fmla="*/ 60 w 160"/>
                  <a:gd name="T99" fmla="*/ 68 h 76"/>
                  <a:gd name="T100" fmla="*/ 54 w 160"/>
                  <a:gd name="T101" fmla="*/ 74 h 76"/>
                  <a:gd name="T102" fmla="*/ 128 w 160"/>
                  <a:gd name="T103" fmla="*/ 2 h 76"/>
                  <a:gd name="T104" fmla="*/ 132 w 160"/>
                  <a:gd name="T105" fmla="*/ 2 h 76"/>
                  <a:gd name="T106" fmla="*/ 132 w 160"/>
                  <a:gd name="T107" fmla="*/ 6 h 76"/>
                  <a:gd name="T108" fmla="*/ 110 w 160"/>
                  <a:gd name="T109" fmla="*/ 14 h 76"/>
                  <a:gd name="T110" fmla="*/ 116 w 160"/>
                  <a:gd name="T111" fmla="*/ 6 h 76"/>
                  <a:gd name="T112" fmla="*/ 126 w 160"/>
                  <a:gd name="T113" fmla="*/ 2 h 76"/>
                  <a:gd name="T114" fmla="*/ 128 w 160"/>
                  <a:gd name="T115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" h="76">
                    <a:moveTo>
                      <a:pt x="54" y="74"/>
                    </a:moveTo>
                    <a:lnTo>
                      <a:pt x="54" y="74"/>
                    </a:lnTo>
                    <a:lnTo>
                      <a:pt x="50" y="74"/>
                    </a:lnTo>
                    <a:lnTo>
                      <a:pt x="44" y="74"/>
                    </a:lnTo>
                    <a:lnTo>
                      <a:pt x="40" y="76"/>
                    </a:lnTo>
                    <a:lnTo>
                      <a:pt x="34" y="76"/>
                    </a:lnTo>
                    <a:lnTo>
                      <a:pt x="32" y="76"/>
                    </a:lnTo>
                    <a:lnTo>
                      <a:pt x="28" y="74"/>
                    </a:lnTo>
                    <a:lnTo>
                      <a:pt x="26" y="70"/>
                    </a:lnTo>
                    <a:lnTo>
                      <a:pt x="24" y="70"/>
                    </a:lnTo>
                    <a:lnTo>
                      <a:pt x="18" y="74"/>
                    </a:lnTo>
                    <a:lnTo>
                      <a:pt x="16" y="74"/>
                    </a:lnTo>
                    <a:lnTo>
                      <a:pt x="16" y="70"/>
                    </a:lnTo>
                    <a:lnTo>
                      <a:pt x="14" y="68"/>
                    </a:lnTo>
                    <a:lnTo>
                      <a:pt x="6" y="70"/>
                    </a:lnTo>
                    <a:lnTo>
                      <a:pt x="0" y="64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22" y="64"/>
                    </a:lnTo>
                    <a:lnTo>
                      <a:pt x="24" y="60"/>
                    </a:lnTo>
                    <a:lnTo>
                      <a:pt x="24" y="58"/>
                    </a:lnTo>
                    <a:lnTo>
                      <a:pt x="26" y="56"/>
                    </a:lnTo>
                    <a:lnTo>
                      <a:pt x="34" y="58"/>
                    </a:lnTo>
                    <a:lnTo>
                      <a:pt x="40" y="56"/>
                    </a:lnTo>
                    <a:lnTo>
                      <a:pt x="42" y="52"/>
                    </a:lnTo>
                    <a:lnTo>
                      <a:pt x="46" y="46"/>
                    </a:lnTo>
                    <a:lnTo>
                      <a:pt x="50" y="42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6" y="38"/>
                    </a:lnTo>
                    <a:lnTo>
                      <a:pt x="32" y="38"/>
                    </a:lnTo>
                    <a:lnTo>
                      <a:pt x="28" y="38"/>
                    </a:lnTo>
                    <a:lnTo>
                      <a:pt x="28" y="32"/>
                    </a:lnTo>
                    <a:lnTo>
                      <a:pt x="28" y="30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8" y="24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6" y="6"/>
                    </a:lnTo>
                    <a:lnTo>
                      <a:pt x="32" y="4"/>
                    </a:lnTo>
                    <a:lnTo>
                      <a:pt x="42" y="4"/>
                    </a:lnTo>
                    <a:lnTo>
                      <a:pt x="46" y="6"/>
                    </a:lnTo>
                    <a:lnTo>
                      <a:pt x="52" y="10"/>
                    </a:lnTo>
                    <a:lnTo>
                      <a:pt x="54" y="14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2" y="6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4" y="0"/>
                    </a:lnTo>
                    <a:lnTo>
                      <a:pt x="78" y="2"/>
                    </a:lnTo>
                    <a:lnTo>
                      <a:pt x="80" y="4"/>
                    </a:lnTo>
                    <a:lnTo>
                      <a:pt x="86" y="6"/>
                    </a:lnTo>
                    <a:lnTo>
                      <a:pt x="88" y="6"/>
                    </a:lnTo>
                    <a:lnTo>
                      <a:pt x="96" y="4"/>
                    </a:lnTo>
                    <a:lnTo>
                      <a:pt x="104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4" y="0"/>
                    </a:lnTo>
                    <a:lnTo>
                      <a:pt x="138" y="2"/>
                    </a:lnTo>
                    <a:lnTo>
                      <a:pt x="144" y="4"/>
                    </a:lnTo>
                    <a:lnTo>
                      <a:pt x="146" y="6"/>
                    </a:lnTo>
                    <a:lnTo>
                      <a:pt x="152" y="10"/>
                    </a:lnTo>
                    <a:lnTo>
                      <a:pt x="160" y="12"/>
                    </a:lnTo>
                    <a:lnTo>
                      <a:pt x="146" y="18"/>
                    </a:lnTo>
                    <a:lnTo>
                      <a:pt x="138" y="24"/>
                    </a:lnTo>
                    <a:lnTo>
                      <a:pt x="136" y="24"/>
                    </a:lnTo>
                    <a:lnTo>
                      <a:pt x="132" y="28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20" y="38"/>
                    </a:lnTo>
                    <a:lnTo>
                      <a:pt x="114" y="38"/>
                    </a:lnTo>
                    <a:lnTo>
                      <a:pt x="106" y="42"/>
                    </a:lnTo>
                    <a:lnTo>
                      <a:pt x="106" y="50"/>
                    </a:lnTo>
                    <a:lnTo>
                      <a:pt x="106" y="52"/>
                    </a:lnTo>
                    <a:lnTo>
                      <a:pt x="104" y="56"/>
                    </a:lnTo>
                    <a:lnTo>
                      <a:pt x="98" y="58"/>
                    </a:lnTo>
                    <a:lnTo>
                      <a:pt x="90" y="58"/>
                    </a:lnTo>
                    <a:lnTo>
                      <a:pt x="88" y="60"/>
                    </a:lnTo>
                    <a:lnTo>
                      <a:pt x="82" y="64"/>
                    </a:lnTo>
                    <a:lnTo>
                      <a:pt x="82" y="60"/>
                    </a:lnTo>
                    <a:lnTo>
                      <a:pt x="80" y="58"/>
                    </a:lnTo>
                    <a:lnTo>
                      <a:pt x="78" y="56"/>
                    </a:lnTo>
                    <a:lnTo>
                      <a:pt x="72" y="56"/>
                    </a:lnTo>
                    <a:lnTo>
                      <a:pt x="70" y="60"/>
                    </a:lnTo>
                    <a:lnTo>
                      <a:pt x="64" y="66"/>
                    </a:lnTo>
                    <a:lnTo>
                      <a:pt x="60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4" y="74"/>
                    </a:lnTo>
                    <a:close/>
                    <a:moveTo>
                      <a:pt x="128" y="2"/>
                    </a:moveTo>
                    <a:lnTo>
                      <a:pt x="128" y="2"/>
                    </a:lnTo>
                    <a:lnTo>
                      <a:pt x="132" y="2"/>
                    </a:lnTo>
                    <a:lnTo>
                      <a:pt x="134" y="2"/>
                    </a:lnTo>
                    <a:lnTo>
                      <a:pt x="132" y="6"/>
                    </a:lnTo>
                    <a:lnTo>
                      <a:pt x="124" y="14"/>
                    </a:lnTo>
                    <a:lnTo>
                      <a:pt x="110" y="14"/>
                    </a:lnTo>
                    <a:lnTo>
                      <a:pt x="108" y="6"/>
                    </a:lnTo>
                    <a:lnTo>
                      <a:pt x="116" y="6"/>
                    </a:lnTo>
                    <a:lnTo>
                      <a:pt x="124" y="4"/>
                    </a:lnTo>
                    <a:lnTo>
                      <a:pt x="126" y="2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2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1" name="Freeform 1643"/>
              <p:cNvSpPr>
                <a:spLocks/>
              </p:cNvSpPr>
              <p:nvPr/>
            </p:nvSpPr>
            <p:spPr bwMode="auto">
              <a:xfrm>
                <a:off x="1720850" y="3559175"/>
                <a:ext cx="57150" cy="50800"/>
              </a:xfrm>
              <a:custGeom>
                <a:avLst/>
                <a:gdLst>
                  <a:gd name="T0" fmla="*/ 36 w 36"/>
                  <a:gd name="T1" fmla="*/ 28 h 32"/>
                  <a:gd name="T2" fmla="*/ 36 w 36"/>
                  <a:gd name="T3" fmla="*/ 28 h 32"/>
                  <a:gd name="T4" fmla="*/ 30 w 36"/>
                  <a:gd name="T5" fmla="*/ 24 h 32"/>
                  <a:gd name="T6" fmla="*/ 26 w 36"/>
                  <a:gd name="T7" fmla="*/ 18 h 32"/>
                  <a:gd name="T8" fmla="*/ 28 w 36"/>
                  <a:gd name="T9" fmla="*/ 12 h 32"/>
                  <a:gd name="T10" fmla="*/ 28 w 36"/>
                  <a:gd name="T11" fmla="*/ 8 h 32"/>
                  <a:gd name="T12" fmla="*/ 36 w 36"/>
                  <a:gd name="T13" fmla="*/ 8 h 32"/>
                  <a:gd name="T14" fmla="*/ 30 w 36"/>
                  <a:gd name="T15" fmla="*/ 0 h 32"/>
                  <a:gd name="T16" fmla="*/ 28 w 36"/>
                  <a:gd name="T17" fmla="*/ 0 h 32"/>
                  <a:gd name="T18" fmla="*/ 22 w 36"/>
                  <a:gd name="T19" fmla="*/ 0 h 32"/>
                  <a:gd name="T20" fmla="*/ 20 w 36"/>
                  <a:gd name="T21" fmla="*/ 0 h 32"/>
                  <a:gd name="T22" fmla="*/ 18 w 36"/>
                  <a:gd name="T23" fmla="*/ 2 h 32"/>
                  <a:gd name="T24" fmla="*/ 12 w 36"/>
                  <a:gd name="T25" fmla="*/ 10 h 32"/>
                  <a:gd name="T26" fmla="*/ 6 w 36"/>
                  <a:gd name="T27" fmla="*/ 18 h 32"/>
                  <a:gd name="T28" fmla="*/ 0 w 36"/>
                  <a:gd name="T29" fmla="*/ 20 h 32"/>
                  <a:gd name="T30" fmla="*/ 18 w 36"/>
                  <a:gd name="T31" fmla="*/ 26 h 32"/>
                  <a:gd name="T32" fmla="*/ 20 w 36"/>
                  <a:gd name="T33" fmla="*/ 32 h 32"/>
                  <a:gd name="T34" fmla="*/ 36 w 36"/>
                  <a:gd name="T35" fmla="*/ 28 h 32"/>
                  <a:gd name="T36" fmla="*/ 36 w 36"/>
                  <a:gd name="T37" fmla="*/ 28 h 32"/>
                  <a:gd name="T38" fmla="*/ 36 w 36"/>
                  <a:gd name="T3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2">
                    <a:moveTo>
                      <a:pt x="36" y="28"/>
                    </a:moveTo>
                    <a:lnTo>
                      <a:pt x="36" y="28"/>
                    </a:lnTo>
                    <a:lnTo>
                      <a:pt x="30" y="24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18" y="26"/>
                    </a:lnTo>
                    <a:lnTo>
                      <a:pt x="20" y="32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2" name="Freeform 1645"/>
              <p:cNvSpPr>
                <a:spLocks noEditPoints="1"/>
              </p:cNvSpPr>
              <p:nvPr/>
            </p:nvSpPr>
            <p:spPr bwMode="auto">
              <a:xfrm>
                <a:off x="1743075" y="2749550"/>
                <a:ext cx="952500" cy="482600"/>
              </a:xfrm>
              <a:custGeom>
                <a:avLst/>
                <a:gdLst>
                  <a:gd name="T0" fmla="*/ 180 w 600"/>
                  <a:gd name="T1" fmla="*/ 206 h 304"/>
                  <a:gd name="T2" fmla="*/ 194 w 600"/>
                  <a:gd name="T3" fmla="*/ 190 h 304"/>
                  <a:gd name="T4" fmla="*/ 214 w 600"/>
                  <a:gd name="T5" fmla="*/ 190 h 304"/>
                  <a:gd name="T6" fmla="*/ 214 w 600"/>
                  <a:gd name="T7" fmla="*/ 232 h 304"/>
                  <a:gd name="T8" fmla="*/ 214 w 600"/>
                  <a:gd name="T9" fmla="*/ 250 h 304"/>
                  <a:gd name="T10" fmla="*/ 260 w 600"/>
                  <a:gd name="T11" fmla="*/ 278 h 304"/>
                  <a:gd name="T12" fmla="*/ 272 w 600"/>
                  <a:gd name="T13" fmla="*/ 290 h 304"/>
                  <a:gd name="T14" fmla="*/ 298 w 600"/>
                  <a:gd name="T15" fmla="*/ 304 h 304"/>
                  <a:gd name="T16" fmla="*/ 324 w 600"/>
                  <a:gd name="T17" fmla="*/ 282 h 304"/>
                  <a:gd name="T18" fmla="*/ 356 w 600"/>
                  <a:gd name="T19" fmla="*/ 264 h 304"/>
                  <a:gd name="T20" fmla="*/ 386 w 600"/>
                  <a:gd name="T21" fmla="*/ 270 h 304"/>
                  <a:gd name="T22" fmla="*/ 410 w 600"/>
                  <a:gd name="T23" fmla="*/ 268 h 304"/>
                  <a:gd name="T24" fmla="*/ 464 w 600"/>
                  <a:gd name="T25" fmla="*/ 262 h 304"/>
                  <a:gd name="T26" fmla="*/ 486 w 600"/>
                  <a:gd name="T27" fmla="*/ 242 h 304"/>
                  <a:gd name="T28" fmla="*/ 520 w 600"/>
                  <a:gd name="T29" fmla="*/ 214 h 304"/>
                  <a:gd name="T30" fmla="*/ 540 w 600"/>
                  <a:gd name="T31" fmla="*/ 170 h 304"/>
                  <a:gd name="T32" fmla="*/ 600 w 600"/>
                  <a:gd name="T33" fmla="*/ 134 h 304"/>
                  <a:gd name="T34" fmla="*/ 538 w 600"/>
                  <a:gd name="T35" fmla="*/ 124 h 304"/>
                  <a:gd name="T36" fmla="*/ 502 w 600"/>
                  <a:gd name="T37" fmla="*/ 88 h 304"/>
                  <a:gd name="T38" fmla="*/ 450 w 600"/>
                  <a:gd name="T39" fmla="*/ 62 h 304"/>
                  <a:gd name="T40" fmla="*/ 392 w 600"/>
                  <a:gd name="T41" fmla="*/ 24 h 304"/>
                  <a:gd name="T42" fmla="*/ 356 w 600"/>
                  <a:gd name="T43" fmla="*/ 24 h 304"/>
                  <a:gd name="T44" fmla="*/ 322 w 600"/>
                  <a:gd name="T45" fmla="*/ 8 h 304"/>
                  <a:gd name="T46" fmla="*/ 278 w 600"/>
                  <a:gd name="T47" fmla="*/ 10 h 304"/>
                  <a:gd name="T48" fmla="*/ 204 w 600"/>
                  <a:gd name="T49" fmla="*/ 12 h 304"/>
                  <a:gd name="T50" fmla="*/ 188 w 600"/>
                  <a:gd name="T51" fmla="*/ 56 h 304"/>
                  <a:gd name="T52" fmla="*/ 204 w 600"/>
                  <a:gd name="T53" fmla="*/ 96 h 304"/>
                  <a:gd name="T54" fmla="*/ 172 w 600"/>
                  <a:gd name="T55" fmla="*/ 88 h 304"/>
                  <a:gd name="T56" fmla="*/ 150 w 600"/>
                  <a:gd name="T57" fmla="*/ 92 h 304"/>
                  <a:gd name="T58" fmla="*/ 128 w 600"/>
                  <a:gd name="T59" fmla="*/ 96 h 304"/>
                  <a:gd name="T60" fmla="*/ 116 w 600"/>
                  <a:gd name="T61" fmla="*/ 88 h 304"/>
                  <a:gd name="T62" fmla="*/ 92 w 600"/>
                  <a:gd name="T63" fmla="*/ 70 h 304"/>
                  <a:gd name="T64" fmla="*/ 78 w 600"/>
                  <a:gd name="T65" fmla="*/ 62 h 304"/>
                  <a:gd name="T66" fmla="*/ 42 w 600"/>
                  <a:gd name="T67" fmla="*/ 80 h 304"/>
                  <a:gd name="T68" fmla="*/ 36 w 600"/>
                  <a:gd name="T69" fmla="*/ 100 h 304"/>
                  <a:gd name="T70" fmla="*/ 16 w 600"/>
                  <a:gd name="T71" fmla="*/ 106 h 304"/>
                  <a:gd name="T72" fmla="*/ 8 w 600"/>
                  <a:gd name="T73" fmla="*/ 124 h 304"/>
                  <a:gd name="T74" fmla="*/ 8 w 600"/>
                  <a:gd name="T75" fmla="*/ 150 h 304"/>
                  <a:gd name="T76" fmla="*/ 24 w 600"/>
                  <a:gd name="T77" fmla="*/ 172 h 304"/>
                  <a:gd name="T78" fmla="*/ 32 w 600"/>
                  <a:gd name="T79" fmla="*/ 190 h 304"/>
                  <a:gd name="T80" fmla="*/ 54 w 600"/>
                  <a:gd name="T81" fmla="*/ 180 h 304"/>
                  <a:gd name="T82" fmla="*/ 92 w 600"/>
                  <a:gd name="T83" fmla="*/ 190 h 304"/>
                  <a:gd name="T84" fmla="*/ 110 w 600"/>
                  <a:gd name="T85" fmla="*/ 218 h 304"/>
                  <a:gd name="T86" fmla="*/ 92 w 600"/>
                  <a:gd name="T87" fmla="*/ 222 h 304"/>
                  <a:gd name="T88" fmla="*/ 60 w 600"/>
                  <a:gd name="T89" fmla="*/ 226 h 304"/>
                  <a:gd name="T90" fmla="*/ 52 w 600"/>
                  <a:gd name="T91" fmla="*/ 242 h 304"/>
                  <a:gd name="T92" fmla="*/ 82 w 600"/>
                  <a:gd name="T93" fmla="*/ 278 h 304"/>
                  <a:gd name="T94" fmla="*/ 118 w 600"/>
                  <a:gd name="T95" fmla="*/ 288 h 304"/>
                  <a:gd name="T96" fmla="*/ 162 w 600"/>
                  <a:gd name="T97" fmla="*/ 210 h 304"/>
                  <a:gd name="T98" fmla="*/ 88 w 600"/>
                  <a:gd name="T99" fmla="*/ 242 h 304"/>
                  <a:gd name="T100" fmla="*/ 90 w 600"/>
                  <a:gd name="T101" fmla="*/ 232 h 304"/>
                  <a:gd name="T102" fmla="*/ 476 w 600"/>
                  <a:gd name="T103" fmla="*/ 180 h 304"/>
                  <a:gd name="T104" fmla="*/ 416 w 600"/>
                  <a:gd name="T105" fmla="*/ 190 h 304"/>
                  <a:gd name="T106" fmla="*/ 392 w 600"/>
                  <a:gd name="T107" fmla="*/ 210 h 304"/>
                  <a:gd name="T108" fmla="*/ 392 w 600"/>
                  <a:gd name="T109" fmla="*/ 226 h 304"/>
                  <a:gd name="T110" fmla="*/ 392 w 600"/>
                  <a:gd name="T111" fmla="*/ 190 h 304"/>
                  <a:gd name="T112" fmla="*/ 440 w 600"/>
                  <a:gd name="T113" fmla="*/ 180 h 304"/>
                  <a:gd name="T114" fmla="*/ 466 w 600"/>
                  <a:gd name="T115" fmla="*/ 17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0" h="304">
                    <a:moveTo>
                      <a:pt x="168" y="210"/>
                    </a:moveTo>
                    <a:lnTo>
                      <a:pt x="168" y="210"/>
                    </a:lnTo>
                    <a:lnTo>
                      <a:pt x="170" y="208"/>
                    </a:lnTo>
                    <a:lnTo>
                      <a:pt x="176" y="208"/>
                    </a:lnTo>
                    <a:lnTo>
                      <a:pt x="172" y="206"/>
                    </a:lnTo>
                    <a:lnTo>
                      <a:pt x="176" y="206"/>
                    </a:lnTo>
                    <a:lnTo>
                      <a:pt x="180" y="206"/>
                    </a:lnTo>
                    <a:lnTo>
                      <a:pt x="178" y="208"/>
                    </a:lnTo>
                    <a:lnTo>
                      <a:pt x="178" y="210"/>
                    </a:lnTo>
                    <a:lnTo>
                      <a:pt x="180" y="210"/>
                    </a:lnTo>
                    <a:lnTo>
                      <a:pt x="186" y="200"/>
                    </a:lnTo>
                    <a:lnTo>
                      <a:pt x="198" y="196"/>
                    </a:lnTo>
                    <a:lnTo>
                      <a:pt x="196" y="192"/>
                    </a:lnTo>
                    <a:lnTo>
                      <a:pt x="194" y="190"/>
                    </a:lnTo>
                    <a:lnTo>
                      <a:pt x="196" y="190"/>
                    </a:lnTo>
                    <a:lnTo>
                      <a:pt x="200" y="190"/>
                    </a:lnTo>
                    <a:lnTo>
                      <a:pt x="206" y="192"/>
                    </a:lnTo>
                    <a:lnTo>
                      <a:pt x="206" y="188"/>
                    </a:lnTo>
                    <a:lnTo>
                      <a:pt x="208" y="188"/>
                    </a:lnTo>
                    <a:lnTo>
                      <a:pt x="208" y="190"/>
                    </a:lnTo>
                    <a:lnTo>
                      <a:pt x="214" y="190"/>
                    </a:lnTo>
                    <a:lnTo>
                      <a:pt x="208" y="198"/>
                    </a:lnTo>
                    <a:lnTo>
                      <a:pt x="206" y="208"/>
                    </a:lnTo>
                    <a:lnTo>
                      <a:pt x="206" y="218"/>
                    </a:lnTo>
                    <a:lnTo>
                      <a:pt x="206" y="224"/>
                    </a:lnTo>
                    <a:lnTo>
                      <a:pt x="212" y="226"/>
                    </a:lnTo>
                    <a:lnTo>
                      <a:pt x="216" y="228"/>
                    </a:lnTo>
                    <a:lnTo>
                      <a:pt x="214" y="232"/>
                    </a:lnTo>
                    <a:lnTo>
                      <a:pt x="214" y="234"/>
                    </a:lnTo>
                    <a:lnTo>
                      <a:pt x="214" y="236"/>
                    </a:lnTo>
                    <a:lnTo>
                      <a:pt x="216" y="236"/>
                    </a:lnTo>
                    <a:lnTo>
                      <a:pt x="216" y="240"/>
                    </a:lnTo>
                    <a:lnTo>
                      <a:pt x="212" y="240"/>
                    </a:lnTo>
                    <a:lnTo>
                      <a:pt x="214" y="244"/>
                    </a:lnTo>
                    <a:lnTo>
                      <a:pt x="214" y="250"/>
                    </a:lnTo>
                    <a:lnTo>
                      <a:pt x="216" y="264"/>
                    </a:lnTo>
                    <a:lnTo>
                      <a:pt x="222" y="264"/>
                    </a:lnTo>
                    <a:lnTo>
                      <a:pt x="232" y="268"/>
                    </a:lnTo>
                    <a:lnTo>
                      <a:pt x="250" y="270"/>
                    </a:lnTo>
                    <a:lnTo>
                      <a:pt x="252" y="268"/>
                    </a:lnTo>
                    <a:lnTo>
                      <a:pt x="258" y="276"/>
                    </a:lnTo>
                    <a:lnTo>
                      <a:pt x="260" y="278"/>
                    </a:lnTo>
                    <a:lnTo>
                      <a:pt x="266" y="278"/>
                    </a:lnTo>
                    <a:lnTo>
                      <a:pt x="268" y="278"/>
                    </a:lnTo>
                    <a:lnTo>
                      <a:pt x="270" y="280"/>
                    </a:lnTo>
                    <a:lnTo>
                      <a:pt x="270" y="282"/>
                    </a:lnTo>
                    <a:lnTo>
                      <a:pt x="272" y="282"/>
                    </a:lnTo>
                    <a:lnTo>
                      <a:pt x="270" y="288"/>
                    </a:lnTo>
                    <a:lnTo>
                      <a:pt x="272" y="290"/>
                    </a:lnTo>
                    <a:lnTo>
                      <a:pt x="278" y="294"/>
                    </a:lnTo>
                    <a:lnTo>
                      <a:pt x="286" y="294"/>
                    </a:lnTo>
                    <a:lnTo>
                      <a:pt x="290" y="294"/>
                    </a:lnTo>
                    <a:lnTo>
                      <a:pt x="296" y="296"/>
                    </a:lnTo>
                    <a:lnTo>
                      <a:pt x="296" y="300"/>
                    </a:lnTo>
                    <a:lnTo>
                      <a:pt x="296" y="304"/>
                    </a:lnTo>
                    <a:lnTo>
                      <a:pt x="298" y="304"/>
                    </a:lnTo>
                    <a:lnTo>
                      <a:pt x="304" y="304"/>
                    </a:lnTo>
                    <a:lnTo>
                      <a:pt x="304" y="296"/>
                    </a:lnTo>
                    <a:lnTo>
                      <a:pt x="312" y="296"/>
                    </a:lnTo>
                    <a:lnTo>
                      <a:pt x="314" y="290"/>
                    </a:lnTo>
                    <a:lnTo>
                      <a:pt x="316" y="286"/>
                    </a:lnTo>
                    <a:lnTo>
                      <a:pt x="322" y="286"/>
                    </a:lnTo>
                    <a:lnTo>
                      <a:pt x="324" y="282"/>
                    </a:lnTo>
                    <a:lnTo>
                      <a:pt x="326" y="280"/>
                    </a:lnTo>
                    <a:lnTo>
                      <a:pt x="334" y="278"/>
                    </a:lnTo>
                    <a:lnTo>
                      <a:pt x="338" y="278"/>
                    </a:lnTo>
                    <a:lnTo>
                      <a:pt x="342" y="276"/>
                    </a:lnTo>
                    <a:lnTo>
                      <a:pt x="344" y="270"/>
                    </a:lnTo>
                    <a:lnTo>
                      <a:pt x="350" y="268"/>
                    </a:lnTo>
                    <a:lnTo>
                      <a:pt x="356" y="264"/>
                    </a:lnTo>
                    <a:lnTo>
                      <a:pt x="366" y="264"/>
                    </a:lnTo>
                    <a:lnTo>
                      <a:pt x="370" y="268"/>
                    </a:lnTo>
                    <a:lnTo>
                      <a:pt x="376" y="270"/>
                    </a:lnTo>
                    <a:lnTo>
                      <a:pt x="378" y="276"/>
                    </a:lnTo>
                    <a:lnTo>
                      <a:pt x="380" y="276"/>
                    </a:lnTo>
                    <a:lnTo>
                      <a:pt x="384" y="270"/>
                    </a:lnTo>
                    <a:lnTo>
                      <a:pt x="386" y="270"/>
                    </a:lnTo>
                    <a:lnTo>
                      <a:pt x="386" y="268"/>
                    </a:lnTo>
                    <a:lnTo>
                      <a:pt x="392" y="262"/>
                    </a:lnTo>
                    <a:lnTo>
                      <a:pt x="394" y="262"/>
                    </a:lnTo>
                    <a:lnTo>
                      <a:pt x="398" y="260"/>
                    </a:lnTo>
                    <a:lnTo>
                      <a:pt x="402" y="262"/>
                    </a:lnTo>
                    <a:lnTo>
                      <a:pt x="404" y="264"/>
                    </a:lnTo>
                    <a:lnTo>
                      <a:pt x="410" y="268"/>
                    </a:lnTo>
                    <a:lnTo>
                      <a:pt x="412" y="268"/>
                    </a:lnTo>
                    <a:lnTo>
                      <a:pt x="420" y="264"/>
                    </a:lnTo>
                    <a:lnTo>
                      <a:pt x="428" y="260"/>
                    </a:lnTo>
                    <a:lnTo>
                      <a:pt x="446" y="260"/>
                    </a:lnTo>
                    <a:lnTo>
                      <a:pt x="452" y="260"/>
                    </a:lnTo>
                    <a:lnTo>
                      <a:pt x="458" y="260"/>
                    </a:lnTo>
                    <a:lnTo>
                      <a:pt x="464" y="262"/>
                    </a:lnTo>
                    <a:lnTo>
                      <a:pt x="468" y="264"/>
                    </a:lnTo>
                    <a:lnTo>
                      <a:pt x="470" y="268"/>
                    </a:lnTo>
                    <a:lnTo>
                      <a:pt x="476" y="270"/>
                    </a:lnTo>
                    <a:lnTo>
                      <a:pt x="482" y="272"/>
                    </a:lnTo>
                    <a:lnTo>
                      <a:pt x="484" y="262"/>
                    </a:lnTo>
                    <a:lnTo>
                      <a:pt x="488" y="250"/>
                    </a:lnTo>
                    <a:lnTo>
                      <a:pt x="486" y="242"/>
                    </a:lnTo>
                    <a:lnTo>
                      <a:pt x="478" y="234"/>
                    </a:lnTo>
                    <a:lnTo>
                      <a:pt x="476" y="228"/>
                    </a:lnTo>
                    <a:lnTo>
                      <a:pt x="478" y="226"/>
                    </a:lnTo>
                    <a:lnTo>
                      <a:pt x="492" y="224"/>
                    </a:lnTo>
                    <a:lnTo>
                      <a:pt x="502" y="218"/>
                    </a:lnTo>
                    <a:lnTo>
                      <a:pt x="518" y="218"/>
                    </a:lnTo>
                    <a:lnTo>
                      <a:pt x="520" y="214"/>
                    </a:lnTo>
                    <a:lnTo>
                      <a:pt x="514" y="208"/>
                    </a:lnTo>
                    <a:lnTo>
                      <a:pt x="512" y="200"/>
                    </a:lnTo>
                    <a:lnTo>
                      <a:pt x="514" y="188"/>
                    </a:lnTo>
                    <a:lnTo>
                      <a:pt x="522" y="182"/>
                    </a:lnTo>
                    <a:lnTo>
                      <a:pt x="528" y="174"/>
                    </a:lnTo>
                    <a:lnTo>
                      <a:pt x="532" y="170"/>
                    </a:lnTo>
                    <a:lnTo>
                      <a:pt x="540" y="170"/>
                    </a:lnTo>
                    <a:lnTo>
                      <a:pt x="554" y="164"/>
                    </a:lnTo>
                    <a:lnTo>
                      <a:pt x="554" y="160"/>
                    </a:lnTo>
                    <a:lnTo>
                      <a:pt x="556" y="154"/>
                    </a:lnTo>
                    <a:lnTo>
                      <a:pt x="566" y="150"/>
                    </a:lnTo>
                    <a:lnTo>
                      <a:pt x="568" y="144"/>
                    </a:lnTo>
                    <a:lnTo>
                      <a:pt x="576" y="138"/>
                    </a:lnTo>
                    <a:lnTo>
                      <a:pt x="600" y="134"/>
                    </a:lnTo>
                    <a:lnTo>
                      <a:pt x="586" y="132"/>
                    </a:lnTo>
                    <a:lnTo>
                      <a:pt x="584" y="128"/>
                    </a:lnTo>
                    <a:lnTo>
                      <a:pt x="578" y="120"/>
                    </a:lnTo>
                    <a:lnTo>
                      <a:pt x="574" y="116"/>
                    </a:lnTo>
                    <a:lnTo>
                      <a:pt x="568" y="114"/>
                    </a:lnTo>
                    <a:lnTo>
                      <a:pt x="556" y="116"/>
                    </a:lnTo>
                    <a:lnTo>
                      <a:pt x="538" y="124"/>
                    </a:lnTo>
                    <a:lnTo>
                      <a:pt x="528" y="126"/>
                    </a:lnTo>
                    <a:lnTo>
                      <a:pt x="520" y="124"/>
                    </a:lnTo>
                    <a:lnTo>
                      <a:pt x="518" y="118"/>
                    </a:lnTo>
                    <a:lnTo>
                      <a:pt x="514" y="108"/>
                    </a:lnTo>
                    <a:lnTo>
                      <a:pt x="512" y="98"/>
                    </a:lnTo>
                    <a:lnTo>
                      <a:pt x="506" y="92"/>
                    </a:lnTo>
                    <a:lnTo>
                      <a:pt x="502" y="88"/>
                    </a:lnTo>
                    <a:lnTo>
                      <a:pt x="500" y="84"/>
                    </a:lnTo>
                    <a:lnTo>
                      <a:pt x="482" y="84"/>
                    </a:lnTo>
                    <a:lnTo>
                      <a:pt x="476" y="88"/>
                    </a:lnTo>
                    <a:lnTo>
                      <a:pt x="468" y="90"/>
                    </a:lnTo>
                    <a:lnTo>
                      <a:pt x="464" y="84"/>
                    </a:lnTo>
                    <a:lnTo>
                      <a:pt x="458" y="80"/>
                    </a:lnTo>
                    <a:lnTo>
                      <a:pt x="450" y="62"/>
                    </a:lnTo>
                    <a:lnTo>
                      <a:pt x="440" y="38"/>
                    </a:lnTo>
                    <a:lnTo>
                      <a:pt x="430" y="20"/>
                    </a:lnTo>
                    <a:lnTo>
                      <a:pt x="432" y="12"/>
                    </a:lnTo>
                    <a:lnTo>
                      <a:pt x="430" y="10"/>
                    </a:lnTo>
                    <a:lnTo>
                      <a:pt x="416" y="12"/>
                    </a:lnTo>
                    <a:lnTo>
                      <a:pt x="406" y="18"/>
                    </a:lnTo>
                    <a:lnTo>
                      <a:pt x="392" y="24"/>
                    </a:lnTo>
                    <a:lnTo>
                      <a:pt x="378" y="28"/>
                    </a:lnTo>
                    <a:lnTo>
                      <a:pt x="366" y="28"/>
                    </a:lnTo>
                    <a:lnTo>
                      <a:pt x="368" y="28"/>
                    </a:lnTo>
                    <a:lnTo>
                      <a:pt x="366" y="24"/>
                    </a:lnTo>
                    <a:lnTo>
                      <a:pt x="362" y="20"/>
                    </a:lnTo>
                    <a:lnTo>
                      <a:pt x="360" y="20"/>
                    </a:lnTo>
                    <a:lnTo>
                      <a:pt x="356" y="24"/>
                    </a:lnTo>
                    <a:lnTo>
                      <a:pt x="356" y="20"/>
                    </a:lnTo>
                    <a:lnTo>
                      <a:pt x="344" y="16"/>
                    </a:lnTo>
                    <a:lnTo>
                      <a:pt x="338" y="20"/>
                    </a:lnTo>
                    <a:lnTo>
                      <a:pt x="332" y="26"/>
                    </a:lnTo>
                    <a:lnTo>
                      <a:pt x="326" y="18"/>
                    </a:lnTo>
                    <a:lnTo>
                      <a:pt x="322" y="16"/>
                    </a:lnTo>
                    <a:lnTo>
                      <a:pt x="322" y="8"/>
                    </a:lnTo>
                    <a:lnTo>
                      <a:pt x="322" y="6"/>
                    </a:lnTo>
                    <a:lnTo>
                      <a:pt x="316" y="2"/>
                    </a:lnTo>
                    <a:lnTo>
                      <a:pt x="314" y="0"/>
                    </a:lnTo>
                    <a:lnTo>
                      <a:pt x="308" y="0"/>
                    </a:lnTo>
                    <a:lnTo>
                      <a:pt x="298" y="2"/>
                    </a:lnTo>
                    <a:lnTo>
                      <a:pt x="284" y="10"/>
                    </a:lnTo>
                    <a:lnTo>
                      <a:pt x="278" y="10"/>
                    </a:lnTo>
                    <a:lnTo>
                      <a:pt x="266" y="16"/>
                    </a:lnTo>
                    <a:lnTo>
                      <a:pt x="250" y="16"/>
                    </a:lnTo>
                    <a:lnTo>
                      <a:pt x="240" y="18"/>
                    </a:lnTo>
                    <a:lnTo>
                      <a:pt x="226" y="20"/>
                    </a:lnTo>
                    <a:lnTo>
                      <a:pt x="222" y="18"/>
                    </a:lnTo>
                    <a:lnTo>
                      <a:pt x="212" y="16"/>
                    </a:lnTo>
                    <a:lnTo>
                      <a:pt x="204" y="12"/>
                    </a:lnTo>
                    <a:lnTo>
                      <a:pt x="198" y="16"/>
                    </a:lnTo>
                    <a:lnTo>
                      <a:pt x="198" y="20"/>
                    </a:lnTo>
                    <a:lnTo>
                      <a:pt x="198" y="28"/>
                    </a:lnTo>
                    <a:lnTo>
                      <a:pt x="190" y="36"/>
                    </a:lnTo>
                    <a:lnTo>
                      <a:pt x="190" y="44"/>
                    </a:lnTo>
                    <a:lnTo>
                      <a:pt x="188" y="48"/>
                    </a:lnTo>
                    <a:lnTo>
                      <a:pt x="188" y="56"/>
                    </a:lnTo>
                    <a:lnTo>
                      <a:pt x="196" y="66"/>
                    </a:lnTo>
                    <a:lnTo>
                      <a:pt x="196" y="70"/>
                    </a:lnTo>
                    <a:lnTo>
                      <a:pt x="190" y="80"/>
                    </a:lnTo>
                    <a:lnTo>
                      <a:pt x="196" y="84"/>
                    </a:lnTo>
                    <a:lnTo>
                      <a:pt x="200" y="88"/>
                    </a:lnTo>
                    <a:lnTo>
                      <a:pt x="206" y="90"/>
                    </a:lnTo>
                    <a:lnTo>
                      <a:pt x="204" y="96"/>
                    </a:lnTo>
                    <a:lnTo>
                      <a:pt x="204" y="98"/>
                    </a:lnTo>
                    <a:lnTo>
                      <a:pt x="198" y="100"/>
                    </a:lnTo>
                    <a:lnTo>
                      <a:pt x="194" y="100"/>
                    </a:lnTo>
                    <a:lnTo>
                      <a:pt x="182" y="98"/>
                    </a:lnTo>
                    <a:lnTo>
                      <a:pt x="180" y="92"/>
                    </a:lnTo>
                    <a:lnTo>
                      <a:pt x="176" y="88"/>
                    </a:lnTo>
                    <a:lnTo>
                      <a:pt x="172" y="88"/>
                    </a:lnTo>
                    <a:lnTo>
                      <a:pt x="170" y="88"/>
                    </a:lnTo>
                    <a:lnTo>
                      <a:pt x="168" y="88"/>
                    </a:lnTo>
                    <a:lnTo>
                      <a:pt x="168" y="84"/>
                    </a:lnTo>
                    <a:lnTo>
                      <a:pt x="164" y="84"/>
                    </a:lnTo>
                    <a:lnTo>
                      <a:pt x="162" y="84"/>
                    </a:lnTo>
                    <a:lnTo>
                      <a:pt x="154" y="88"/>
                    </a:lnTo>
                    <a:lnTo>
                      <a:pt x="150" y="92"/>
                    </a:lnTo>
                    <a:lnTo>
                      <a:pt x="144" y="92"/>
                    </a:lnTo>
                    <a:lnTo>
                      <a:pt x="136" y="88"/>
                    </a:lnTo>
                    <a:lnTo>
                      <a:pt x="134" y="88"/>
                    </a:lnTo>
                    <a:lnTo>
                      <a:pt x="132" y="88"/>
                    </a:lnTo>
                    <a:lnTo>
                      <a:pt x="132" y="90"/>
                    </a:lnTo>
                    <a:lnTo>
                      <a:pt x="128" y="90"/>
                    </a:lnTo>
                    <a:lnTo>
                      <a:pt x="128" y="96"/>
                    </a:lnTo>
                    <a:lnTo>
                      <a:pt x="128" y="98"/>
                    </a:lnTo>
                    <a:lnTo>
                      <a:pt x="122" y="98"/>
                    </a:lnTo>
                    <a:lnTo>
                      <a:pt x="124" y="96"/>
                    </a:lnTo>
                    <a:lnTo>
                      <a:pt x="124" y="90"/>
                    </a:lnTo>
                    <a:lnTo>
                      <a:pt x="124" y="88"/>
                    </a:lnTo>
                    <a:lnTo>
                      <a:pt x="122" y="88"/>
                    </a:lnTo>
                    <a:lnTo>
                      <a:pt x="116" y="88"/>
                    </a:lnTo>
                    <a:lnTo>
                      <a:pt x="110" y="84"/>
                    </a:lnTo>
                    <a:lnTo>
                      <a:pt x="108" y="80"/>
                    </a:lnTo>
                    <a:lnTo>
                      <a:pt x="106" y="78"/>
                    </a:lnTo>
                    <a:lnTo>
                      <a:pt x="100" y="74"/>
                    </a:lnTo>
                    <a:lnTo>
                      <a:pt x="96" y="72"/>
                    </a:lnTo>
                    <a:lnTo>
                      <a:pt x="92" y="72"/>
                    </a:lnTo>
                    <a:lnTo>
                      <a:pt x="92" y="70"/>
                    </a:lnTo>
                    <a:lnTo>
                      <a:pt x="92" y="66"/>
                    </a:lnTo>
                    <a:lnTo>
                      <a:pt x="88" y="62"/>
                    </a:lnTo>
                    <a:lnTo>
                      <a:pt x="86" y="62"/>
                    </a:lnTo>
                    <a:lnTo>
                      <a:pt x="82" y="64"/>
                    </a:lnTo>
                    <a:lnTo>
                      <a:pt x="86" y="64"/>
                    </a:lnTo>
                    <a:lnTo>
                      <a:pt x="78" y="66"/>
                    </a:lnTo>
                    <a:lnTo>
                      <a:pt x="78" y="62"/>
                    </a:lnTo>
                    <a:lnTo>
                      <a:pt x="64" y="64"/>
                    </a:lnTo>
                    <a:lnTo>
                      <a:pt x="68" y="66"/>
                    </a:lnTo>
                    <a:lnTo>
                      <a:pt x="68" y="70"/>
                    </a:lnTo>
                    <a:lnTo>
                      <a:pt x="54" y="80"/>
                    </a:lnTo>
                    <a:lnTo>
                      <a:pt x="52" y="82"/>
                    </a:lnTo>
                    <a:lnTo>
                      <a:pt x="44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36" y="84"/>
                    </a:lnTo>
                    <a:lnTo>
                      <a:pt x="36" y="88"/>
                    </a:lnTo>
                    <a:lnTo>
                      <a:pt x="34" y="90"/>
                    </a:lnTo>
                    <a:lnTo>
                      <a:pt x="34" y="96"/>
                    </a:lnTo>
                    <a:lnTo>
                      <a:pt x="34" y="98"/>
                    </a:lnTo>
                    <a:lnTo>
                      <a:pt x="36" y="100"/>
                    </a:lnTo>
                    <a:lnTo>
                      <a:pt x="42" y="102"/>
                    </a:lnTo>
                    <a:lnTo>
                      <a:pt x="32" y="110"/>
                    </a:lnTo>
                    <a:lnTo>
                      <a:pt x="26" y="98"/>
                    </a:lnTo>
                    <a:lnTo>
                      <a:pt x="24" y="98"/>
                    </a:lnTo>
                    <a:lnTo>
                      <a:pt x="20" y="100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4" y="106"/>
                    </a:lnTo>
                    <a:lnTo>
                      <a:pt x="14" y="108"/>
                    </a:lnTo>
                    <a:lnTo>
                      <a:pt x="10" y="108"/>
                    </a:lnTo>
                    <a:lnTo>
                      <a:pt x="14" y="114"/>
                    </a:lnTo>
                    <a:lnTo>
                      <a:pt x="10" y="118"/>
                    </a:lnTo>
                    <a:lnTo>
                      <a:pt x="8" y="120"/>
                    </a:lnTo>
                    <a:lnTo>
                      <a:pt x="8" y="124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8" y="132"/>
                    </a:lnTo>
                    <a:lnTo>
                      <a:pt x="2" y="142"/>
                    </a:lnTo>
                    <a:lnTo>
                      <a:pt x="0" y="144"/>
                    </a:lnTo>
                    <a:lnTo>
                      <a:pt x="2" y="144"/>
                    </a:lnTo>
                    <a:lnTo>
                      <a:pt x="8" y="150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60"/>
                    </a:lnTo>
                    <a:lnTo>
                      <a:pt x="10" y="162"/>
                    </a:lnTo>
                    <a:lnTo>
                      <a:pt x="14" y="162"/>
                    </a:lnTo>
                    <a:lnTo>
                      <a:pt x="18" y="160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4" y="180"/>
                    </a:lnTo>
                    <a:lnTo>
                      <a:pt x="24" y="182"/>
                    </a:lnTo>
                    <a:lnTo>
                      <a:pt x="24" y="186"/>
                    </a:lnTo>
                    <a:lnTo>
                      <a:pt x="26" y="190"/>
                    </a:lnTo>
                    <a:lnTo>
                      <a:pt x="28" y="190"/>
                    </a:lnTo>
                    <a:lnTo>
                      <a:pt x="32" y="190"/>
                    </a:lnTo>
                    <a:lnTo>
                      <a:pt x="34" y="192"/>
                    </a:lnTo>
                    <a:lnTo>
                      <a:pt x="42" y="186"/>
                    </a:lnTo>
                    <a:lnTo>
                      <a:pt x="44" y="186"/>
                    </a:lnTo>
                    <a:lnTo>
                      <a:pt x="44" y="188"/>
                    </a:lnTo>
                    <a:lnTo>
                      <a:pt x="46" y="188"/>
                    </a:lnTo>
                    <a:lnTo>
                      <a:pt x="52" y="186"/>
                    </a:lnTo>
                    <a:lnTo>
                      <a:pt x="54" y="180"/>
                    </a:lnTo>
                    <a:lnTo>
                      <a:pt x="60" y="172"/>
                    </a:lnTo>
                    <a:lnTo>
                      <a:pt x="70" y="174"/>
                    </a:lnTo>
                    <a:lnTo>
                      <a:pt x="70" y="180"/>
                    </a:lnTo>
                    <a:lnTo>
                      <a:pt x="82" y="182"/>
                    </a:lnTo>
                    <a:lnTo>
                      <a:pt x="88" y="186"/>
                    </a:lnTo>
                    <a:lnTo>
                      <a:pt x="92" y="188"/>
                    </a:lnTo>
                    <a:lnTo>
                      <a:pt x="92" y="190"/>
                    </a:lnTo>
                    <a:lnTo>
                      <a:pt x="92" y="192"/>
                    </a:lnTo>
                    <a:lnTo>
                      <a:pt x="100" y="192"/>
                    </a:lnTo>
                    <a:lnTo>
                      <a:pt x="104" y="198"/>
                    </a:lnTo>
                    <a:lnTo>
                      <a:pt x="104" y="200"/>
                    </a:lnTo>
                    <a:lnTo>
                      <a:pt x="104" y="208"/>
                    </a:lnTo>
                    <a:lnTo>
                      <a:pt x="110" y="214"/>
                    </a:lnTo>
                    <a:lnTo>
                      <a:pt x="110" y="218"/>
                    </a:lnTo>
                    <a:lnTo>
                      <a:pt x="108" y="224"/>
                    </a:lnTo>
                    <a:lnTo>
                      <a:pt x="100" y="226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4"/>
                    </a:lnTo>
                    <a:lnTo>
                      <a:pt x="92" y="224"/>
                    </a:lnTo>
                    <a:lnTo>
                      <a:pt x="92" y="222"/>
                    </a:lnTo>
                    <a:lnTo>
                      <a:pt x="86" y="222"/>
                    </a:lnTo>
                    <a:lnTo>
                      <a:pt x="82" y="218"/>
                    </a:lnTo>
                    <a:lnTo>
                      <a:pt x="80" y="216"/>
                    </a:lnTo>
                    <a:lnTo>
                      <a:pt x="74" y="216"/>
                    </a:lnTo>
                    <a:lnTo>
                      <a:pt x="74" y="218"/>
                    </a:lnTo>
                    <a:lnTo>
                      <a:pt x="74" y="226"/>
                    </a:lnTo>
                    <a:lnTo>
                      <a:pt x="60" y="226"/>
                    </a:lnTo>
                    <a:lnTo>
                      <a:pt x="62" y="228"/>
                    </a:lnTo>
                    <a:lnTo>
                      <a:pt x="62" y="234"/>
                    </a:lnTo>
                    <a:lnTo>
                      <a:pt x="68" y="234"/>
                    </a:lnTo>
                    <a:lnTo>
                      <a:pt x="68" y="236"/>
                    </a:lnTo>
                    <a:lnTo>
                      <a:pt x="70" y="240"/>
                    </a:lnTo>
                    <a:lnTo>
                      <a:pt x="52" y="236"/>
                    </a:lnTo>
                    <a:lnTo>
                      <a:pt x="52" y="242"/>
                    </a:lnTo>
                    <a:lnTo>
                      <a:pt x="60" y="246"/>
                    </a:lnTo>
                    <a:lnTo>
                      <a:pt x="62" y="252"/>
                    </a:lnTo>
                    <a:lnTo>
                      <a:pt x="64" y="260"/>
                    </a:lnTo>
                    <a:lnTo>
                      <a:pt x="74" y="268"/>
                    </a:lnTo>
                    <a:lnTo>
                      <a:pt x="80" y="268"/>
                    </a:lnTo>
                    <a:lnTo>
                      <a:pt x="86" y="268"/>
                    </a:lnTo>
                    <a:lnTo>
                      <a:pt x="82" y="278"/>
                    </a:lnTo>
                    <a:lnTo>
                      <a:pt x="82" y="282"/>
                    </a:lnTo>
                    <a:lnTo>
                      <a:pt x="86" y="280"/>
                    </a:lnTo>
                    <a:lnTo>
                      <a:pt x="90" y="276"/>
                    </a:lnTo>
                    <a:lnTo>
                      <a:pt x="98" y="272"/>
                    </a:lnTo>
                    <a:lnTo>
                      <a:pt x="108" y="276"/>
                    </a:lnTo>
                    <a:lnTo>
                      <a:pt x="114" y="280"/>
                    </a:lnTo>
                    <a:lnTo>
                      <a:pt x="118" y="288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4" y="218"/>
                    </a:lnTo>
                    <a:lnTo>
                      <a:pt x="142" y="216"/>
                    </a:lnTo>
                    <a:lnTo>
                      <a:pt x="150" y="214"/>
                    </a:lnTo>
                    <a:lnTo>
                      <a:pt x="154" y="210"/>
                    </a:lnTo>
                    <a:lnTo>
                      <a:pt x="162" y="210"/>
                    </a:lnTo>
                    <a:lnTo>
                      <a:pt x="168" y="210"/>
                    </a:lnTo>
                    <a:lnTo>
                      <a:pt x="168" y="210"/>
                    </a:lnTo>
                    <a:lnTo>
                      <a:pt x="168" y="210"/>
                    </a:lnTo>
                    <a:close/>
                    <a:moveTo>
                      <a:pt x="90" y="232"/>
                    </a:moveTo>
                    <a:lnTo>
                      <a:pt x="90" y="232"/>
                    </a:lnTo>
                    <a:lnTo>
                      <a:pt x="90" y="236"/>
                    </a:lnTo>
                    <a:lnTo>
                      <a:pt x="88" y="242"/>
                    </a:lnTo>
                    <a:lnTo>
                      <a:pt x="82" y="240"/>
                    </a:lnTo>
                    <a:lnTo>
                      <a:pt x="80" y="236"/>
                    </a:lnTo>
                    <a:lnTo>
                      <a:pt x="88" y="236"/>
                    </a:lnTo>
                    <a:lnTo>
                      <a:pt x="88" y="234"/>
                    </a:lnTo>
                    <a:lnTo>
                      <a:pt x="90" y="232"/>
                    </a:lnTo>
                    <a:lnTo>
                      <a:pt x="90" y="232"/>
                    </a:lnTo>
                    <a:lnTo>
                      <a:pt x="90" y="232"/>
                    </a:lnTo>
                    <a:close/>
                    <a:moveTo>
                      <a:pt x="474" y="168"/>
                    </a:moveTo>
                    <a:lnTo>
                      <a:pt x="474" y="168"/>
                    </a:lnTo>
                    <a:lnTo>
                      <a:pt x="478" y="168"/>
                    </a:lnTo>
                    <a:lnTo>
                      <a:pt x="478" y="170"/>
                    </a:lnTo>
                    <a:lnTo>
                      <a:pt x="478" y="174"/>
                    </a:lnTo>
                    <a:lnTo>
                      <a:pt x="476" y="178"/>
                    </a:lnTo>
                    <a:lnTo>
                      <a:pt x="476" y="180"/>
                    </a:lnTo>
                    <a:lnTo>
                      <a:pt x="466" y="180"/>
                    </a:lnTo>
                    <a:lnTo>
                      <a:pt x="466" y="186"/>
                    </a:lnTo>
                    <a:lnTo>
                      <a:pt x="442" y="186"/>
                    </a:lnTo>
                    <a:lnTo>
                      <a:pt x="434" y="182"/>
                    </a:lnTo>
                    <a:lnTo>
                      <a:pt x="428" y="180"/>
                    </a:lnTo>
                    <a:lnTo>
                      <a:pt x="428" y="188"/>
                    </a:lnTo>
                    <a:lnTo>
                      <a:pt x="416" y="190"/>
                    </a:lnTo>
                    <a:lnTo>
                      <a:pt x="410" y="192"/>
                    </a:lnTo>
                    <a:lnTo>
                      <a:pt x="410" y="196"/>
                    </a:lnTo>
                    <a:lnTo>
                      <a:pt x="410" y="198"/>
                    </a:lnTo>
                    <a:lnTo>
                      <a:pt x="402" y="200"/>
                    </a:lnTo>
                    <a:lnTo>
                      <a:pt x="396" y="200"/>
                    </a:lnTo>
                    <a:lnTo>
                      <a:pt x="396" y="206"/>
                    </a:lnTo>
                    <a:lnTo>
                      <a:pt x="392" y="210"/>
                    </a:lnTo>
                    <a:lnTo>
                      <a:pt x="388" y="216"/>
                    </a:lnTo>
                    <a:lnTo>
                      <a:pt x="386" y="216"/>
                    </a:lnTo>
                    <a:lnTo>
                      <a:pt x="386" y="218"/>
                    </a:lnTo>
                    <a:lnTo>
                      <a:pt x="388" y="222"/>
                    </a:lnTo>
                    <a:lnTo>
                      <a:pt x="392" y="222"/>
                    </a:lnTo>
                    <a:lnTo>
                      <a:pt x="392" y="224"/>
                    </a:lnTo>
                    <a:lnTo>
                      <a:pt x="392" y="226"/>
                    </a:lnTo>
                    <a:lnTo>
                      <a:pt x="386" y="224"/>
                    </a:lnTo>
                    <a:lnTo>
                      <a:pt x="384" y="222"/>
                    </a:lnTo>
                    <a:lnTo>
                      <a:pt x="384" y="216"/>
                    </a:lnTo>
                    <a:lnTo>
                      <a:pt x="384" y="210"/>
                    </a:lnTo>
                    <a:lnTo>
                      <a:pt x="376" y="210"/>
                    </a:lnTo>
                    <a:lnTo>
                      <a:pt x="388" y="192"/>
                    </a:lnTo>
                    <a:lnTo>
                      <a:pt x="392" y="190"/>
                    </a:lnTo>
                    <a:lnTo>
                      <a:pt x="394" y="192"/>
                    </a:lnTo>
                    <a:lnTo>
                      <a:pt x="398" y="186"/>
                    </a:lnTo>
                    <a:lnTo>
                      <a:pt x="402" y="180"/>
                    </a:lnTo>
                    <a:lnTo>
                      <a:pt x="406" y="178"/>
                    </a:lnTo>
                    <a:lnTo>
                      <a:pt x="420" y="174"/>
                    </a:lnTo>
                    <a:lnTo>
                      <a:pt x="430" y="178"/>
                    </a:lnTo>
                    <a:lnTo>
                      <a:pt x="440" y="180"/>
                    </a:lnTo>
                    <a:lnTo>
                      <a:pt x="450" y="180"/>
                    </a:lnTo>
                    <a:lnTo>
                      <a:pt x="452" y="174"/>
                    </a:lnTo>
                    <a:lnTo>
                      <a:pt x="456" y="178"/>
                    </a:lnTo>
                    <a:lnTo>
                      <a:pt x="458" y="178"/>
                    </a:lnTo>
                    <a:lnTo>
                      <a:pt x="460" y="178"/>
                    </a:lnTo>
                    <a:lnTo>
                      <a:pt x="464" y="174"/>
                    </a:lnTo>
                    <a:lnTo>
                      <a:pt x="466" y="172"/>
                    </a:lnTo>
                    <a:lnTo>
                      <a:pt x="468" y="170"/>
                    </a:lnTo>
                    <a:lnTo>
                      <a:pt x="474" y="168"/>
                    </a:lnTo>
                    <a:lnTo>
                      <a:pt x="474" y="168"/>
                    </a:lnTo>
                    <a:lnTo>
                      <a:pt x="474" y="1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3" name="Freeform 1646" hidden="1"/>
              <p:cNvSpPr>
                <a:spLocks noEditPoints="1"/>
              </p:cNvSpPr>
              <p:nvPr/>
            </p:nvSpPr>
            <p:spPr bwMode="auto">
              <a:xfrm>
                <a:off x="3584575" y="3076575"/>
                <a:ext cx="425450" cy="609600"/>
              </a:xfrm>
              <a:custGeom>
                <a:avLst/>
                <a:gdLst>
                  <a:gd name="T0" fmla="*/ 12 w 268"/>
                  <a:gd name="T1" fmla="*/ 384 h 384"/>
                  <a:gd name="T2" fmla="*/ 12 w 268"/>
                  <a:gd name="T3" fmla="*/ 376 h 384"/>
                  <a:gd name="T4" fmla="*/ 0 w 268"/>
                  <a:gd name="T5" fmla="*/ 372 h 384"/>
                  <a:gd name="T6" fmla="*/ 56 w 268"/>
                  <a:gd name="T7" fmla="*/ 312 h 384"/>
                  <a:gd name="T8" fmla="*/ 56 w 268"/>
                  <a:gd name="T9" fmla="*/ 304 h 384"/>
                  <a:gd name="T10" fmla="*/ 38 w 268"/>
                  <a:gd name="T11" fmla="*/ 250 h 384"/>
                  <a:gd name="T12" fmla="*/ 38 w 268"/>
                  <a:gd name="T13" fmla="*/ 266 h 384"/>
                  <a:gd name="T14" fmla="*/ 52 w 268"/>
                  <a:gd name="T15" fmla="*/ 264 h 384"/>
                  <a:gd name="T16" fmla="*/ 54 w 268"/>
                  <a:gd name="T17" fmla="*/ 266 h 384"/>
                  <a:gd name="T18" fmla="*/ 52 w 268"/>
                  <a:gd name="T19" fmla="*/ 294 h 384"/>
                  <a:gd name="T20" fmla="*/ 68 w 268"/>
                  <a:gd name="T21" fmla="*/ 266 h 384"/>
                  <a:gd name="T22" fmla="*/ 64 w 268"/>
                  <a:gd name="T23" fmla="*/ 256 h 384"/>
                  <a:gd name="T24" fmla="*/ 54 w 268"/>
                  <a:gd name="T25" fmla="*/ 240 h 384"/>
                  <a:gd name="T26" fmla="*/ 100 w 268"/>
                  <a:gd name="T27" fmla="*/ 232 h 384"/>
                  <a:gd name="T28" fmla="*/ 82 w 268"/>
                  <a:gd name="T29" fmla="*/ 240 h 384"/>
                  <a:gd name="T30" fmla="*/ 90 w 268"/>
                  <a:gd name="T31" fmla="*/ 264 h 384"/>
                  <a:gd name="T32" fmla="*/ 104 w 268"/>
                  <a:gd name="T33" fmla="*/ 256 h 384"/>
                  <a:gd name="T34" fmla="*/ 90 w 268"/>
                  <a:gd name="T35" fmla="*/ 220 h 384"/>
                  <a:gd name="T36" fmla="*/ 88 w 268"/>
                  <a:gd name="T37" fmla="*/ 220 h 384"/>
                  <a:gd name="T38" fmla="*/ 194 w 268"/>
                  <a:gd name="T39" fmla="*/ 94 h 384"/>
                  <a:gd name="T40" fmla="*/ 186 w 268"/>
                  <a:gd name="T41" fmla="*/ 122 h 384"/>
                  <a:gd name="T42" fmla="*/ 186 w 268"/>
                  <a:gd name="T43" fmla="*/ 134 h 384"/>
                  <a:gd name="T44" fmla="*/ 162 w 268"/>
                  <a:gd name="T45" fmla="*/ 176 h 384"/>
                  <a:gd name="T46" fmla="*/ 140 w 268"/>
                  <a:gd name="T47" fmla="*/ 186 h 384"/>
                  <a:gd name="T48" fmla="*/ 136 w 268"/>
                  <a:gd name="T49" fmla="*/ 178 h 384"/>
                  <a:gd name="T50" fmla="*/ 126 w 268"/>
                  <a:gd name="T51" fmla="*/ 202 h 384"/>
                  <a:gd name="T52" fmla="*/ 124 w 268"/>
                  <a:gd name="T53" fmla="*/ 214 h 384"/>
                  <a:gd name="T54" fmla="*/ 96 w 268"/>
                  <a:gd name="T55" fmla="*/ 212 h 384"/>
                  <a:gd name="T56" fmla="*/ 68 w 268"/>
                  <a:gd name="T57" fmla="*/ 232 h 384"/>
                  <a:gd name="T58" fmla="*/ 78 w 268"/>
                  <a:gd name="T59" fmla="*/ 234 h 384"/>
                  <a:gd name="T60" fmla="*/ 114 w 268"/>
                  <a:gd name="T61" fmla="*/ 234 h 384"/>
                  <a:gd name="T62" fmla="*/ 126 w 268"/>
                  <a:gd name="T63" fmla="*/ 250 h 384"/>
                  <a:gd name="T64" fmla="*/ 140 w 268"/>
                  <a:gd name="T65" fmla="*/ 232 h 384"/>
                  <a:gd name="T66" fmla="*/ 146 w 268"/>
                  <a:gd name="T67" fmla="*/ 232 h 384"/>
                  <a:gd name="T68" fmla="*/ 162 w 268"/>
                  <a:gd name="T69" fmla="*/ 232 h 384"/>
                  <a:gd name="T70" fmla="*/ 176 w 268"/>
                  <a:gd name="T71" fmla="*/ 232 h 384"/>
                  <a:gd name="T72" fmla="*/ 186 w 268"/>
                  <a:gd name="T73" fmla="*/ 214 h 384"/>
                  <a:gd name="T74" fmla="*/ 190 w 268"/>
                  <a:gd name="T75" fmla="*/ 212 h 384"/>
                  <a:gd name="T76" fmla="*/ 196 w 268"/>
                  <a:gd name="T77" fmla="*/ 220 h 384"/>
                  <a:gd name="T78" fmla="*/ 196 w 268"/>
                  <a:gd name="T79" fmla="*/ 202 h 384"/>
                  <a:gd name="T80" fmla="*/ 200 w 268"/>
                  <a:gd name="T81" fmla="*/ 168 h 384"/>
                  <a:gd name="T82" fmla="*/ 212 w 268"/>
                  <a:gd name="T83" fmla="*/ 148 h 384"/>
                  <a:gd name="T84" fmla="*/ 214 w 268"/>
                  <a:gd name="T85" fmla="*/ 132 h 384"/>
                  <a:gd name="T86" fmla="*/ 194 w 268"/>
                  <a:gd name="T87" fmla="*/ 94 h 384"/>
                  <a:gd name="T88" fmla="*/ 208 w 268"/>
                  <a:gd name="T89" fmla="*/ 2 h 384"/>
                  <a:gd name="T90" fmla="*/ 212 w 268"/>
                  <a:gd name="T91" fmla="*/ 28 h 384"/>
                  <a:gd name="T92" fmla="*/ 204 w 268"/>
                  <a:gd name="T93" fmla="*/ 50 h 384"/>
                  <a:gd name="T94" fmla="*/ 190 w 268"/>
                  <a:gd name="T95" fmla="*/ 54 h 384"/>
                  <a:gd name="T96" fmla="*/ 188 w 268"/>
                  <a:gd name="T97" fmla="*/ 82 h 384"/>
                  <a:gd name="T98" fmla="*/ 194 w 268"/>
                  <a:gd name="T99" fmla="*/ 72 h 384"/>
                  <a:gd name="T100" fmla="*/ 214 w 268"/>
                  <a:gd name="T101" fmla="*/ 62 h 384"/>
                  <a:gd name="T102" fmla="*/ 248 w 268"/>
                  <a:gd name="T103" fmla="*/ 54 h 384"/>
                  <a:gd name="T104" fmla="*/ 262 w 268"/>
                  <a:gd name="T105" fmla="*/ 40 h 384"/>
                  <a:gd name="T106" fmla="*/ 250 w 268"/>
                  <a:gd name="T107" fmla="*/ 34 h 384"/>
                  <a:gd name="T108" fmla="*/ 230 w 268"/>
                  <a:gd name="T109" fmla="*/ 22 h 384"/>
                  <a:gd name="T110" fmla="*/ 212 w 268"/>
                  <a:gd name="T1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384">
                    <a:moveTo>
                      <a:pt x="12" y="376"/>
                    </a:moveTo>
                    <a:lnTo>
                      <a:pt x="12" y="376"/>
                    </a:lnTo>
                    <a:lnTo>
                      <a:pt x="10" y="382"/>
                    </a:lnTo>
                    <a:lnTo>
                      <a:pt x="10" y="384"/>
                    </a:lnTo>
                    <a:lnTo>
                      <a:pt x="12" y="384"/>
                    </a:lnTo>
                    <a:lnTo>
                      <a:pt x="16" y="380"/>
                    </a:lnTo>
                    <a:lnTo>
                      <a:pt x="16" y="376"/>
                    </a:lnTo>
                    <a:lnTo>
                      <a:pt x="12" y="376"/>
                    </a:lnTo>
                    <a:lnTo>
                      <a:pt x="12" y="376"/>
                    </a:lnTo>
                    <a:lnTo>
                      <a:pt x="12" y="376"/>
                    </a:lnTo>
                    <a:close/>
                    <a:moveTo>
                      <a:pt x="0" y="372"/>
                    </a:moveTo>
                    <a:lnTo>
                      <a:pt x="2" y="376"/>
                    </a:lnTo>
                    <a:lnTo>
                      <a:pt x="2" y="374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72"/>
                    </a:lnTo>
                    <a:close/>
                    <a:moveTo>
                      <a:pt x="56" y="304"/>
                    </a:moveTo>
                    <a:lnTo>
                      <a:pt x="56" y="304"/>
                    </a:lnTo>
                    <a:lnTo>
                      <a:pt x="56" y="310"/>
                    </a:lnTo>
                    <a:lnTo>
                      <a:pt x="56" y="312"/>
                    </a:lnTo>
                    <a:lnTo>
                      <a:pt x="60" y="308"/>
                    </a:lnTo>
                    <a:lnTo>
                      <a:pt x="60" y="304"/>
                    </a:lnTo>
                    <a:lnTo>
                      <a:pt x="56" y="304"/>
                    </a:lnTo>
                    <a:lnTo>
                      <a:pt x="56" y="304"/>
                    </a:lnTo>
                    <a:lnTo>
                      <a:pt x="56" y="304"/>
                    </a:lnTo>
                    <a:close/>
                    <a:moveTo>
                      <a:pt x="52" y="240"/>
                    </a:moveTo>
                    <a:lnTo>
                      <a:pt x="46" y="248"/>
                    </a:lnTo>
                    <a:lnTo>
                      <a:pt x="42" y="248"/>
                    </a:lnTo>
                    <a:lnTo>
                      <a:pt x="38" y="248"/>
                    </a:lnTo>
                    <a:lnTo>
                      <a:pt x="38" y="250"/>
                    </a:lnTo>
                    <a:lnTo>
                      <a:pt x="36" y="252"/>
                    </a:lnTo>
                    <a:lnTo>
                      <a:pt x="42" y="258"/>
                    </a:lnTo>
                    <a:lnTo>
                      <a:pt x="44" y="266"/>
                    </a:lnTo>
                    <a:lnTo>
                      <a:pt x="42" y="264"/>
                    </a:lnTo>
                    <a:lnTo>
                      <a:pt x="38" y="266"/>
                    </a:lnTo>
                    <a:lnTo>
                      <a:pt x="42" y="268"/>
                    </a:lnTo>
                    <a:lnTo>
                      <a:pt x="44" y="270"/>
                    </a:lnTo>
                    <a:lnTo>
                      <a:pt x="46" y="270"/>
                    </a:lnTo>
                    <a:lnTo>
                      <a:pt x="52" y="270"/>
                    </a:lnTo>
                    <a:lnTo>
                      <a:pt x="52" y="264"/>
                    </a:lnTo>
                    <a:lnTo>
                      <a:pt x="48" y="264"/>
                    </a:lnTo>
                    <a:lnTo>
                      <a:pt x="48" y="260"/>
                    </a:lnTo>
                    <a:lnTo>
                      <a:pt x="52" y="260"/>
                    </a:lnTo>
                    <a:lnTo>
                      <a:pt x="52" y="264"/>
                    </a:lnTo>
                    <a:lnTo>
                      <a:pt x="54" y="266"/>
                    </a:lnTo>
                    <a:lnTo>
                      <a:pt x="46" y="278"/>
                    </a:lnTo>
                    <a:lnTo>
                      <a:pt x="46" y="294"/>
                    </a:lnTo>
                    <a:lnTo>
                      <a:pt x="48" y="292"/>
                    </a:lnTo>
                    <a:lnTo>
                      <a:pt x="52" y="292"/>
                    </a:lnTo>
                    <a:lnTo>
                      <a:pt x="52" y="294"/>
                    </a:lnTo>
                    <a:lnTo>
                      <a:pt x="52" y="296"/>
                    </a:lnTo>
                    <a:lnTo>
                      <a:pt x="54" y="300"/>
                    </a:lnTo>
                    <a:lnTo>
                      <a:pt x="64" y="284"/>
                    </a:lnTo>
                    <a:lnTo>
                      <a:pt x="64" y="276"/>
                    </a:lnTo>
                    <a:lnTo>
                      <a:pt x="68" y="266"/>
                    </a:lnTo>
                    <a:lnTo>
                      <a:pt x="70" y="266"/>
                    </a:lnTo>
                    <a:lnTo>
                      <a:pt x="70" y="260"/>
                    </a:lnTo>
                    <a:lnTo>
                      <a:pt x="70" y="258"/>
                    </a:lnTo>
                    <a:lnTo>
                      <a:pt x="70" y="256"/>
                    </a:lnTo>
                    <a:lnTo>
                      <a:pt x="64" y="256"/>
                    </a:lnTo>
                    <a:lnTo>
                      <a:pt x="68" y="252"/>
                    </a:lnTo>
                    <a:lnTo>
                      <a:pt x="68" y="248"/>
                    </a:lnTo>
                    <a:lnTo>
                      <a:pt x="60" y="248"/>
                    </a:lnTo>
                    <a:lnTo>
                      <a:pt x="56" y="242"/>
                    </a:lnTo>
                    <a:lnTo>
                      <a:pt x="54" y="240"/>
                    </a:lnTo>
                    <a:lnTo>
                      <a:pt x="52" y="240"/>
                    </a:lnTo>
                    <a:lnTo>
                      <a:pt x="52" y="240"/>
                    </a:lnTo>
                    <a:lnTo>
                      <a:pt x="52" y="240"/>
                    </a:lnTo>
                    <a:close/>
                    <a:moveTo>
                      <a:pt x="100" y="232"/>
                    </a:moveTo>
                    <a:lnTo>
                      <a:pt x="100" y="232"/>
                    </a:lnTo>
                    <a:lnTo>
                      <a:pt x="92" y="240"/>
                    </a:lnTo>
                    <a:lnTo>
                      <a:pt x="90" y="240"/>
                    </a:lnTo>
                    <a:lnTo>
                      <a:pt x="88" y="238"/>
                    </a:lnTo>
                    <a:lnTo>
                      <a:pt x="86" y="238"/>
                    </a:lnTo>
                    <a:lnTo>
                      <a:pt x="82" y="240"/>
                    </a:lnTo>
                    <a:lnTo>
                      <a:pt x="80" y="248"/>
                    </a:lnTo>
                    <a:lnTo>
                      <a:pt x="74" y="250"/>
                    </a:lnTo>
                    <a:lnTo>
                      <a:pt x="82" y="260"/>
                    </a:lnTo>
                    <a:lnTo>
                      <a:pt x="88" y="268"/>
                    </a:lnTo>
                    <a:lnTo>
                      <a:pt x="90" y="264"/>
                    </a:lnTo>
                    <a:lnTo>
                      <a:pt x="90" y="256"/>
                    </a:lnTo>
                    <a:lnTo>
                      <a:pt x="96" y="252"/>
                    </a:lnTo>
                    <a:lnTo>
                      <a:pt x="98" y="250"/>
                    </a:lnTo>
                    <a:lnTo>
                      <a:pt x="100" y="252"/>
                    </a:lnTo>
                    <a:lnTo>
                      <a:pt x="104" y="256"/>
                    </a:lnTo>
                    <a:lnTo>
                      <a:pt x="110" y="242"/>
                    </a:lnTo>
                    <a:lnTo>
                      <a:pt x="100" y="232"/>
                    </a:lnTo>
                    <a:lnTo>
                      <a:pt x="100" y="232"/>
                    </a:lnTo>
                    <a:lnTo>
                      <a:pt x="100" y="232"/>
                    </a:lnTo>
                    <a:close/>
                    <a:moveTo>
                      <a:pt x="90" y="220"/>
                    </a:moveTo>
                    <a:lnTo>
                      <a:pt x="90" y="220"/>
                    </a:lnTo>
                    <a:lnTo>
                      <a:pt x="92" y="224"/>
                    </a:lnTo>
                    <a:lnTo>
                      <a:pt x="90" y="228"/>
                    </a:lnTo>
                    <a:lnTo>
                      <a:pt x="88" y="222"/>
                    </a:lnTo>
                    <a:lnTo>
                      <a:pt x="88" y="220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0" y="220"/>
                    </a:lnTo>
                    <a:close/>
                    <a:moveTo>
                      <a:pt x="194" y="94"/>
                    </a:moveTo>
                    <a:lnTo>
                      <a:pt x="194" y="94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88" y="106"/>
                    </a:lnTo>
                    <a:lnTo>
                      <a:pt x="190" y="118"/>
                    </a:lnTo>
                    <a:lnTo>
                      <a:pt x="186" y="122"/>
                    </a:lnTo>
                    <a:lnTo>
                      <a:pt x="182" y="124"/>
                    </a:lnTo>
                    <a:lnTo>
                      <a:pt x="188" y="126"/>
                    </a:lnTo>
                    <a:lnTo>
                      <a:pt x="190" y="130"/>
                    </a:lnTo>
                    <a:lnTo>
                      <a:pt x="188" y="134"/>
                    </a:lnTo>
                    <a:lnTo>
                      <a:pt x="186" y="134"/>
                    </a:lnTo>
                    <a:lnTo>
                      <a:pt x="186" y="142"/>
                    </a:lnTo>
                    <a:lnTo>
                      <a:pt x="170" y="166"/>
                    </a:lnTo>
                    <a:lnTo>
                      <a:pt x="164" y="166"/>
                    </a:lnTo>
                    <a:lnTo>
                      <a:pt x="162" y="174"/>
                    </a:lnTo>
                    <a:lnTo>
                      <a:pt x="162" y="176"/>
                    </a:lnTo>
                    <a:lnTo>
                      <a:pt x="160" y="178"/>
                    </a:lnTo>
                    <a:lnTo>
                      <a:pt x="154" y="180"/>
                    </a:lnTo>
                    <a:lnTo>
                      <a:pt x="150" y="180"/>
                    </a:lnTo>
                    <a:lnTo>
                      <a:pt x="150" y="186"/>
                    </a:lnTo>
                    <a:lnTo>
                      <a:pt x="140" y="186"/>
                    </a:lnTo>
                    <a:lnTo>
                      <a:pt x="140" y="180"/>
                    </a:lnTo>
                    <a:lnTo>
                      <a:pt x="140" y="178"/>
                    </a:lnTo>
                    <a:lnTo>
                      <a:pt x="146" y="170"/>
                    </a:lnTo>
                    <a:lnTo>
                      <a:pt x="142" y="174"/>
                    </a:lnTo>
                    <a:lnTo>
                      <a:pt x="136" y="178"/>
                    </a:lnTo>
                    <a:lnTo>
                      <a:pt x="136" y="184"/>
                    </a:lnTo>
                    <a:lnTo>
                      <a:pt x="136" y="188"/>
                    </a:lnTo>
                    <a:lnTo>
                      <a:pt x="132" y="194"/>
                    </a:lnTo>
                    <a:lnTo>
                      <a:pt x="126" y="198"/>
                    </a:lnTo>
                    <a:lnTo>
                      <a:pt x="126" y="202"/>
                    </a:lnTo>
                    <a:lnTo>
                      <a:pt x="126" y="204"/>
                    </a:lnTo>
                    <a:lnTo>
                      <a:pt x="128" y="206"/>
                    </a:lnTo>
                    <a:lnTo>
                      <a:pt x="128" y="210"/>
                    </a:lnTo>
                    <a:lnTo>
                      <a:pt x="126" y="212"/>
                    </a:lnTo>
                    <a:lnTo>
                      <a:pt x="124" y="214"/>
                    </a:lnTo>
                    <a:lnTo>
                      <a:pt x="116" y="212"/>
                    </a:lnTo>
                    <a:lnTo>
                      <a:pt x="110" y="210"/>
                    </a:lnTo>
                    <a:lnTo>
                      <a:pt x="104" y="212"/>
                    </a:lnTo>
                    <a:lnTo>
                      <a:pt x="96" y="214"/>
                    </a:lnTo>
                    <a:lnTo>
                      <a:pt x="96" y="212"/>
                    </a:lnTo>
                    <a:lnTo>
                      <a:pt x="92" y="212"/>
                    </a:lnTo>
                    <a:lnTo>
                      <a:pt x="86" y="214"/>
                    </a:lnTo>
                    <a:lnTo>
                      <a:pt x="80" y="222"/>
                    </a:lnTo>
                    <a:lnTo>
                      <a:pt x="72" y="228"/>
                    </a:lnTo>
                    <a:lnTo>
                      <a:pt x="68" y="232"/>
                    </a:lnTo>
                    <a:lnTo>
                      <a:pt x="62" y="232"/>
                    </a:lnTo>
                    <a:lnTo>
                      <a:pt x="56" y="230"/>
                    </a:lnTo>
                    <a:lnTo>
                      <a:pt x="56" y="240"/>
                    </a:lnTo>
                    <a:lnTo>
                      <a:pt x="78" y="240"/>
                    </a:lnTo>
                    <a:lnTo>
                      <a:pt x="78" y="234"/>
                    </a:lnTo>
                    <a:lnTo>
                      <a:pt x="80" y="232"/>
                    </a:lnTo>
                    <a:lnTo>
                      <a:pt x="104" y="230"/>
                    </a:lnTo>
                    <a:lnTo>
                      <a:pt x="118" y="230"/>
                    </a:lnTo>
                    <a:lnTo>
                      <a:pt x="116" y="234"/>
                    </a:lnTo>
                    <a:lnTo>
                      <a:pt x="114" y="234"/>
                    </a:lnTo>
                    <a:lnTo>
                      <a:pt x="114" y="246"/>
                    </a:lnTo>
                    <a:lnTo>
                      <a:pt x="116" y="248"/>
                    </a:lnTo>
                    <a:lnTo>
                      <a:pt x="118" y="250"/>
                    </a:lnTo>
                    <a:lnTo>
                      <a:pt x="122" y="250"/>
                    </a:lnTo>
                    <a:lnTo>
                      <a:pt x="126" y="250"/>
                    </a:lnTo>
                    <a:lnTo>
                      <a:pt x="128" y="248"/>
                    </a:lnTo>
                    <a:lnTo>
                      <a:pt x="132" y="242"/>
                    </a:lnTo>
                    <a:lnTo>
                      <a:pt x="136" y="240"/>
                    </a:lnTo>
                    <a:lnTo>
                      <a:pt x="140" y="238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4" y="230"/>
                    </a:lnTo>
                    <a:lnTo>
                      <a:pt x="150" y="230"/>
                    </a:lnTo>
                    <a:lnTo>
                      <a:pt x="146" y="230"/>
                    </a:lnTo>
                    <a:lnTo>
                      <a:pt x="146" y="232"/>
                    </a:lnTo>
                    <a:lnTo>
                      <a:pt x="146" y="234"/>
                    </a:lnTo>
                    <a:lnTo>
                      <a:pt x="150" y="232"/>
                    </a:lnTo>
                    <a:lnTo>
                      <a:pt x="152" y="230"/>
                    </a:lnTo>
                    <a:lnTo>
                      <a:pt x="158" y="232"/>
                    </a:lnTo>
                    <a:lnTo>
                      <a:pt x="162" y="232"/>
                    </a:lnTo>
                    <a:lnTo>
                      <a:pt x="164" y="228"/>
                    </a:lnTo>
                    <a:lnTo>
                      <a:pt x="170" y="224"/>
                    </a:lnTo>
                    <a:lnTo>
                      <a:pt x="172" y="230"/>
                    </a:lnTo>
                    <a:lnTo>
                      <a:pt x="172" y="232"/>
                    </a:lnTo>
                    <a:lnTo>
                      <a:pt x="176" y="232"/>
                    </a:lnTo>
                    <a:lnTo>
                      <a:pt x="178" y="228"/>
                    </a:lnTo>
                    <a:lnTo>
                      <a:pt x="178" y="222"/>
                    </a:lnTo>
                    <a:lnTo>
                      <a:pt x="186" y="222"/>
                    </a:lnTo>
                    <a:lnTo>
                      <a:pt x="186" y="216"/>
                    </a:lnTo>
                    <a:lnTo>
                      <a:pt x="186" y="214"/>
                    </a:lnTo>
                    <a:lnTo>
                      <a:pt x="186" y="212"/>
                    </a:lnTo>
                    <a:lnTo>
                      <a:pt x="188" y="210"/>
                    </a:lnTo>
                    <a:lnTo>
                      <a:pt x="188" y="206"/>
                    </a:lnTo>
                    <a:lnTo>
                      <a:pt x="190" y="210"/>
                    </a:lnTo>
                    <a:lnTo>
                      <a:pt x="190" y="212"/>
                    </a:lnTo>
                    <a:lnTo>
                      <a:pt x="188" y="220"/>
                    </a:lnTo>
                    <a:lnTo>
                      <a:pt x="186" y="224"/>
                    </a:lnTo>
                    <a:lnTo>
                      <a:pt x="188" y="224"/>
                    </a:lnTo>
                    <a:lnTo>
                      <a:pt x="190" y="228"/>
                    </a:lnTo>
                    <a:lnTo>
                      <a:pt x="196" y="220"/>
                    </a:lnTo>
                    <a:lnTo>
                      <a:pt x="198" y="214"/>
                    </a:lnTo>
                    <a:lnTo>
                      <a:pt x="200" y="210"/>
                    </a:lnTo>
                    <a:lnTo>
                      <a:pt x="198" y="206"/>
                    </a:lnTo>
                    <a:lnTo>
                      <a:pt x="194" y="204"/>
                    </a:lnTo>
                    <a:lnTo>
                      <a:pt x="196" y="202"/>
                    </a:lnTo>
                    <a:lnTo>
                      <a:pt x="198" y="198"/>
                    </a:lnTo>
                    <a:lnTo>
                      <a:pt x="196" y="194"/>
                    </a:lnTo>
                    <a:lnTo>
                      <a:pt x="196" y="188"/>
                    </a:lnTo>
                    <a:lnTo>
                      <a:pt x="200" y="180"/>
                    </a:lnTo>
                    <a:lnTo>
                      <a:pt x="200" y="168"/>
                    </a:lnTo>
                    <a:lnTo>
                      <a:pt x="200" y="160"/>
                    </a:lnTo>
                    <a:lnTo>
                      <a:pt x="200" y="156"/>
                    </a:lnTo>
                    <a:lnTo>
                      <a:pt x="204" y="152"/>
                    </a:lnTo>
                    <a:lnTo>
                      <a:pt x="208" y="150"/>
                    </a:lnTo>
                    <a:lnTo>
                      <a:pt x="212" y="148"/>
                    </a:lnTo>
                    <a:lnTo>
                      <a:pt x="208" y="148"/>
                    </a:lnTo>
                    <a:lnTo>
                      <a:pt x="208" y="144"/>
                    </a:lnTo>
                    <a:lnTo>
                      <a:pt x="208" y="142"/>
                    </a:lnTo>
                    <a:lnTo>
                      <a:pt x="212" y="142"/>
                    </a:lnTo>
                    <a:lnTo>
                      <a:pt x="214" y="132"/>
                    </a:lnTo>
                    <a:lnTo>
                      <a:pt x="216" y="124"/>
                    </a:lnTo>
                    <a:lnTo>
                      <a:pt x="214" y="116"/>
                    </a:lnTo>
                    <a:lnTo>
                      <a:pt x="208" y="106"/>
                    </a:lnTo>
                    <a:lnTo>
                      <a:pt x="208" y="98"/>
                    </a:lnTo>
                    <a:lnTo>
                      <a:pt x="194" y="94"/>
                    </a:lnTo>
                    <a:lnTo>
                      <a:pt x="194" y="94"/>
                    </a:lnTo>
                    <a:lnTo>
                      <a:pt x="194" y="94"/>
                    </a:lnTo>
                    <a:close/>
                    <a:moveTo>
                      <a:pt x="212" y="0"/>
                    </a:moveTo>
                    <a:lnTo>
                      <a:pt x="212" y="0"/>
                    </a:lnTo>
                    <a:lnTo>
                      <a:pt x="208" y="2"/>
                    </a:lnTo>
                    <a:lnTo>
                      <a:pt x="208" y="8"/>
                    </a:lnTo>
                    <a:lnTo>
                      <a:pt x="208" y="10"/>
                    </a:lnTo>
                    <a:lnTo>
                      <a:pt x="212" y="14"/>
                    </a:lnTo>
                    <a:lnTo>
                      <a:pt x="214" y="18"/>
                    </a:lnTo>
                    <a:lnTo>
                      <a:pt x="212" y="28"/>
                    </a:lnTo>
                    <a:lnTo>
                      <a:pt x="206" y="40"/>
                    </a:lnTo>
                    <a:lnTo>
                      <a:pt x="206" y="44"/>
                    </a:lnTo>
                    <a:lnTo>
                      <a:pt x="208" y="46"/>
                    </a:lnTo>
                    <a:lnTo>
                      <a:pt x="208" y="50"/>
                    </a:lnTo>
                    <a:lnTo>
                      <a:pt x="204" y="50"/>
                    </a:lnTo>
                    <a:lnTo>
                      <a:pt x="204" y="54"/>
                    </a:lnTo>
                    <a:lnTo>
                      <a:pt x="200" y="52"/>
                    </a:lnTo>
                    <a:lnTo>
                      <a:pt x="198" y="50"/>
                    </a:lnTo>
                    <a:lnTo>
                      <a:pt x="190" y="50"/>
                    </a:lnTo>
                    <a:lnTo>
                      <a:pt x="190" y="54"/>
                    </a:lnTo>
                    <a:lnTo>
                      <a:pt x="182" y="60"/>
                    </a:lnTo>
                    <a:lnTo>
                      <a:pt x="190" y="72"/>
                    </a:lnTo>
                    <a:lnTo>
                      <a:pt x="188" y="78"/>
                    </a:lnTo>
                    <a:lnTo>
                      <a:pt x="188" y="80"/>
                    </a:lnTo>
                    <a:lnTo>
                      <a:pt x="188" y="82"/>
                    </a:lnTo>
                    <a:lnTo>
                      <a:pt x="196" y="80"/>
                    </a:lnTo>
                    <a:lnTo>
                      <a:pt x="204" y="78"/>
                    </a:lnTo>
                    <a:lnTo>
                      <a:pt x="206" y="76"/>
                    </a:lnTo>
                    <a:lnTo>
                      <a:pt x="204" y="76"/>
                    </a:lnTo>
                    <a:lnTo>
                      <a:pt x="194" y="72"/>
                    </a:lnTo>
                    <a:lnTo>
                      <a:pt x="194" y="68"/>
                    </a:lnTo>
                    <a:lnTo>
                      <a:pt x="194" y="64"/>
                    </a:lnTo>
                    <a:lnTo>
                      <a:pt x="204" y="62"/>
                    </a:lnTo>
                    <a:lnTo>
                      <a:pt x="208" y="62"/>
                    </a:lnTo>
                    <a:lnTo>
                      <a:pt x="214" y="62"/>
                    </a:lnTo>
                    <a:lnTo>
                      <a:pt x="218" y="72"/>
                    </a:lnTo>
                    <a:lnTo>
                      <a:pt x="234" y="72"/>
                    </a:lnTo>
                    <a:lnTo>
                      <a:pt x="236" y="64"/>
                    </a:lnTo>
                    <a:lnTo>
                      <a:pt x="242" y="58"/>
                    </a:lnTo>
                    <a:lnTo>
                      <a:pt x="248" y="54"/>
                    </a:lnTo>
                    <a:lnTo>
                      <a:pt x="252" y="54"/>
                    </a:lnTo>
                    <a:lnTo>
                      <a:pt x="268" y="52"/>
                    </a:lnTo>
                    <a:lnTo>
                      <a:pt x="266" y="46"/>
                    </a:lnTo>
                    <a:lnTo>
                      <a:pt x="262" y="44"/>
                    </a:lnTo>
                    <a:lnTo>
                      <a:pt x="262" y="40"/>
                    </a:lnTo>
                    <a:lnTo>
                      <a:pt x="262" y="36"/>
                    </a:lnTo>
                    <a:lnTo>
                      <a:pt x="260" y="36"/>
                    </a:lnTo>
                    <a:lnTo>
                      <a:pt x="256" y="40"/>
                    </a:lnTo>
                    <a:lnTo>
                      <a:pt x="252" y="36"/>
                    </a:lnTo>
                    <a:lnTo>
                      <a:pt x="250" y="34"/>
                    </a:lnTo>
                    <a:lnTo>
                      <a:pt x="250" y="32"/>
                    </a:lnTo>
                    <a:lnTo>
                      <a:pt x="240" y="32"/>
                    </a:lnTo>
                    <a:lnTo>
                      <a:pt x="232" y="28"/>
                    </a:lnTo>
                    <a:lnTo>
                      <a:pt x="230" y="26"/>
                    </a:lnTo>
                    <a:lnTo>
                      <a:pt x="230" y="22"/>
                    </a:lnTo>
                    <a:lnTo>
                      <a:pt x="226" y="14"/>
                    </a:lnTo>
                    <a:lnTo>
                      <a:pt x="218" y="6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4" name="Freeform 1647"/>
              <p:cNvSpPr>
                <a:spLocks/>
              </p:cNvSpPr>
              <p:nvPr/>
            </p:nvSpPr>
            <p:spPr bwMode="auto">
              <a:xfrm>
                <a:off x="993775" y="338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0 h 6"/>
                  <a:gd name="T4" fmla="*/ 0 w 4"/>
                  <a:gd name="T5" fmla="*/ 2 h 6"/>
                  <a:gd name="T6" fmla="*/ 2 w 4"/>
                  <a:gd name="T7" fmla="*/ 2 h 6"/>
                  <a:gd name="T8" fmla="*/ 2 w 4"/>
                  <a:gd name="T9" fmla="*/ 6 h 6"/>
                  <a:gd name="T10" fmla="*/ 4 w 4"/>
                  <a:gd name="T11" fmla="*/ 6 h 6"/>
                  <a:gd name="T12" fmla="*/ 4 w 4"/>
                  <a:gd name="T13" fmla="*/ 2 h 6"/>
                  <a:gd name="T14" fmla="*/ 2 w 4"/>
                  <a:gd name="T15" fmla="*/ 2 h 6"/>
                  <a:gd name="T16" fmla="*/ 0 w 4"/>
                  <a:gd name="T17" fmla="*/ 0 h 6"/>
                  <a:gd name="T18" fmla="*/ 0 w 4"/>
                  <a:gd name="T19" fmla="*/ 0 h 6"/>
                  <a:gd name="T20" fmla="*/ 0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5" name="Freeform 1648"/>
              <p:cNvSpPr>
                <a:spLocks/>
              </p:cNvSpPr>
              <p:nvPr/>
            </p:nvSpPr>
            <p:spPr bwMode="auto">
              <a:xfrm>
                <a:off x="993775" y="338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0 h 6"/>
                  <a:gd name="T4" fmla="*/ 0 w 4"/>
                  <a:gd name="T5" fmla="*/ 2 h 6"/>
                  <a:gd name="T6" fmla="*/ 2 w 4"/>
                  <a:gd name="T7" fmla="*/ 2 h 6"/>
                  <a:gd name="T8" fmla="*/ 2 w 4"/>
                  <a:gd name="T9" fmla="*/ 6 h 6"/>
                  <a:gd name="T10" fmla="*/ 4 w 4"/>
                  <a:gd name="T11" fmla="*/ 6 h 6"/>
                  <a:gd name="T12" fmla="*/ 4 w 4"/>
                  <a:gd name="T13" fmla="*/ 2 h 6"/>
                  <a:gd name="T14" fmla="*/ 2 w 4"/>
                  <a:gd name="T15" fmla="*/ 2 h 6"/>
                  <a:gd name="T16" fmla="*/ 0 w 4"/>
                  <a:gd name="T17" fmla="*/ 0 h 6"/>
                  <a:gd name="T18" fmla="*/ 0 w 4"/>
                  <a:gd name="T19" fmla="*/ 0 h 6"/>
                  <a:gd name="T20" fmla="*/ 0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6" name="Freeform 1649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7" name="Freeform 1650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8" name="Freeform 1651"/>
              <p:cNvSpPr>
                <a:spLocks/>
              </p:cNvSpPr>
              <p:nvPr/>
            </p:nvSpPr>
            <p:spPr bwMode="auto">
              <a:xfrm>
                <a:off x="454025" y="4137025"/>
                <a:ext cx="152400" cy="196850"/>
              </a:xfrm>
              <a:custGeom>
                <a:avLst/>
                <a:gdLst>
                  <a:gd name="T0" fmla="*/ 20 w 96"/>
                  <a:gd name="T1" fmla="*/ 124 h 124"/>
                  <a:gd name="T2" fmla="*/ 26 w 96"/>
                  <a:gd name="T3" fmla="*/ 118 h 124"/>
                  <a:gd name="T4" fmla="*/ 36 w 96"/>
                  <a:gd name="T5" fmla="*/ 110 h 124"/>
                  <a:gd name="T6" fmla="*/ 52 w 96"/>
                  <a:gd name="T7" fmla="*/ 106 h 124"/>
                  <a:gd name="T8" fmla="*/ 74 w 96"/>
                  <a:gd name="T9" fmla="*/ 114 h 124"/>
                  <a:gd name="T10" fmla="*/ 80 w 96"/>
                  <a:gd name="T11" fmla="*/ 102 h 124"/>
                  <a:gd name="T12" fmla="*/ 80 w 96"/>
                  <a:gd name="T13" fmla="*/ 96 h 124"/>
                  <a:gd name="T14" fmla="*/ 80 w 96"/>
                  <a:gd name="T15" fmla="*/ 72 h 124"/>
                  <a:gd name="T16" fmla="*/ 90 w 96"/>
                  <a:gd name="T17" fmla="*/ 52 h 124"/>
                  <a:gd name="T18" fmla="*/ 92 w 96"/>
                  <a:gd name="T19" fmla="*/ 40 h 124"/>
                  <a:gd name="T20" fmla="*/ 92 w 96"/>
                  <a:gd name="T21" fmla="*/ 22 h 124"/>
                  <a:gd name="T22" fmla="*/ 92 w 96"/>
                  <a:gd name="T23" fmla="*/ 16 h 124"/>
                  <a:gd name="T24" fmla="*/ 80 w 96"/>
                  <a:gd name="T25" fmla="*/ 10 h 124"/>
                  <a:gd name="T26" fmla="*/ 78 w 96"/>
                  <a:gd name="T27" fmla="*/ 4 h 124"/>
                  <a:gd name="T28" fmla="*/ 66 w 96"/>
                  <a:gd name="T29" fmla="*/ 8 h 124"/>
                  <a:gd name="T30" fmla="*/ 60 w 96"/>
                  <a:gd name="T31" fmla="*/ 2 h 124"/>
                  <a:gd name="T32" fmla="*/ 46 w 96"/>
                  <a:gd name="T33" fmla="*/ 4 h 124"/>
                  <a:gd name="T34" fmla="*/ 44 w 96"/>
                  <a:gd name="T35" fmla="*/ 10 h 124"/>
                  <a:gd name="T36" fmla="*/ 38 w 96"/>
                  <a:gd name="T37" fmla="*/ 12 h 124"/>
                  <a:gd name="T38" fmla="*/ 36 w 96"/>
                  <a:gd name="T39" fmla="*/ 8 h 124"/>
                  <a:gd name="T40" fmla="*/ 28 w 96"/>
                  <a:gd name="T41" fmla="*/ 18 h 124"/>
                  <a:gd name="T42" fmla="*/ 26 w 96"/>
                  <a:gd name="T43" fmla="*/ 16 h 124"/>
                  <a:gd name="T44" fmla="*/ 16 w 96"/>
                  <a:gd name="T45" fmla="*/ 22 h 124"/>
                  <a:gd name="T46" fmla="*/ 16 w 96"/>
                  <a:gd name="T47" fmla="*/ 28 h 124"/>
                  <a:gd name="T48" fmla="*/ 20 w 96"/>
                  <a:gd name="T49" fmla="*/ 36 h 124"/>
                  <a:gd name="T50" fmla="*/ 16 w 96"/>
                  <a:gd name="T51" fmla="*/ 40 h 124"/>
                  <a:gd name="T52" fmla="*/ 10 w 96"/>
                  <a:gd name="T53" fmla="*/ 44 h 124"/>
                  <a:gd name="T54" fmla="*/ 8 w 96"/>
                  <a:gd name="T55" fmla="*/ 54 h 124"/>
                  <a:gd name="T56" fmla="*/ 8 w 96"/>
                  <a:gd name="T57" fmla="*/ 62 h 124"/>
                  <a:gd name="T58" fmla="*/ 2 w 96"/>
                  <a:gd name="T59" fmla="*/ 70 h 124"/>
                  <a:gd name="T60" fmla="*/ 10 w 96"/>
                  <a:gd name="T61" fmla="*/ 76 h 124"/>
                  <a:gd name="T62" fmla="*/ 16 w 96"/>
                  <a:gd name="T63" fmla="*/ 88 h 124"/>
                  <a:gd name="T64" fmla="*/ 20 w 96"/>
                  <a:gd name="T65" fmla="*/ 96 h 124"/>
                  <a:gd name="T66" fmla="*/ 20 w 96"/>
                  <a:gd name="T67" fmla="*/ 100 h 124"/>
                  <a:gd name="T68" fmla="*/ 18 w 96"/>
                  <a:gd name="T69" fmla="*/ 108 h 124"/>
                  <a:gd name="T70" fmla="*/ 18 w 96"/>
                  <a:gd name="T71" fmla="*/ 116 h 124"/>
                  <a:gd name="T72" fmla="*/ 20 w 96"/>
                  <a:gd name="T7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124">
                    <a:moveTo>
                      <a:pt x="20" y="124"/>
                    </a:moveTo>
                    <a:lnTo>
                      <a:pt x="20" y="124"/>
                    </a:lnTo>
                    <a:lnTo>
                      <a:pt x="20" y="120"/>
                    </a:lnTo>
                    <a:lnTo>
                      <a:pt x="26" y="118"/>
                    </a:lnTo>
                    <a:lnTo>
                      <a:pt x="32" y="114"/>
                    </a:lnTo>
                    <a:lnTo>
                      <a:pt x="36" y="110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60" y="108"/>
                    </a:lnTo>
                    <a:lnTo>
                      <a:pt x="74" y="114"/>
                    </a:lnTo>
                    <a:lnTo>
                      <a:pt x="78" y="114"/>
                    </a:lnTo>
                    <a:lnTo>
                      <a:pt x="80" y="102"/>
                    </a:lnTo>
                    <a:lnTo>
                      <a:pt x="80" y="98"/>
                    </a:lnTo>
                    <a:lnTo>
                      <a:pt x="80" y="96"/>
                    </a:lnTo>
                    <a:lnTo>
                      <a:pt x="78" y="82"/>
                    </a:lnTo>
                    <a:lnTo>
                      <a:pt x="80" y="72"/>
                    </a:lnTo>
                    <a:lnTo>
                      <a:pt x="84" y="62"/>
                    </a:lnTo>
                    <a:lnTo>
                      <a:pt x="90" y="52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6" y="30"/>
                    </a:lnTo>
                    <a:lnTo>
                      <a:pt x="92" y="22"/>
                    </a:lnTo>
                    <a:lnTo>
                      <a:pt x="92" y="20"/>
                    </a:lnTo>
                    <a:lnTo>
                      <a:pt x="92" y="16"/>
                    </a:lnTo>
                    <a:lnTo>
                      <a:pt x="90" y="10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8" y="4"/>
                    </a:lnTo>
                    <a:lnTo>
                      <a:pt x="72" y="2"/>
                    </a:lnTo>
                    <a:lnTo>
                      <a:pt x="66" y="8"/>
                    </a:lnTo>
                    <a:lnTo>
                      <a:pt x="62" y="8"/>
                    </a:lnTo>
                    <a:lnTo>
                      <a:pt x="60" y="2"/>
                    </a:lnTo>
                    <a:lnTo>
                      <a:pt x="50" y="0"/>
                    </a:lnTo>
                    <a:lnTo>
                      <a:pt x="46" y="4"/>
                    </a:lnTo>
                    <a:lnTo>
                      <a:pt x="44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10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6" y="16"/>
                    </a:lnTo>
                    <a:lnTo>
                      <a:pt x="20" y="20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4" y="44"/>
                    </a:lnTo>
                    <a:lnTo>
                      <a:pt x="10" y="44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8" y="62"/>
                    </a:lnTo>
                    <a:lnTo>
                      <a:pt x="8" y="64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10" y="76"/>
                    </a:lnTo>
                    <a:lnTo>
                      <a:pt x="14" y="82"/>
                    </a:lnTo>
                    <a:lnTo>
                      <a:pt x="16" y="88"/>
                    </a:lnTo>
                    <a:lnTo>
                      <a:pt x="18" y="92"/>
                    </a:lnTo>
                    <a:lnTo>
                      <a:pt x="20" y="96"/>
                    </a:lnTo>
                    <a:lnTo>
                      <a:pt x="24" y="96"/>
                    </a:lnTo>
                    <a:lnTo>
                      <a:pt x="20" y="100"/>
                    </a:lnTo>
                    <a:lnTo>
                      <a:pt x="20" y="102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8" y="116"/>
                    </a:lnTo>
                    <a:lnTo>
                      <a:pt x="20" y="124"/>
                    </a:lnTo>
                    <a:lnTo>
                      <a:pt x="20" y="124"/>
                    </a:lnTo>
                    <a:lnTo>
                      <a:pt x="20" y="12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9" name="Freeform 1653"/>
              <p:cNvSpPr>
                <a:spLocks/>
              </p:cNvSpPr>
              <p:nvPr/>
            </p:nvSpPr>
            <p:spPr bwMode="auto">
              <a:xfrm>
                <a:off x="854075" y="3225800"/>
                <a:ext cx="41275" cy="73025"/>
              </a:xfrm>
              <a:custGeom>
                <a:avLst/>
                <a:gdLst>
                  <a:gd name="T0" fmla="*/ 10 w 26"/>
                  <a:gd name="T1" fmla="*/ 0 h 46"/>
                  <a:gd name="T2" fmla="*/ 10 w 26"/>
                  <a:gd name="T3" fmla="*/ 0 h 46"/>
                  <a:gd name="T4" fmla="*/ 0 w 26"/>
                  <a:gd name="T5" fmla="*/ 8 h 46"/>
                  <a:gd name="T6" fmla="*/ 2 w 26"/>
                  <a:gd name="T7" fmla="*/ 22 h 46"/>
                  <a:gd name="T8" fmla="*/ 4 w 26"/>
                  <a:gd name="T9" fmla="*/ 40 h 46"/>
                  <a:gd name="T10" fmla="*/ 8 w 26"/>
                  <a:gd name="T11" fmla="*/ 44 h 46"/>
                  <a:gd name="T12" fmla="*/ 8 w 26"/>
                  <a:gd name="T13" fmla="*/ 46 h 46"/>
                  <a:gd name="T14" fmla="*/ 12 w 26"/>
                  <a:gd name="T15" fmla="*/ 46 h 46"/>
                  <a:gd name="T16" fmla="*/ 16 w 26"/>
                  <a:gd name="T17" fmla="*/ 44 h 46"/>
                  <a:gd name="T18" fmla="*/ 12 w 26"/>
                  <a:gd name="T19" fmla="*/ 44 h 46"/>
                  <a:gd name="T20" fmla="*/ 20 w 26"/>
                  <a:gd name="T21" fmla="*/ 40 h 46"/>
                  <a:gd name="T22" fmla="*/ 24 w 26"/>
                  <a:gd name="T23" fmla="*/ 22 h 46"/>
                  <a:gd name="T24" fmla="*/ 26 w 26"/>
                  <a:gd name="T25" fmla="*/ 12 h 46"/>
                  <a:gd name="T26" fmla="*/ 18 w 26"/>
                  <a:gd name="T27" fmla="*/ 0 h 46"/>
                  <a:gd name="T28" fmla="*/ 10 w 26"/>
                  <a:gd name="T29" fmla="*/ 0 h 46"/>
                  <a:gd name="T30" fmla="*/ 10 w 26"/>
                  <a:gd name="T31" fmla="*/ 0 h 46"/>
                  <a:gd name="T32" fmla="*/ 10 w 26"/>
                  <a:gd name="T3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46">
                    <a:moveTo>
                      <a:pt x="10" y="0"/>
                    </a:moveTo>
                    <a:lnTo>
                      <a:pt x="10" y="0"/>
                    </a:lnTo>
                    <a:lnTo>
                      <a:pt x="0" y="8"/>
                    </a:lnTo>
                    <a:lnTo>
                      <a:pt x="2" y="22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2" y="46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20" y="40"/>
                    </a:lnTo>
                    <a:lnTo>
                      <a:pt x="24" y="22"/>
                    </a:lnTo>
                    <a:lnTo>
                      <a:pt x="26" y="1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0" name="Freeform 1654"/>
              <p:cNvSpPr>
                <a:spLocks/>
              </p:cNvSpPr>
              <p:nvPr/>
            </p:nvSpPr>
            <p:spPr bwMode="auto">
              <a:xfrm>
                <a:off x="815975" y="3032125"/>
                <a:ext cx="263525" cy="336550"/>
              </a:xfrm>
              <a:custGeom>
                <a:avLst/>
                <a:gdLst>
                  <a:gd name="T0" fmla="*/ 14 w 166"/>
                  <a:gd name="T1" fmla="*/ 72 h 212"/>
                  <a:gd name="T2" fmla="*/ 24 w 166"/>
                  <a:gd name="T3" fmla="*/ 60 h 212"/>
                  <a:gd name="T4" fmla="*/ 32 w 166"/>
                  <a:gd name="T5" fmla="*/ 56 h 212"/>
                  <a:gd name="T6" fmla="*/ 46 w 166"/>
                  <a:gd name="T7" fmla="*/ 66 h 212"/>
                  <a:gd name="T8" fmla="*/ 70 w 166"/>
                  <a:gd name="T9" fmla="*/ 106 h 212"/>
                  <a:gd name="T10" fmla="*/ 92 w 166"/>
                  <a:gd name="T11" fmla="*/ 124 h 212"/>
                  <a:gd name="T12" fmla="*/ 110 w 166"/>
                  <a:gd name="T13" fmla="*/ 136 h 212"/>
                  <a:gd name="T14" fmla="*/ 118 w 166"/>
                  <a:gd name="T15" fmla="*/ 142 h 212"/>
                  <a:gd name="T16" fmla="*/ 128 w 166"/>
                  <a:gd name="T17" fmla="*/ 150 h 212"/>
                  <a:gd name="T18" fmla="*/ 134 w 166"/>
                  <a:gd name="T19" fmla="*/ 174 h 212"/>
                  <a:gd name="T20" fmla="*/ 128 w 166"/>
                  <a:gd name="T21" fmla="*/ 188 h 212"/>
                  <a:gd name="T22" fmla="*/ 86 w 166"/>
                  <a:gd name="T23" fmla="*/ 192 h 212"/>
                  <a:gd name="T24" fmla="*/ 118 w 166"/>
                  <a:gd name="T25" fmla="*/ 212 h 212"/>
                  <a:gd name="T26" fmla="*/ 128 w 166"/>
                  <a:gd name="T27" fmla="*/ 192 h 212"/>
                  <a:gd name="T28" fmla="*/ 148 w 166"/>
                  <a:gd name="T29" fmla="*/ 168 h 212"/>
                  <a:gd name="T30" fmla="*/ 142 w 166"/>
                  <a:gd name="T31" fmla="*/ 150 h 212"/>
                  <a:gd name="T32" fmla="*/ 148 w 166"/>
                  <a:gd name="T33" fmla="*/ 140 h 212"/>
                  <a:gd name="T34" fmla="*/ 164 w 166"/>
                  <a:gd name="T35" fmla="*/ 150 h 212"/>
                  <a:gd name="T36" fmla="*/ 160 w 166"/>
                  <a:gd name="T37" fmla="*/ 136 h 212"/>
                  <a:gd name="T38" fmla="*/ 138 w 166"/>
                  <a:gd name="T39" fmla="*/ 122 h 212"/>
                  <a:gd name="T40" fmla="*/ 136 w 166"/>
                  <a:gd name="T41" fmla="*/ 114 h 212"/>
                  <a:gd name="T42" fmla="*/ 110 w 166"/>
                  <a:gd name="T43" fmla="*/ 102 h 212"/>
                  <a:gd name="T44" fmla="*/ 102 w 166"/>
                  <a:gd name="T45" fmla="*/ 82 h 212"/>
                  <a:gd name="T46" fmla="*/ 78 w 166"/>
                  <a:gd name="T47" fmla="*/ 64 h 212"/>
                  <a:gd name="T48" fmla="*/ 82 w 166"/>
                  <a:gd name="T49" fmla="*/ 40 h 212"/>
                  <a:gd name="T50" fmla="*/ 100 w 166"/>
                  <a:gd name="T51" fmla="*/ 32 h 212"/>
                  <a:gd name="T52" fmla="*/ 98 w 166"/>
                  <a:gd name="T53" fmla="*/ 22 h 212"/>
                  <a:gd name="T54" fmla="*/ 92 w 166"/>
                  <a:gd name="T55" fmla="*/ 14 h 212"/>
                  <a:gd name="T56" fmla="*/ 86 w 166"/>
                  <a:gd name="T57" fmla="*/ 8 h 212"/>
                  <a:gd name="T58" fmla="*/ 78 w 166"/>
                  <a:gd name="T59" fmla="*/ 4 h 212"/>
                  <a:gd name="T60" fmla="*/ 68 w 166"/>
                  <a:gd name="T61" fmla="*/ 2 h 212"/>
                  <a:gd name="T62" fmla="*/ 62 w 166"/>
                  <a:gd name="T63" fmla="*/ 4 h 212"/>
                  <a:gd name="T64" fmla="*/ 54 w 166"/>
                  <a:gd name="T65" fmla="*/ 4 h 212"/>
                  <a:gd name="T66" fmla="*/ 54 w 166"/>
                  <a:gd name="T67" fmla="*/ 8 h 212"/>
                  <a:gd name="T68" fmla="*/ 50 w 166"/>
                  <a:gd name="T69" fmla="*/ 12 h 212"/>
                  <a:gd name="T70" fmla="*/ 42 w 166"/>
                  <a:gd name="T71" fmla="*/ 18 h 212"/>
                  <a:gd name="T72" fmla="*/ 40 w 166"/>
                  <a:gd name="T73" fmla="*/ 26 h 212"/>
                  <a:gd name="T74" fmla="*/ 28 w 166"/>
                  <a:gd name="T75" fmla="*/ 22 h 212"/>
                  <a:gd name="T76" fmla="*/ 24 w 166"/>
                  <a:gd name="T77" fmla="*/ 18 h 212"/>
                  <a:gd name="T78" fmla="*/ 22 w 166"/>
                  <a:gd name="T79" fmla="*/ 26 h 212"/>
                  <a:gd name="T80" fmla="*/ 8 w 166"/>
                  <a:gd name="T81" fmla="*/ 36 h 212"/>
                  <a:gd name="T82" fmla="*/ 4 w 166"/>
                  <a:gd name="T83" fmla="*/ 40 h 212"/>
                  <a:gd name="T84" fmla="*/ 0 w 166"/>
                  <a:gd name="T85" fmla="*/ 48 h 212"/>
                  <a:gd name="T86" fmla="*/ 4 w 166"/>
                  <a:gd name="T87" fmla="*/ 54 h 212"/>
                  <a:gd name="T88" fmla="*/ 6 w 166"/>
                  <a:gd name="T89" fmla="*/ 60 h 212"/>
                  <a:gd name="T90" fmla="*/ 10 w 166"/>
                  <a:gd name="T91" fmla="*/ 64 h 212"/>
                  <a:gd name="T92" fmla="*/ 8 w 166"/>
                  <a:gd name="T93" fmla="*/ 68 h 212"/>
                  <a:gd name="T94" fmla="*/ 8 w 166"/>
                  <a:gd name="T95" fmla="*/ 7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6" h="212">
                    <a:moveTo>
                      <a:pt x="8" y="72"/>
                    </a:moveTo>
                    <a:lnTo>
                      <a:pt x="8" y="72"/>
                    </a:lnTo>
                    <a:lnTo>
                      <a:pt x="14" y="72"/>
                    </a:lnTo>
                    <a:lnTo>
                      <a:pt x="18" y="68"/>
                    </a:lnTo>
                    <a:lnTo>
                      <a:pt x="22" y="64"/>
                    </a:lnTo>
                    <a:lnTo>
                      <a:pt x="24" y="60"/>
                    </a:lnTo>
                    <a:lnTo>
                      <a:pt x="26" y="58"/>
                    </a:lnTo>
                    <a:lnTo>
                      <a:pt x="26" y="56"/>
                    </a:lnTo>
                    <a:lnTo>
                      <a:pt x="32" y="56"/>
                    </a:lnTo>
                    <a:lnTo>
                      <a:pt x="34" y="56"/>
                    </a:lnTo>
                    <a:lnTo>
                      <a:pt x="42" y="60"/>
                    </a:lnTo>
                    <a:lnTo>
                      <a:pt x="46" y="66"/>
                    </a:lnTo>
                    <a:lnTo>
                      <a:pt x="54" y="82"/>
                    </a:lnTo>
                    <a:lnTo>
                      <a:pt x="62" y="94"/>
                    </a:lnTo>
                    <a:lnTo>
                      <a:pt x="70" y="106"/>
                    </a:lnTo>
                    <a:lnTo>
                      <a:pt x="74" y="106"/>
                    </a:lnTo>
                    <a:lnTo>
                      <a:pt x="82" y="114"/>
                    </a:lnTo>
                    <a:lnTo>
                      <a:pt x="92" y="124"/>
                    </a:lnTo>
                    <a:lnTo>
                      <a:pt x="102" y="128"/>
                    </a:lnTo>
                    <a:lnTo>
                      <a:pt x="110" y="132"/>
                    </a:lnTo>
                    <a:lnTo>
                      <a:pt x="110" y="136"/>
                    </a:lnTo>
                    <a:lnTo>
                      <a:pt x="116" y="138"/>
                    </a:lnTo>
                    <a:lnTo>
                      <a:pt x="118" y="138"/>
                    </a:lnTo>
                    <a:lnTo>
                      <a:pt x="118" y="142"/>
                    </a:lnTo>
                    <a:lnTo>
                      <a:pt x="118" y="146"/>
                    </a:lnTo>
                    <a:lnTo>
                      <a:pt x="124" y="148"/>
                    </a:lnTo>
                    <a:lnTo>
                      <a:pt x="128" y="150"/>
                    </a:lnTo>
                    <a:lnTo>
                      <a:pt x="130" y="152"/>
                    </a:lnTo>
                    <a:lnTo>
                      <a:pt x="134" y="166"/>
                    </a:lnTo>
                    <a:lnTo>
                      <a:pt x="134" y="174"/>
                    </a:lnTo>
                    <a:lnTo>
                      <a:pt x="130" y="174"/>
                    </a:lnTo>
                    <a:lnTo>
                      <a:pt x="128" y="182"/>
                    </a:lnTo>
                    <a:lnTo>
                      <a:pt x="128" y="188"/>
                    </a:lnTo>
                    <a:lnTo>
                      <a:pt x="106" y="188"/>
                    </a:lnTo>
                    <a:lnTo>
                      <a:pt x="86" y="188"/>
                    </a:lnTo>
                    <a:lnTo>
                      <a:pt x="86" y="192"/>
                    </a:lnTo>
                    <a:lnTo>
                      <a:pt x="86" y="194"/>
                    </a:lnTo>
                    <a:lnTo>
                      <a:pt x="102" y="204"/>
                    </a:lnTo>
                    <a:lnTo>
                      <a:pt x="118" y="212"/>
                    </a:lnTo>
                    <a:lnTo>
                      <a:pt x="120" y="194"/>
                    </a:lnTo>
                    <a:lnTo>
                      <a:pt x="120" y="188"/>
                    </a:lnTo>
                    <a:lnTo>
                      <a:pt x="128" y="192"/>
                    </a:lnTo>
                    <a:lnTo>
                      <a:pt x="136" y="192"/>
                    </a:lnTo>
                    <a:lnTo>
                      <a:pt x="144" y="178"/>
                    </a:lnTo>
                    <a:lnTo>
                      <a:pt x="148" y="168"/>
                    </a:lnTo>
                    <a:lnTo>
                      <a:pt x="148" y="160"/>
                    </a:lnTo>
                    <a:lnTo>
                      <a:pt x="142" y="152"/>
                    </a:lnTo>
                    <a:lnTo>
                      <a:pt x="142" y="150"/>
                    </a:lnTo>
                    <a:lnTo>
                      <a:pt x="142" y="148"/>
                    </a:lnTo>
                    <a:lnTo>
                      <a:pt x="144" y="140"/>
                    </a:lnTo>
                    <a:lnTo>
                      <a:pt x="148" y="140"/>
                    </a:lnTo>
                    <a:lnTo>
                      <a:pt x="162" y="146"/>
                    </a:lnTo>
                    <a:lnTo>
                      <a:pt x="162" y="150"/>
                    </a:lnTo>
                    <a:lnTo>
                      <a:pt x="164" y="150"/>
                    </a:lnTo>
                    <a:lnTo>
                      <a:pt x="166" y="148"/>
                    </a:lnTo>
                    <a:lnTo>
                      <a:pt x="164" y="142"/>
                    </a:lnTo>
                    <a:lnTo>
                      <a:pt x="160" y="136"/>
                    </a:lnTo>
                    <a:lnTo>
                      <a:pt x="148" y="124"/>
                    </a:lnTo>
                    <a:lnTo>
                      <a:pt x="142" y="124"/>
                    </a:lnTo>
                    <a:lnTo>
                      <a:pt x="138" y="122"/>
                    </a:lnTo>
                    <a:lnTo>
                      <a:pt x="136" y="120"/>
                    </a:lnTo>
                    <a:lnTo>
                      <a:pt x="136" y="118"/>
                    </a:lnTo>
                    <a:lnTo>
                      <a:pt x="136" y="114"/>
                    </a:lnTo>
                    <a:lnTo>
                      <a:pt x="136" y="110"/>
                    </a:lnTo>
                    <a:lnTo>
                      <a:pt x="116" y="106"/>
                    </a:lnTo>
                    <a:lnTo>
                      <a:pt x="110" y="102"/>
                    </a:lnTo>
                    <a:lnTo>
                      <a:pt x="106" y="96"/>
                    </a:lnTo>
                    <a:lnTo>
                      <a:pt x="102" y="90"/>
                    </a:lnTo>
                    <a:lnTo>
                      <a:pt x="102" y="82"/>
                    </a:lnTo>
                    <a:lnTo>
                      <a:pt x="98" y="76"/>
                    </a:lnTo>
                    <a:lnTo>
                      <a:pt x="90" y="72"/>
                    </a:lnTo>
                    <a:lnTo>
                      <a:pt x="78" y="64"/>
                    </a:lnTo>
                    <a:lnTo>
                      <a:pt x="78" y="54"/>
                    </a:lnTo>
                    <a:lnTo>
                      <a:pt x="86" y="44"/>
                    </a:lnTo>
                    <a:lnTo>
                      <a:pt x="82" y="40"/>
                    </a:lnTo>
                    <a:lnTo>
                      <a:pt x="80" y="40"/>
                    </a:lnTo>
                    <a:lnTo>
                      <a:pt x="80" y="36"/>
                    </a:lnTo>
                    <a:lnTo>
                      <a:pt x="100" y="32"/>
                    </a:lnTo>
                    <a:lnTo>
                      <a:pt x="98" y="30"/>
                    </a:lnTo>
                    <a:lnTo>
                      <a:pt x="98" y="28"/>
                    </a:lnTo>
                    <a:lnTo>
                      <a:pt x="98" y="22"/>
                    </a:lnTo>
                    <a:lnTo>
                      <a:pt x="98" y="18"/>
                    </a:lnTo>
                    <a:lnTo>
                      <a:pt x="96" y="14"/>
                    </a:lnTo>
                    <a:lnTo>
                      <a:pt x="92" y="14"/>
                    </a:lnTo>
                    <a:lnTo>
                      <a:pt x="92" y="10"/>
                    </a:lnTo>
                    <a:lnTo>
                      <a:pt x="96" y="8"/>
                    </a:lnTo>
                    <a:lnTo>
                      <a:pt x="86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4" y="14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36" y="20"/>
                    </a:lnTo>
                    <a:lnTo>
                      <a:pt x="40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28" y="22"/>
                    </a:lnTo>
                    <a:lnTo>
                      <a:pt x="26" y="22"/>
                    </a:lnTo>
                    <a:lnTo>
                      <a:pt x="24" y="20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2" y="22"/>
                    </a:lnTo>
                    <a:lnTo>
                      <a:pt x="22" y="26"/>
                    </a:lnTo>
                    <a:lnTo>
                      <a:pt x="16" y="26"/>
                    </a:lnTo>
                    <a:lnTo>
                      <a:pt x="10" y="30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4" y="40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4" y="54"/>
                    </a:lnTo>
                    <a:lnTo>
                      <a:pt x="4" y="58"/>
                    </a:lnTo>
                    <a:lnTo>
                      <a:pt x="4" y="60"/>
                    </a:lnTo>
                    <a:lnTo>
                      <a:pt x="6" y="60"/>
                    </a:lnTo>
                    <a:lnTo>
                      <a:pt x="8" y="60"/>
                    </a:lnTo>
                    <a:lnTo>
                      <a:pt x="10" y="60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6" y="68"/>
                    </a:lnTo>
                    <a:lnTo>
                      <a:pt x="8" y="68"/>
                    </a:lnTo>
                    <a:lnTo>
                      <a:pt x="8" y="72"/>
                    </a:lnTo>
                    <a:lnTo>
                      <a:pt x="8" y="72"/>
                    </a:lnTo>
                    <a:lnTo>
                      <a:pt x="8" y="7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1" name="Freeform 1655"/>
              <p:cNvSpPr>
                <a:spLocks noEditPoints="1"/>
              </p:cNvSpPr>
              <p:nvPr/>
            </p:nvSpPr>
            <p:spPr bwMode="auto">
              <a:xfrm>
                <a:off x="1454150" y="3486150"/>
                <a:ext cx="34925" cy="107950"/>
              </a:xfrm>
              <a:custGeom>
                <a:avLst/>
                <a:gdLst>
                  <a:gd name="T0" fmla="*/ 6 w 22"/>
                  <a:gd name="T1" fmla="*/ 22 h 68"/>
                  <a:gd name="T2" fmla="*/ 6 w 22"/>
                  <a:gd name="T3" fmla="*/ 22 h 68"/>
                  <a:gd name="T4" fmla="*/ 0 w 22"/>
                  <a:gd name="T5" fmla="*/ 24 h 68"/>
                  <a:gd name="T6" fmla="*/ 4 w 22"/>
                  <a:gd name="T7" fmla="*/ 30 h 68"/>
                  <a:gd name="T8" fmla="*/ 8 w 22"/>
                  <a:gd name="T9" fmla="*/ 24 h 68"/>
                  <a:gd name="T10" fmla="*/ 6 w 22"/>
                  <a:gd name="T11" fmla="*/ 22 h 68"/>
                  <a:gd name="T12" fmla="*/ 6 w 22"/>
                  <a:gd name="T13" fmla="*/ 22 h 68"/>
                  <a:gd name="T14" fmla="*/ 6 w 22"/>
                  <a:gd name="T15" fmla="*/ 22 h 68"/>
                  <a:gd name="T16" fmla="*/ 22 w 22"/>
                  <a:gd name="T17" fmla="*/ 10 h 68"/>
                  <a:gd name="T18" fmla="*/ 22 w 22"/>
                  <a:gd name="T19" fmla="*/ 10 h 68"/>
                  <a:gd name="T20" fmla="*/ 22 w 22"/>
                  <a:gd name="T21" fmla="*/ 14 h 68"/>
                  <a:gd name="T22" fmla="*/ 22 w 22"/>
                  <a:gd name="T23" fmla="*/ 16 h 68"/>
                  <a:gd name="T24" fmla="*/ 22 w 22"/>
                  <a:gd name="T25" fmla="*/ 22 h 68"/>
                  <a:gd name="T26" fmla="*/ 22 w 22"/>
                  <a:gd name="T27" fmla="*/ 24 h 68"/>
                  <a:gd name="T28" fmla="*/ 22 w 22"/>
                  <a:gd name="T29" fmla="*/ 32 h 68"/>
                  <a:gd name="T30" fmla="*/ 22 w 22"/>
                  <a:gd name="T31" fmla="*/ 34 h 68"/>
                  <a:gd name="T32" fmla="*/ 18 w 22"/>
                  <a:gd name="T33" fmla="*/ 34 h 68"/>
                  <a:gd name="T34" fmla="*/ 16 w 22"/>
                  <a:gd name="T35" fmla="*/ 34 h 68"/>
                  <a:gd name="T36" fmla="*/ 14 w 22"/>
                  <a:gd name="T37" fmla="*/ 34 h 68"/>
                  <a:gd name="T38" fmla="*/ 16 w 22"/>
                  <a:gd name="T39" fmla="*/ 30 h 68"/>
                  <a:gd name="T40" fmla="*/ 16 w 22"/>
                  <a:gd name="T41" fmla="*/ 22 h 68"/>
                  <a:gd name="T42" fmla="*/ 16 w 22"/>
                  <a:gd name="T43" fmla="*/ 16 h 68"/>
                  <a:gd name="T44" fmla="*/ 16 w 22"/>
                  <a:gd name="T45" fmla="*/ 14 h 68"/>
                  <a:gd name="T46" fmla="*/ 18 w 22"/>
                  <a:gd name="T47" fmla="*/ 10 h 68"/>
                  <a:gd name="T48" fmla="*/ 22 w 22"/>
                  <a:gd name="T49" fmla="*/ 10 h 68"/>
                  <a:gd name="T50" fmla="*/ 22 w 22"/>
                  <a:gd name="T51" fmla="*/ 10 h 68"/>
                  <a:gd name="T52" fmla="*/ 22 w 22"/>
                  <a:gd name="T53" fmla="*/ 10 h 68"/>
                  <a:gd name="T54" fmla="*/ 22 w 22"/>
                  <a:gd name="T55" fmla="*/ 10 h 68"/>
                  <a:gd name="T56" fmla="*/ 22 w 22"/>
                  <a:gd name="T57" fmla="*/ 10 h 68"/>
                  <a:gd name="T58" fmla="*/ 22 w 22"/>
                  <a:gd name="T59" fmla="*/ 0 h 68"/>
                  <a:gd name="T60" fmla="*/ 16 w 22"/>
                  <a:gd name="T61" fmla="*/ 0 h 68"/>
                  <a:gd name="T62" fmla="*/ 14 w 22"/>
                  <a:gd name="T63" fmla="*/ 4 h 68"/>
                  <a:gd name="T64" fmla="*/ 8 w 22"/>
                  <a:gd name="T65" fmla="*/ 8 h 68"/>
                  <a:gd name="T66" fmla="*/ 8 w 22"/>
                  <a:gd name="T67" fmla="*/ 14 h 68"/>
                  <a:gd name="T68" fmla="*/ 8 w 22"/>
                  <a:gd name="T69" fmla="*/ 18 h 68"/>
                  <a:gd name="T70" fmla="*/ 6 w 22"/>
                  <a:gd name="T71" fmla="*/ 22 h 68"/>
                  <a:gd name="T72" fmla="*/ 8 w 22"/>
                  <a:gd name="T73" fmla="*/ 24 h 68"/>
                  <a:gd name="T74" fmla="*/ 4 w 22"/>
                  <a:gd name="T75" fmla="*/ 30 h 68"/>
                  <a:gd name="T76" fmla="*/ 6 w 22"/>
                  <a:gd name="T77" fmla="*/ 36 h 68"/>
                  <a:gd name="T78" fmla="*/ 8 w 22"/>
                  <a:gd name="T79" fmla="*/ 62 h 68"/>
                  <a:gd name="T80" fmla="*/ 6 w 22"/>
                  <a:gd name="T81" fmla="*/ 68 h 68"/>
                  <a:gd name="T82" fmla="*/ 14 w 22"/>
                  <a:gd name="T83" fmla="*/ 60 h 68"/>
                  <a:gd name="T84" fmla="*/ 18 w 22"/>
                  <a:gd name="T85" fmla="*/ 52 h 68"/>
                  <a:gd name="T86" fmla="*/ 18 w 22"/>
                  <a:gd name="T87" fmla="*/ 50 h 68"/>
                  <a:gd name="T88" fmla="*/ 18 w 22"/>
                  <a:gd name="T89" fmla="*/ 40 h 68"/>
                  <a:gd name="T90" fmla="*/ 22 w 22"/>
                  <a:gd name="T91" fmla="*/ 34 h 68"/>
                  <a:gd name="T92" fmla="*/ 18 w 22"/>
                  <a:gd name="T93" fmla="*/ 34 h 68"/>
                  <a:gd name="T94" fmla="*/ 16 w 22"/>
                  <a:gd name="T95" fmla="*/ 34 h 68"/>
                  <a:gd name="T96" fmla="*/ 14 w 22"/>
                  <a:gd name="T97" fmla="*/ 34 h 68"/>
                  <a:gd name="T98" fmla="*/ 16 w 22"/>
                  <a:gd name="T99" fmla="*/ 30 h 68"/>
                  <a:gd name="T100" fmla="*/ 16 w 22"/>
                  <a:gd name="T101" fmla="*/ 22 h 68"/>
                  <a:gd name="T102" fmla="*/ 16 w 22"/>
                  <a:gd name="T103" fmla="*/ 16 h 68"/>
                  <a:gd name="T104" fmla="*/ 16 w 22"/>
                  <a:gd name="T105" fmla="*/ 14 h 68"/>
                  <a:gd name="T106" fmla="*/ 18 w 22"/>
                  <a:gd name="T107" fmla="*/ 10 h 68"/>
                  <a:gd name="T108" fmla="*/ 22 w 22"/>
                  <a:gd name="T109" fmla="*/ 10 h 68"/>
                  <a:gd name="T110" fmla="*/ 22 w 22"/>
                  <a:gd name="T111" fmla="*/ 10 h 68"/>
                  <a:gd name="T112" fmla="*/ 22 w 22"/>
                  <a:gd name="T113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" h="68">
                    <a:moveTo>
                      <a:pt x="6" y="22"/>
                    </a:moveTo>
                    <a:lnTo>
                      <a:pt x="6" y="22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  <a:moveTo>
                      <a:pt x="22" y="10"/>
                    </a:moveTo>
                    <a:lnTo>
                      <a:pt x="22" y="10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22"/>
                    </a:lnTo>
                    <a:lnTo>
                      <a:pt x="22" y="24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6" y="30"/>
                    </a:lnTo>
                    <a:lnTo>
                      <a:pt x="16" y="22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close/>
                    <a:moveTo>
                      <a:pt x="22" y="10"/>
                    </a:moveTo>
                    <a:lnTo>
                      <a:pt x="22" y="1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6" y="36"/>
                    </a:lnTo>
                    <a:lnTo>
                      <a:pt x="8" y="62"/>
                    </a:lnTo>
                    <a:lnTo>
                      <a:pt x="6" y="68"/>
                    </a:lnTo>
                    <a:lnTo>
                      <a:pt x="14" y="60"/>
                    </a:lnTo>
                    <a:lnTo>
                      <a:pt x="18" y="52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6" y="30"/>
                    </a:lnTo>
                    <a:lnTo>
                      <a:pt x="16" y="22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2" name="Freeform 1656"/>
              <p:cNvSpPr>
                <a:spLocks noEditPoints="1"/>
              </p:cNvSpPr>
              <p:nvPr/>
            </p:nvSpPr>
            <p:spPr bwMode="auto">
              <a:xfrm>
                <a:off x="431800" y="2733675"/>
                <a:ext cx="85725" cy="142875"/>
              </a:xfrm>
              <a:custGeom>
                <a:avLst/>
                <a:gdLst>
                  <a:gd name="T0" fmla="*/ 44 w 54"/>
                  <a:gd name="T1" fmla="*/ 8 h 90"/>
                  <a:gd name="T2" fmla="*/ 44 w 54"/>
                  <a:gd name="T3" fmla="*/ 0 h 90"/>
                  <a:gd name="T4" fmla="*/ 38 w 54"/>
                  <a:gd name="T5" fmla="*/ 8 h 90"/>
                  <a:gd name="T6" fmla="*/ 34 w 54"/>
                  <a:gd name="T7" fmla="*/ 6 h 90"/>
                  <a:gd name="T8" fmla="*/ 30 w 54"/>
                  <a:gd name="T9" fmla="*/ 10 h 90"/>
                  <a:gd name="T10" fmla="*/ 30 w 54"/>
                  <a:gd name="T11" fmla="*/ 14 h 90"/>
                  <a:gd name="T12" fmla="*/ 24 w 54"/>
                  <a:gd name="T13" fmla="*/ 18 h 90"/>
                  <a:gd name="T14" fmla="*/ 18 w 54"/>
                  <a:gd name="T15" fmla="*/ 26 h 90"/>
                  <a:gd name="T16" fmla="*/ 10 w 54"/>
                  <a:gd name="T17" fmla="*/ 26 h 90"/>
                  <a:gd name="T18" fmla="*/ 8 w 54"/>
                  <a:gd name="T19" fmla="*/ 32 h 90"/>
                  <a:gd name="T20" fmla="*/ 10 w 54"/>
                  <a:gd name="T21" fmla="*/ 34 h 90"/>
                  <a:gd name="T22" fmla="*/ 12 w 54"/>
                  <a:gd name="T23" fmla="*/ 38 h 90"/>
                  <a:gd name="T24" fmla="*/ 0 w 54"/>
                  <a:gd name="T25" fmla="*/ 44 h 90"/>
                  <a:gd name="T26" fmla="*/ 14 w 54"/>
                  <a:gd name="T27" fmla="*/ 48 h 90"/>
                  <a:gd name="T28" fmla="*/ 4 w 54"/>
                  <a:gd name="T29" fmla="*/ 76 h 90"/>
                  <a:gd name="T30" fmla="*/ 0 w 54"/>
                  <a:gd name="T31" fmla="*/ 80 h 90"/>
                  <a:gd name="T32" fmla="*/ 8 w 54"/>
                  <a:gd name="T33" fmla="*/ 84 h 90"/>
                  <a:gd name="T34" fmla="*/ 10 w 54"/>
                  <a:gd name="T35" fmla="*/ 90 h 90"/>
                  <a:gd name="T36" fmla="*/ 12 w 54"/>
                  <a:gd name="T37" fmla="*/ 88 h 90"/>
                  <a:gd name="T38" fmla="*/ 14 w 54"/>
                  <a:gd name="T39" fmla="*/ 84 h 90"/>
                  <a:gd name="T40" fmla="*/ 18 w 54"/>
                  <a:gd name="T41" fmla="*/ 90 h 90"/>
                  <a:gd name="T42" fmla="*/ 22 w 54"/>
                  <a:gd name="T43" fmla="*/ 88 h 90"/>
                  <a:gd name="T44" fmla="*/ 32 w 54"/>
                  <a:gd name="T45" fmla="*/ 80 h 90"/>
                  <a:gd name="T46" fmla="*/ 38 w 54"/>
                  <a:gd name="T47" fmla="*/ 74 h 90"/>
                  <a:gd name="T48" fmla="*/ 44 w 54"/>
                  <a:gd name="T49" fmla="*/ 70 h 90"/>
                  <a:gd name="T50" fmla="*/ 50 w 54"/>
                  <a:gd name="T51" fmla="*/ 72 h 90"/>
                  <a:gd name="T52" fmla="*/ 48 w 54"/>
                  <a:gd name="T53" fmla="*/ 70 h 90"/>
                  <a:gd name="T54" fmla="*/ 52 w 54"/>
                  <a:gd name="T55" fmla="*/ 62 h 90"/>
                  <a:gd name="T56" fmla="*/ 48 w 54"/>
                  <a:gd name="T57" fmla="*/ 46 h 90"/>
                  <a:gd name="T58" fmla="*/ 54 w 54"/>
                  <a:gd name="T59" fmla="*/ 28 h 90"/>
                  <a:gd name="T60" fmla="*/ 44 w 54"/>
                  <a:gd name="T61" fmla="*/ 28 h 90"/>
                  <a:gd name="T62" fmla="*/ 38 w 54"/>
                  <a:gd name="T63" fmla="*/ 28 h 90"/>
                  <a:gd name="T64" fmla="*/ 34 w 54"/>
                  <a:gd name="T65" fmla="*/ 26 h 90"/>
                  <a:gd name="T66" fmla="*/ 32 w 54"/>
                  <a:gd name="T67" fmla="*/ 20 h 90"/>
                  <a:gd name="T68" fmla="*/ 38 w 54"/>
                  <a:gd name="T69" fmla="*/ 18 h 90"/>
                  <a:gd name="T70" fmla="*/ 40 w 54"/>
                  <a:gd name="T71" fmla="*/ 14 h 90"/>
                  <a:gd name="T72" fmla="*/ 44 w 54"/>
                  <a:gd name="T73" fmla="*/ 8 h 90"/>
                  <a:gd name="T74" fmla="*/ 44 w 54"/>
                  <a:gd name="T75" fmla="*/ 8 h 90"/>
                  <a:gd name="T76" fmla="*/ 18 w 54"/>
                  <a:gd name="T77" fmla="*/ 44 h 90"/>
                  <a:gd name="T78" fmla="*/ 18 w 54"/>
                  <a:gd name="T79" fmla="*/ 48 h 90"/>
                  <a:gd name="T80" fmla="*/ 14 w 54"/>
                  <a:gd name="T81" fmla="*/ 46 h 90"/>
                  <a:gd name="T82" fmla="*/ 18 w 54"/>
                  <a:gd name="T83" fmla="*/ 44 h 90"/>
                  <a:gd name="T84" fmla="*/ 18 w 54"/>
                  <a:gd name="T85" fmla="*/ 44 h 90"/>
                  <a:gd name="T86" fmla="*/ 18 w 54"/>
                  <a:gd name="T87" fmla="*/ 64 h 90"/>
                  <a:gd name="T88" fmla="*/ 18 w 54"/>
                  <a:gd name="T89" fmla="*/ 62 h 90"/>
                  <a:gd name="T90" fmla="*/ 18 w 54"/>
                  <a:gd name="T91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" h="90">
                    <a:moveTo>
                      <a:pt x="44" y="8"/>
                    </a:moveTo>
                    <a:lnTo>
                      <a:pt x="44" y="8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8" y="8"/>
                    </a:lnTo>
                    <a:lnTo>
                      <a:pt x="38" y="6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30" y="10"/>
                    </a:lnTo>
                    <a:lnTo>
                      <a:pt x="24" y="14"/>
                    </a:lnTo>
                    <a:lnTo>
                      <a:pt x="30" y="14"/>
                    </a:lnTo>
                    <a:lnTo>
                      <a:pt x="30" y="18"/>
                    </a:lnTo>
                    <a:lnTo>
                      <a:pt x="24" y="18"/>
                    </a:lnTo>
                    <a:lnTo>
                      <a:pt x="22" y="24"/>
                    </a:lnTo>
                    <a:lnTo>
                      <a:pt x="18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4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0" y="36"/>
                    </a:lnTo>
                    <a:lnTo>
                      <a:pt x="12" y="38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4" y="48"/>
                    </a:lnTo>
                    <a:lnTo>
                      <a:pt x="14" y="48"/>
                    </a:lnTo>
                    <a:lnTo>
                      <a:pt x="10" y="62"/>
                    </a:lnTo>
                    <a:lnTo>
                      <a:pt x="4" y="76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2" y="84"/>
                    </a:lnTo>
                    <a:lnTo>
                      <a:pt x="8" y="84"/>
                    </a:lnTo>
                    <a:lnTo>
                      <a:pt x="4" y="90"/>
                    </a:lnTo>
                    <a:lnTo>
                      <a:pt x="10" y="90"/>
                    </a:lnTo>
                    <a:lnTo>
                      <a:pt x="10" y="88"/>
                    </a:lnTo>
                    <a:lnTo>
                      <a:pt x="12" y="88"/>
                    </a:lnTo>
                    <a:lnTo>
                      <a:pt x="12" y="84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18" y="90"/>
                    </a:lnTo>
                    <a:lnTo>
                      <a:pt x="22" y="90"/>
                    </a:lnTo>
                    <a:lnTo>
                      <a:pt x="22" y="88"/>
                    </a:lnTo>
                    <a:lnTo>
                      <a:pt x="30" y="80"/>
                    </a:lnTo>
                    <a:lnTo>
                      <a:pt x="32" y="80"/>
                    </a:lnTo>
                    <a:lnTo>
                      <a:pt x="38" y="80"/>
                    </a:lnTo>
                    <a:lnTo>
                      <a:pt x="38" y="74"/>
                    </a:lnTo>
                    <a:lnTo>
                      <a:pt x="44" y="74"/>
                    </a:lnTo>
                    <a:lnTo>
                      <a:pt x="44" y="70"/>
                    </a:lnTo>
                    <a:lnTo>
                      <a:pt x="48" y="72"/>
                    </a:lnTo>
                    <a:lnTo>
                      <a:pt x="50" y="72"/>
                    </a:lnTo>
                    <a:lnTo>
                      <a:pt x="50" y="70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52" y="62"/>
                    </a:lnTo>
                    <a:lnTo>
                      <a:pt x="52" y="56"/>
                    </a:lnTo>
                    <a:lnTo>
                      <a:pt x="48" y="46"/>
                    </a:lnTo>
                    <a:lnTo>
                      <a:pt x="50" y="34"/>
                    </a:lnTo>
                    <a:lnTo>
                      <a:pt x="54" y="28"/>
                    </a:lnTo>
                    <a:lnTo>
                      <a:pt x="48" y="32"/>
                    </a:lnTo>
                    <a:lnTo>
                      <a:pt x="44" y="28"/>
                    </a:lnTo>
                    <a:lnTo>
                      <a:pt x="40" y="32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4" y="26"/>
                    </a:lnTo>
                    <a:lnTo>
                      <a:pt x="32" y="24"/>
                    </a:lnTo>
                    <a:lnTo>
                      <a:pt x="32" y="20"/>
                    </a:lnTo>
                    <a:lnTo>
                      <a:pt x="34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close/>
                    <a:moveTo>
                      <a:pt x="18" y="44"/>
                    </a:moveTo>
                    <a:lnTo>
                      <a:pt x="18" y="44"/>
                    </a:lnTo>
                    <a:lnTo>
                      <a:pt x="20" y="46"/>
                    </a:lnTo>
                    <a:lnTo>
                      <a:pt x="18" y="48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8" y="44"/>
                    </a:lnTo>
                    <a:close/>
                    <a:moveTo>
                      <a:pt x="18" y="62"/>
                    </a:moveTo>
                    <a:lnTo>
                      <a:pt x="18" y="64"/>
                    </a:lnTo>
                    <a:lnTo>
                      <a:pt x="14" y="64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6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3" name="Freeform 1657"/>
              <p:cNvSpPr>
                <a:spLocks/>
              </p:cNvSpPr>
              <p:nvPr/>
            </p:nvSpPr>
            <p:spPr bwMode="auto">
              <a:xfrm>
                <a:off x="1562100" y="3346450"/>
                <a:ext cx="228600" cy="247650"/>
              </a:xfrm>
              <a:custGeom>
                <a:avLst/>
                <a:gdLst>
                  <a:gd name="T0" fmla="*/ 138 w 144"/>
                  <a:gd name="T1" fmla="*/ 132 h 156"/>
                  <a:gd name="T2" fmla="*/ 136 w 144"/>
                  <a:gd name="T3" fmla="*/ 124 h 156"/>
                  <a:gd name="T4" fmla="*/ 134 w 144"/>
                  <a:gd name="T5" fmla="*/ 112 h 156"/>
                  <a:gd name="T6" fmla="*/ 132 w 144"/>
                  <a:gd name="T7" fmla="*/ 104 h 156"/>
                  <a:gd name="T8" fmla="*/ 124 w 144"/>
                  <a:gd name="T9" fmla="*/ 92 h 156"/>
                  <a:gd name="T10" fmla="*/ 116 w 144"/>
                  <a:gd name="T11" fmla="*/ 92 h 156"/>
                  <a:gd name="T12" fmla="*/ 118 w 144"/>
                  <a:gd name="T13" fmla="*/ 88 h 156"/>
                  <a:gd name="T14" fmla="*/ 106 w 144"/>
                  <a:gd name="T15" fmla="*/ 78 h 156"/>
                  <a:gd name="T16" fmla="*/ 102 w 144"/>
                  <a:gd name="T17" fmla="*/ 70 h 156"/>
                  <a:gd name="T18" fmla="*/ 98 w 144"/>
                  <a:gd name="T19" fmla="*/ 60 h 156"/>
                  <a:gd name="T20" fmla="*/ 96 w 144"/>
                  <a:gd name="T21" fmla="*/ 54 h 156"/>
                  <a:gd name="T22" fmla="*/ 98 w 144"/>
                  <a:gd name="T23" fmla="*/ 52 h 156"/>
                  <a:gd name="T24" fmla="*/ 98 w 144"/>
                  <a:gd name="T25" fmla="*/ 46 h 156"/>
                  <a:gd name="T26" fmla="*/ 100 w 144"/>
                  <a:gd name="T27" fmla="*/ 50 h 156"/>
                  <a:gd name="T28" fmla="*/ 102 w 144"/>
                  <a:gd name="T29" fmla="*/ 44 h 156"/>
                  <a:gd name="T30" fmla="*/ 102 w 144"/>
                  <a:gd name="T31" fmla="*/ 36 h 156"/>
                  <a:gd name="T32" fmla="*/ 110 w 144"/>
                  <a:gd name="T33" fmla="*/ 34 h 156"/>
                  <a:gd name="T34" fmla="*/ 108 w 144"/>
                  <a:gd name="T35" fmla="*/ 32 h 156"/>
                  <a:gd name="T36" fmla="*/ 100 w 144"/>
                  <a:gd name="T37" fmla="*/ 32 h 156"/>
                  <a:gd name="T38" fmla="*/ 96 w 144"/>
                  <a:gd name="T39" fmla="*/ 32 h 156"/>
                  <a:gd name="T40" fmla="*/ 90 w 144"/>
                  <a:gd name="T41" fmla="*/ 28 h 156"/>
                  <a:gd name="T42" fmla="*/ 88 w 144"/>
                  <a:gd name="T43" fmla="*/ 24 h 156"/>
                  <a:gd name="T44" fmla="*/ 84 w 144"/>
                  <a:gd name="T45" fmla="*/ 18 h 156"/>
                  <a:gd name="T46" fmla="*/ 82 w 144"/>
                  <a:gd name="T47" fmla="*/ 10 h 156"/>
                  <a:gd name="T48" fmla="*/ 74 w 144"/>
                  <a:gd name="T49" fmla="*/ 2 h 156"/>
                  <a:gd name="T50" fmla="*/ 70 w 144"/>
                  <a:gd name="T51" fmla="*/ 0 h 156"/>
                  <a:gd name="T52" fmla="*/ 62 w 144"/>
                  <a:gd name="T53" fmla="*/ 2 h 156"/>
                  <a:gd name="T54" fmla="*/ 56 w 144"/>
                  <a:gd name="T55" fmla="*/ 2 h 156"/>
                  <a:gd name="T56" fmla="*/ 52 w 144"/>
                  <a:gd name="T57" fmla="*/ 2 h 156"/>
                  <a:gd name="T58" fmla="*/ 48 w 144"/>
                  <a:gd name="T59" fmla="*/ 8 h 156"/>
                  <a:gd name="T60" fmla="*/ 42 w 144"/>
                  <a:gd name="T61" fmla="*/ 16 h 156"/>
                  <a:gd name="T62" fmla="*/ 38 w 144"/>
                  <a:gd name="T63" fmla="*/ 26 h 156"/>
                  <a:gd name="T64" fmla="*/ 36 w 144"/>
                  <a:gd name="T65" fmla="*/ 34 h 156"/>
                  <a:gd name="T66" fmla="*/ 36 w 144"/>
                  <a:gd name="T67" fmla="*/ 40 h 156"/>
                  <a:gd name="T68" fmla="*/ 36 w 144"/>
                  <a:gd name="T69" fmla="*/ 46 h 156"/>
                  <a:gd name="T70" fmla="*/ 30 w 144"/>
                  <a:gd name="T71" fmla="*/ 60 h 156"/>
                  <a:gd name="T72" fmla="*/ 8 w 144"/>
                  <a:gd name="T73" fmla="*/ 110 h 156"/>
                  <a:gd name="T74" fmla="*/ 48 w 144"/>
                  <a:gd name="T75" fmla="*/ 138 h 156"/>
                  <a:gd name="T76" fmla="*/ 62 w 144"/>
                  <a:gd name="T77" fmla="*/ 148 h 156"/>
                  <a:gd name="T78" fmla="*/ 100 w 144"/>
                  <a:gd name="T79" fmla="*/ 156 h 156"/>
                  <a:gd name="T80" fmla="*/ 114 w 144"/>
                  <a:gd name="T81" fmla="*/ 146 h 156"/>
                  <a:gd name="T82" fmla="*/ 120 w 144"/>
                  <a:gd name="T83" fmla="*/ 136 h 156"/>
                  <a:gd name="T84" fmla="*/ 128 w 144"/>
                  <a:gd name="T85" fmla="*/ 136 h 156"/>
                  <a:gd name="T86" fmla="*/ 142 w 144"/>
                  <a:gd name="T87" fmla="*/ 140 h 156"/>
                  <a:gd name="T88" fmla="*/ 144 w 144"/>
                  <a:gd name="T89" fmla="*/ 136 h 156"/>
                  <a:gd name="T90" fmla="*/ 144 w 144"/>
                  <a:gd name="T91" fmla="*/ 13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4" h="156">
                    <a:moveTo>
                      <a:pt x="144" y="136"/>
                    </a:moveTo>
                    <a:lnTo>
                      <a:pt x="138" y="132"/>
                    </a:lnTo>
                    <a:lnTo>
                      <a:pt x="138" y="124"/>
                    </a:lnTo>
                    <a:lnTo>
                      <a:pt x="136" y="124"/>
                    </a:lnTo>
                    <a:lnTo>
                      <a:pt x="134" y="116"/>
                    </a:lnTo>
                    <a:lnTo>
                      <a:pt x="134" y="112"/>
                    </a:lnTo>
                    <a:lnTo>
                      <a:pt x="134" y="106"/>
                    </a:lnTo>
                    <a:lnTo>
                      <a:pt x="132" y="104"/>
                    </a:lnTo>
                    <a:lnTo>
                      <a:pt x="126" y="94"/>
                    </a:lnTo>
                    <a:lnTo>
                      <a:pt x="124" y="92"/>
                    </a:lnTo>
                    <a:lnTo>
                      <a:pt x="118" y="92"/>
                    </a:lnTo>
                    <a:lnTo>
                      <a:pt x="116" y="92"/>
                    </a:lnTo>
                    <a:lnTo>
                      <a:pt x="118" y="92"/>
                    </a:lnTo>
                    <a:lnTo>
                      <a:pt x="118" y="88"/>
                    </a:lnTo>
                    <a:lnTo>
                      <a:pt x="114" y="80"/>
                    </a:lnTo>
                    <a:lnTo>
                      <a:pt x="106" y="78"/>
                    </a:lnTo>
                    <a:lnTo>
                      <a:pt x="106" y="76"/>
                    </a:lnTo>
                    <a:lnTo>
                      <a:pt x="102" y="70"/>
                    </a:lnTo>
                    <a:lnTo>
                      <a:pt x="100" y="66"/>
                    </a:lnTo>
                    <a:lnTo>
                      <a:pt x="98" y="60"/>
                    </a:lnTo>
                    <a:lnTo>
                      <a:pt x="96" y="58"/>
                    </a:lnTo>
                    <a:lnTo>
                      <a:pt x="96" y="54"/>
                    </a:lnTo>
                    <a:lnTo>
                      <a:pt x="98" y="54"/>
                    </a:lnTo>
                    <a:lnTo>
                      <a:pt x="98" y="52"/>
                    </a:lnTo>
                    <a:lnTo>
                      <a:pt x="98" y="50"/>
                    </a:lnTo>
                    <a:lnTo>
                      <a:pt x="98" y="46"/>
                    </a:lnTo>
                    <a:lnTo>
                      <a:pt x="98" y="50"/>
                    </a:lnTo>
                    <a:lnTo>
                      <a:pt x="100" y="50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2" y="40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10" y="34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6" y="34"/>
                    </a:lnTo>
                    <a:lnTo>
                      <a:pt x="100" y="32"/>
                    </a:lnTo>
                    <a:lnTo>
                      <a:pt x="98" y="32"/>
                    </a:lnTo>
                    <a:lnTo>
                      <a:pt x="96" y="32"/>
                    </a:lnTo>
                    <a:lnTo>
                      <a:pt x="92" y="28"/>
                    </a:lnTo>
                    <a:lnTo>
                      <a:pt x="90" y="28"/>
                    </a:lnTo>
                    <a:lnTo>
                      <a:pt x="88" y="26"/>
                    </a:lnTo>
                    <a:lnTo>
                      <a:pt x="88" y="24"/>
                    </a:lnTo>
                    <a:lnTo>
                      <a:pt x="84" y="22"/>
                    </a:lnTo>
                    <a:lnTo>
                      <a:pt x="84" y="18"/>
                    </a:lnTo>
                    <a:lnTo>
                      <a:pt x="82" y="16"/>
                    </a:lnTo>
                    <a:lnTo>
                      <a:pt x="82" y="10"/>
                    </a:lnTo>
                    <a:lnTo>
                      <a:pt x="80" y="2"/>
                    </a:lnTo>
                    <a:lnTo>
                      <a:pt x="74" y="2"/>
                    </a:lnTo>
                    <a:lnTo>
                      <a:pt x="70" y="6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2" y="2"/>
                    </a:lnTo>
                    <a:lnTo>
                      <a:pt x="60" y="6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8" y="2"/>
                    </a:lnTo>
                    <a:lnTo>
                      <a:pt x="48" y="8"/>
                    </a:lnTo>
                    <a:lnTo>
                      <a:pt x="46" y="14"/>
                    </a:lnTo>
                    <a:lnTo>
                      <a:pt x="42" y="16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8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8" y="42"/>
                    </a:lnTo>
                    <a:lnTo>
                      <a:pt x="36" y="46"/>
                    </a:lnTo>
                    <a:lnTo>
                      <a:pt x="34" y="54"/>
                    </a:lnTo>
                    <a:lnTo>
                      <a:pt x="30" y="60"/>
                    </a:lnTo>
                    <a:lnTo>
                      <a:pt x="0" y="84"/>
                    </a:lnTo>
                    <a:lnTo>
                      <a:pt x="8" y="110"/>
                    </a:lnTo>
                    <a:lnTo>
                      <a:pt x="48" y="132"/>
                    </a:lnTo>
                    <a:lnTo>
                      <a:pt x="48" y="138"/>
                    </a:lnTo>
                    <a:lnTo>
                      <a:pt x="60" y="138"/>
                    </a:lnTo>
                    <a:lnTo>
                      <a:pt x="62" y="148"/>
                    </a:lnTo>
                    <a:lnTo>
                      <a:pt x="72" y="154"/>
                    </a:lnTo>
                    <a:lnTo>
                      <a:pt x="100" y="156"/>
                    </a:lnTo>
                    <a:lnTo>
                      <a:pt x="106" y="154"/>
                    </a:lnTo>
                    <a:lnTo>
                      <a:pt x="114" y="146"/>
                    </a:lnTo>
                    <a:lnTo>
                      <a:pt x="118" y="138"/>
                    </a:lnTo>
                    <a:lnTo>
                      <a:pt x="120" y="136"/>
                    </a:lnTo>
                    <a:lnTo>
                      <a:pt x="124" y="136"/>
                    </a:lnTo>
                    <a:lnTo>
                      <a:pt x="128" y="136"/>
                    </a:lnTo>
                    <a:lnTo>
                      <a:pt x="134" y="136"/>
                    </a:lnTo>
                    <a:lnTo>
                      <a:pt x="142" y="140"/>
                    </a:lnTo>
                    <a:lnTo>
                      <a:pt x="142" y="138"/>
                    </a:lnTo>
                    <a:lnTo>
                      <a:pt x="144" y="136"/>
                    </a:lnTo>
                    <a:lnTo>
                      <a:pt x="144" y="136"/>
                    </a:lnTo>
                    <a:lnTo>
                      <a:pt x="144" y="13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4" name="Freeform 1658"/>
              <p:cNvSpPr>
                <a:spLocks noEditPoints="1"/>
              </p:cNvSpPr>
              <p:nvPr/>
            </p:nvSpPr>
            <p:spPr bwMode="auto">
              <a:xfrm>
                <a:off x="1679575" y="3270251"/>
                <a:ext cx="447676" cy="450850"/>
              </a:xfrm>
              <a:custGeom>
                <a:avLst/>
                <a:gdLst>
                  <a:gd name="T0" fmla="*/ 266 w 282"/>
                  <a:gd name="T1" fmla="*/ 254 h 284"/>
                  <a:gd name="T2" fmla="*/ 278 w 282"/>
                  <a:gd name="T3" fmla="*/ 238 h 284"/>
                  <a:gd name="T4" fmla="*/ 260 w 282"/>
                  <a:gd name="T5" fmla="*/ 212 h 284"/>
                  <a:gd name="T6" fmla="*/ 266 w 282"/>
                  <a:gd name="T7" fmla="*/ 168 h 284"/>
                  <a:gd name="T8" fmla="*/ 252 w 282"/>
                  <a:gd name="T9" fmla="*/ 156 h 284"/>
                  <a:gd name="T10" fmla="*/ 242 w 282"/>
                  <a:gd name="T11" fmla="*/ 126 h 284"/>
                  <a:gd name="T12" fmla="*/ 242 w 282"/>
                  <a:gd name="T13" fmla="*/ 104 h 284"/>
                  <a:gd name="T14" fmla="*/ 256 w 282"/>
                  <a:gd name="T15" fmla="*/ 90 h 284"/>
                  <a:gd name="T16" fmla="*/ 260 w 282"/>
                  <a:gd name="T17" fmla="*/ 64 h 284"/>
                  <a:gd name="T18" fmla="*/ 242 w 282"/>
                  <a:gd name="T19" fmla="*/ 46 h 284"/>
                  <a:gd name="T20" fmla="*/ 210 w 282"/>
                  <a:gd name="T21" fmla="*/ 30 h 284"/>
                  <a:gd name="T22" fmla="*/ 170 w 282"/>
                  <a:gd name="T23" fmla="*/ 30 h 284"/>
                  <a:gd name="T24" fmla="*/ 154 w 282"/>
                  <a:gd name="T25" fmla="*/ 40 h 284"/>
                  <a:gd name="T26" fmla="*/ 138 w 282"/>
                  <a:gd name="T27" fmla="*/ 62 h 284"/>
                  <a:gd name="T28" fmla="*/ 128 w 282"/>
                  <a:gd name="T29" fmla="*/ 58 h 284"/>
                  <a:gd name="T30" fmla="*/ 90 w 282"/>
                  <a:gd name="T31" fmla="*/ 50 h 284"/>
                  <a:gd name="T32" fmla="*/ 80 w 282"/>
                  <a:gd name="T33" fmla="*/ 50 h 284"/>
                  <a:gd name="T34" fmla="*/ 70 w 282"/>
                  <a:gd name="T35" fmla="*/ 28 h 284"/>
                  <a:gd name="T36" fmla="*/ 60 w 282"/>
                  <a:gd name="T37" fmla="*/ 14 h 284"/>
                  <a:gd name="T38" fmla="*/ 62 w 282"/>
                  <a:gd name="T39" fmla="*/ 8 h 284"/>
                  <a:gd name="T40" fmla="*/ 54 w 282"/>
                  <a:gd name="T41" fmla="*/ 0 h 284"/>
                  <a:gd name="T42" fmla="*/ 44 w 282"/>
                  <a:gd name="T43" fmla="*/ 10 h 284"/>
                  <a:gd name="T44" fmla="*/ 26 w 282"/>
                  <a:gd name="T45" fmla="*/ 14 h 284"/>
                  <a:gd name="T46" fmla="*/ 16 w 282"/>
                  <a:gd name="T47" fmla="*/ 2 h 284"/>
                  <a:gd name="T48" fmla="*/ 6 w 282"/>
                  <a:gd name="T49" fmla="*/ 4 h 284"/>
                  <a:gd name="T50" fmla="*/ 2 w 282"/>
                  <a:gd name="T51" fmla="*/ 18 h 284"/>
                  <a:gd name="T52" fmla="*/ 0 w 282"/>
                  <a:gd name="T53" fmla="*/ 32 h 284"/>
                  <a:gd name="T54" fmla="*/ 8 w 282"/>
                  <a:gd name="T55" fmla="*/ 50 h 284"/>
                  <a:gd name="T56" fmla="*/ 10 w 282"/>
                  <a:gd name="T57" fmla="*/ 66 h 284"/>
                  <a:gd name="T58" fmla="*/ 16 w 282"/>
                  <a:gd name="T59" fmla="*/ 76 h 284"/>
                  <a:gd name="T60" fmla="*/ 26 w 282"/>
                  <a:gd name="T61" fmla="*/ 78 h 284"/>
                  <a:gd name="T62" fmla="*/ 36 w 282"/>
                  <a:gd name="T63" fmla="*/ 82 h 284"/>
                  <a:gd name="T64" fmla="*/ 28 w 282"/>
                  <a:gd name="T65" fmla="*/ 92 h 284"/>
                  <a:gd name="T66" fmla="*/ 24 w 282"/>
                  <a:gd name="T67" fmla="*/ 94 h 284"/>
                  <a:gd name="T68" fmla="*/ 20 w 282"/>
                  <a:gd name="T69" fmla="*/ 102 h 284"/>
                  <a:gd name="T70" fmla="*/ 28 w 282"/>
                  <a:gd name="T71" fmla="*/ 118 h 284"/>
                  <a:gd name="T72" fmla="*/ 44 w 282"/>
                  <a:gd name="T73" fmla="*/ 136 h 284"/>
                  <a:gd name="T74" fmla="*/ 48 w 282"/>
                  <a:gd name="T75" fmla="*/ 138 h 284"/>
                  <a:gd name="T76" fmla="*/ 60 w 282"/>
                  <a:gd name="T77" fmla="*/ 158 h 284"/>
                  <a:gd name="T78" fmla="*/ 64 w 282"/>
                  <a:gd name="T79" fmla="*/ 180 h 284"/>
                  <a:gd name="T80" fmla="*/ 88 w 282"/>
                  <a:gd name="T81" fmla="*/ 184 h 284"/>
                  <a:gd name="T82" fmla="*/ 102 w 282"/>
                  <a:gd name="T83" fmla="*/ 222 h 284"/>
                  <a:gd name="T84" fmla="*/ 110 w 282"/>
                  <a:gd name="T85" fmla="*/ 234 h 284"/>
                  <a:gd name="T86" fmla="*/ 130 w 282"/>
                  <a:gd name="T87" fmla="*/ 254 h 284"/>
                  <a:gd name="T88" fmla="*/ 178 w 282"/>
                  <a:gd name="T89" fmla="*/ 248 h 284"/>
                  <a:gd name="T90" fmla="*/ 184 w 282"/>
                  <a:gd name="T91" fmla="*/ 248 h 284"/>
                  <a:gd name="T92" fmla="*/ 190 w 282"/>
                  <a:gd name="T93" fmla="*/ 266 h 284"/>
                  <a:gd name="T94" fmla="*/ 216 w 282"/>
                  <a:gd name="T95" fmla="*/ 280 h 284"/>
                  <a:gd name="T96" fmla="*/ 248 w 282"/>
                  <a:gd name="T97" fmla="*/ 284 h 284"/>
                  <a:gd name="T98" fmla="*/ 12 w 282"/>
                  <a:gd name="T99" fmla="*/ 32 h 284"/>
                  <a:gd name="T100" fmla="*/ 24 w 282"/>
                  <a:gd name="T101" fmla="*/ 64 h 284"/>
                  <a:gd name="T102" fmla="*/ 16 w 282"/>
                  <a:gd name="T103" fmla="*/ 38 h 284"/>
                  <a:gd name="T104" fmla="*/ 8 w 282"/>
                  <a:gd name="T105" fmla="*/ 3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2" h="284">
                    <a:moveTo>
                      <a:pt x="248" y="284"/>
                    </a:moveTo>
                    <a:lnTo>
                      <a:pt x="252" y="270"/>
                    </a:lnTo>
                    <a:lnTo>
                      <a:pt x="260" y="256"/>
                    </a:lnTo>
                    <a:lnTo>
                      <a:pt x="266" y="254"/>
                    </a:lnTo>
                    <a:lnTo>
                      <a:pt x="278" y="252"/>
                    </a:lnTo>
                    <a:lnTo>
                      <a:pt x="282" y="248"/>
                    </a:lnTo>
                    <a:lnTo>
                      <a:pt x="282" y="240"/>
                    </a:lnTo>
                    <a:lnTo>
                      <a:pt x="278" y="238"/>
                    </a:lnTo>
                    <a:lnTo>
                      <a:pt x="274" y="230"/>
                    </a:lnTo>
                    <a:lnTo>
                      <a:pt x="272" y="222"/>
                    </a:lnTo>
                    <a:lnTo>
                      <a:pt x="264" y="220"/>
                    </a:lnTo>
                    <a:lnTo>
                      <a:pt x="260" y="212"/>
                    </a:lnTo>
                    <a:lnTo>
                      <a:pt x="256" y="208"/>
                    </a:lnTo>
                    <a:lnTo>
                      <a:pt x="260" y="202"/>
                    </a:lnTo>
                    <a:lnTo>
                      <a:pt x="252" y="186"/>
                    </a:lnTo>
                    <a:lnTo>
                      <a:pt x="266" y="168"/>
                    </a:lnTo>
                    <a:lnTo>
                      <a:pt x="266" y="164"/>
                    </a:lnTo>
                    <a:lnTo>
                      <a:pt x="264" y="162"/>
                    </a:lnTo>
                    <a:lnTo>
                      <a:pt x="252" y="158"/>
                    </a:lnTo>
                    <a:lnTo>
                      <a:pt x="252" y="156"/>
                    </a:lnTo>
                    <a:lnTo>
                      <a:pt x="252" y="148"/>
                    </a:lnTo>
                    <a:lnTo>
                      <a:pt x="246" y="138"/>
                    </a:lnTo>
                    <a:lnTo>
                      <a:pt x="242" y="132"/>
                    </a:lnTo>
                    <a:lnTo>
                      <a:pt x="242" y="126"/>
                    </a:lnTo>
                    <a:lnTo>
                      <a:pt x="246" y="120"/>
                    </a:lnTo>
                    <a:lnTo>
                      <a:pt x="242" y="118"/>
                    </a:lnTo>
                    <a:lnTo>
                      <a:pt x="242" y="114"/>
                    </a:lnTo>
                    <a:lnTo>
                      <a:pt x="242" y="104"/>
                    </a:lnTo>
                    <a:lnTo>
                      <a:pt x="246" y="96"/>
                    </a:lnTo>
                    <a:lnTo>
                      <a:pt x="248" y="94"/>
                    </a:lnTo>
                    <a:lnTo>
                      <a:pt x="254" y="94"/>
                    </a:lnTo>
                    <a:lnTo>
                      <a:pt x="256" y="90"/>
                    </a:lnTo>
                    <a:lnTo>
                      <a:pt x="260" y="84"/>
                    </a:lnTo>
                    <a:lnTo>
                      <a:pt x="262" y="76"/>
                    </a:lnTo>
                    <a:lnTo>
                      <a:pt x="260" y="68"/>
                    </a:lnTo>
                    <a:lnTo>
                      <a:pt x="260" y="64"/>
                    </a:lnTo>
                    <a:lnTo>
                      <a:pt x="252" y="62"/>
                    </a:lnTo>
                    <a:lnTo>
                      <a:pt x="248" y="56"/>
                    </a:lnTo>
                    <a:lnTo>
                      <a:pt x="246" y="50"/>
                    </a:lnTo>
                    <a:lnTo>
                      <a:pt x="242" y="46"/>
                    </a:lnTo>
                    <a:lnTo>
                      <a:pt x="234" y="40"/>
                    </a:lnTo>
                    <a:lnTo>
                      <a:pt x="224" y="38"/>
                    </a:lnTo>
                    <a:lnTo>
                      <a:pt x="214" y="32"/>
                    </a:lnTo>
                    <a:lnTo>
                      <a:pt x="210" y="30"/>
                    </a:lnTo>
                    <a:lnTo>
                      <a:pt x="200" y="30"/>
                    </a:lnTo>
                    <a:lnTo>
                      <a:pt x="182" y="26"/>
                    </a:lnTo>
                    <a:lnTo>
                      <a:pt x="174" y="28"/>
                    </a:lnTo>
                    <a:lnTo>
                      <a:pt x="170" y="30"/>
                    </a:lnTo>
                    <a:lnTo>
                      <a:pt x="162" y="30"/>
                    </a:lnTo>
                    <a:lnTo>
                      <a:pt x="160" y="32"/>
                    </a:lnTo>
                    <a:lnTo>
                      <a:pt x="154" y="38"/>
                    </a:lnTo>
                    <a:lnTo>
                      <a:pt x="154" y="40"/>
                    </a:lnTo>
                    <a:lnTo>
                      <a:pt x="152" y="46"/>
                    </a:lnTo>
                    <a:lnTo>
                      <a:pt x="142" y="46"/>
                    </a:lnTo>
                    <a:lnTo>
                      <a:pt x="142" y="62"/>
                    </a:lnTo>
                    <a:lnTo>
                      <a:pt x="138" y="62"/>
                    </a:lnTo>
                    <a:lnTo>
                      <a:pt x="138" y="58"/>
                    </a:lnTo>
                    <a:lnTo>
                      <a:pt x="136" y="56"/>
                    </a:lnTo>
                    <a:lnTo>
                      <a:pt x="134" y="56"/>
                    </a:lnTo>
                    <a:lnTo>
                      <a:pt x="128" y="58"/>
                    </a:lnTo>
                    <a:lnTo>
                      <a:pt x="118" y="62"/>
                    </a:lnTo>
                    <a:lnTo>
                      <a:pt x="108" y="62"/>
                    </a:lnTo>
                    <a:lnTo>
                      <a:pt x="98" y="56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4" y="48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72" y="36"/>
                    </a:lnTo>
                    <a:lnTo>
                      <a:pt x="70" y="28"/>
                    </a:lnTo>
                    <a:lnTo>
                      <a:pt x="66" y="26"/>
                    </a:lnTo>
                    <a:lnTo>
                      <a:pt x="66" y="22"/>
                    </a:lnTo>
                    <a:lnTo>
                      <a:pt x="62" y="18"/>
                    </a:lnTo>
                    <a:lnTo>
                      <a:pt x="60" y="14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60" y="8"/>
                    </a:lnTo>
                    <a:lnTo>
                      <a:pt x="62" y="8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34" y="14"/>
                    </a:lnTo>
                    <a:lnTo>
                      <a:pt x="28" y="18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6" y="40"/>
                    </a:lnTo>
                    <a:lnTo>
                      <a:pt x="8" y="46"/>
                    </a:lnTo>
                    <a:lnTo>
                      <a:pt x="8" y="50"/>
                    </a:lnTo>
                    <a:lnTo>
                      <a:pt x="6" y="50"/>
                    </a:lnTo>
                    <a:lnTo>
                      <a:pt x="8" y="58"/>
                    </a:lnTo>
                    <a:lnTo>
                      <a:pt x="8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2" y="72"/>
                    </a:lnTo>
                    <a:lnTo>
                      <a:pt x="12" y="74"/>
                    </a:lnTo>
                    <a:lnTo>
                      <a:pt x="16" y="76"/>
                    </a:lnTo>
                    <a:lnTo>
                      <a:pt x="18" y="76"/>
                    </a:lnTo>
                    <a:lnTo>
                      <a:pt x="20" y="78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30" y="82"/>
                    </a:lnTo>
                    <a:lnTo>
                      <a:pt x="34" y="78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28" y="92"/>
                    </a:lnTo>
                    <a:lnTo>
                      <a:pt x="28" y="94"/>
                    </a:lnTo>
                    <a:lnTo>
                      <a:pt x="26" y="96"/>
                    </a:lnTo>
                    <a:lnTo>
                      <a:pt x="24" y="96"/>
                    </a:lnTo>
                    <a:lnTo>
                      <a:pt x="24" y="94"/>
                    </a:lnTo>
                    <a:lnTo>
                      <a:pt x="24" y="96"/>
                    </a:lnTo>
                    <a:lnTo>
                      <a:pt x="24" y="100"/>
                    </a:lnTo>
                    <a:lnTo>
                      <a:pt x="24" y="102"/>
                    </a:lnTo>
                    <a:lnTo>
                      <a:pt x="20" y="102"/>
                    </a:lnTo>
                    <a:lnTo>
                      <a:pt x="20" y="104"/>
                    </a:lnTo>
                    <a:lnTo>
                      <a:pt x="24" y="108"/>
                    </a:lnTo>
                    <a:lnTo>
                      <a:pt x="26" y="112"/>
                    </a:lnTo>
                    <a:lnTo>
                      <a:pt x="28" y="118"/>
                    </a:lnTo>
                    <a:lnTo>
                      <a:pt x="30" y="122"/>
                    </a:lnTo>
                    <a:lnTo>
                      <a:pt x="30" y="126"/>
                    </a:lnTo>
                    <a:lnTo>
                      <a:pt x="38" y="128"/>
                    </a:lnTo>
                    <a:lnTo>
                      <a:pt x="44" y="136"/>
                    </a:lnTo>
                    <a:lnTo>
                      <a:pt x="44" y="138"/>
                    </a:lnTo>
                    <a:lnTo>
                      <a:pt x="42" y="138"/>
                    </a:lnTo>
                    <a:lnTo>
                      <a:pt x="44" y="138"/>
                    </a:lnTo>
                    <a:lnTo>
                      <a:pt x="48" y="138"/>
                    </a:lnTo>
                    <a:lnTo>
                      <a:pt x="52" y="140"/>
                    </a:lnTo>
                    <a:lnTo>
                      <a:pt x="56" y="150"/>
                    </a:lnTo>
                    <a:lnTo>
                      <a:pt x="60" y="154"/>
                    </a:lnTo>
                    <a:lnTo>
                      <a:pt x="60" y="158"/>
                    </a:lnTo>
                    <a:lnTo>
                      <a:pt x="60" y="164"/>
                    </a:lnTo>
                    <a:lnTo>
                      <a:pt x="62" y="172"/>
                    </a:lnTo>
                    <a:lnTo>
                      <a:pt x="64" y="172"/>
                    </a:lnTo>
                    <a:lnTo>
                      <a:pt x="64" y="180"/>
                    </a:lnTo>
                    <a:lnTo>
                      <a:pt x="70" y="182"/>
                    </a:lnTo>
                    <a:lnTo>
                      <a:pt x="74" y="186"/>
                    </a:lnTo>
                    <a:lnTo>
                      <a:pt x="82" y="190"/>
                    </a:lnTo>
                    <a:lnTo>
                      <a:pt x="88" y="184"/>
                    </a:lnTo>
                    <a:lnTo>
                      <a:pt x="100" y="212"/>
                    </a:lnTo>
                    <a:lnTo>
                      <a:pt x="102" y="216"/>
                    </a:lnTo>
                    <a:lnTo>
                      <a:pt x="102" y="220"/>
                    </a:lnTo>
                    <a:lnTo>
                      <a:pt x="102" y="222"/>
                    </a:lnTo>
                    <a:lnTo>
                      <a:pt x="108" y="222"/>
                    </a:lnTo>
                    <a:lnTo>
                      <a:pt x="110" y="226"/>
                    </a:lnTo>
                    <a:lnTo>
                      <a:pt x="110" y="230"/>
                    </a:lnTo>
                    <a:lnTo>
                      <a:pt x="110" y="234"/>
                    </a:lnTo>
                    <a:lnTo>
                      <a:pt x="118" y="238"/>
                    </a:lnTo>
                    <a:lnTo>
                      <a:pt x="118" y="240"/>
                    </a:lnTo>
                    <a:lnTo>
                      <a:pt x="118" y="246"/>
                    </a:lnTo>
                    <a:lnTo>
                      <a:pt x="130" y="254"/>
                    </a:lnTo>
                    <a:lnTo>
                      <a:pt x="136" y="256"/>
                    </a:lnTo>
                    <a:lnTo>
                      <a:pt x="146" y="258"/>
                    </a:lnTo>
                    <a:lnTo>
                      <a:pt x="154" y="258"/>
                    </a:lnTo>
                    <a:lnTo>
                      <a:pt x="178" y="248"/>
                    </a:lnTo>
                    <a:lnTo>
                      <a:pt x="174" y="246"/>
                    </a:lnTo>
                    <a:lnTo>
                      <a:pt x="178" y="246"/>
                    </a:lnTo>
                    <a:lnTo>
                      <a:pt x="180" y="246"/>
                    </a:lnTo>
                    <a:lnTo>
                      <a:pt x="184" y="248"/>
                    </a:lnTo>
                    <a:lnTo>
                      <a:pt x="188" y="252"/>
                    </a:lnTo>
                    <a:lnTo>
                      <a:pt x="190" y="256"/>
                    </a:lnTo>
                    <a:lnTo>
                      <a:pt x="190" y="262"/>
                    </a:lnTo>
                    <a:lnTo>
                      <a:pt x="190" y="266"/>
                    </a:lnTo>
                    <a:lnTo>
                      <a:pt x="192" y="272"/>
                    </a:lnTo>
                    <a:lnTo>
                      <a:pt x="198" y="276"/>
                    </a:lnTo>
                    <a:lnTo>
                      <a:pt x="202" y="276"/>
                    </a:lnTo>
                    <a:lnTo>
                      <a:pt x="216" y="280"/>
                    </a:lnTo>
                    <a:lnTo>
                      <a:pt x="228" y="280"/>
                    </a:lnTo>
                    <a:lnTo>
                      <a:pt x="238" y="280"/>
                    </a:lnTo>
                    <a:lnTo>
                      <a:pt x="244" y="284"/>
                    </a:lnTo>
                    <a:lnTo>
                      <a:pt x="248" y="284"/>
                    </a:lnTo>
                    <a:lnTo>
                      <a:pt x="248" y="284"/>
                    </a:lnTo>
                    <a:lnTo>
                      <a:pt x="248" y="284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20" y="36"/>
                    </a:lnTo>
                    <a:lnTo>
                      <a:pt x="26" y="44"/>
                    </a:lnTo>
                    <a:lnTo>
                      <a:pt x="30" y="58"/>
                    </a:lnTo>
                    <a:lnTo>
                      <a:pt x="24" y="64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0"/>
                    </a:lnTo>
                    <a:lnTo>
                      <a:pt x="16" y="38"/>
                    </a:lnTo>
                    <a:lnTo>
                      <a:pt x="12" y="38"/>
                    </a:lnTo>
                    <a:lnTo>
                      <a:pt x="10" y="36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5" name="Freeform 1659"/>
              <p:cNvSpPr>
                <a:spLocks noEditPoints="1"/>
              </p:cNvSpPr>
              <p:nvPr/>
            </p:nvSpPr>
            <p:spPr bwMode="auto">
              <a:xfrm>
                <a:off x="2851150" y="4279900"/>
                <a:ext cx="1044575" cy="488950"/>
              </a:xfrm>
              <a:custGeom>
                <a:avLst/>
                <a:gdLst>
                  <a:gd name="T0" fmla="*/ 616 w 658"/>
                  <a:gd name="T1" fmla="*/ 144 h 308"/>
                  <a:gd name="T2" fmla="*/ 566 w 658"/>
                  <a:gd name="T3" fmla="*/ 160 h 308"/>
                  <a:gd name="T4" fmla="*/ 520 w 658"/>
                  <a:gd name="T5" fmla="*/ 128 h 308"/>
                  <a:gd name="T6" fmla="*/ 548 w 658"/>
                  <a:gd name="T7" fmla="*/ 162 h 308"/>
                  <a:gd name="T8" fmla="*/ 570 w 658"/>
                  <a:gd name="T9" fmla="*/ 182 h 308"/>
                  <a:gd name="T10" fmla="*/ 606 w 658"/>
                  <a:gd name="T11" fmla="*/ 202 h 308"/>
                  <a:gd name="T12" fmla="*/ 656 w 658"/>
                  <a:gd name="T13" fmla="*/ 278 h 308"/>
                  <a:gd name="T14" fmla="*/ 184 w 658"/>
                  <a:gd name="T15" fmla="*/ 34 h 308"/>
                  <a:gd name="T16" fmla="*/ 482 w 658"/>
                  <a:gd name="T17" fmla="*/ 76 h 308"/>
                  <a:gd name="T18" fmla="*/ 96 w 658"/>
                  <a:gd name="T19" fmla="*/ 66 h 308"/>
                  <a:gd name="T20" fmla="*/ 478 w 658"/>
                  <a:gd name="T21" fmla="*/ 102 h 308"/>
                  <a:gd name="T22" fmla="*/ 476 w 658"/>
                  <a:gd name="T23" fmla="*/ 76 h 308"/>
                  <a:gd name="T24" fmla="*/ 28 w 658"/>
                  <a:gd name="T25" fmla="*/ 80 h 308"/>
                  <a:gd name="T26" fmla="*/ 414 w 658"/>
                  <a:gd name="T27" fmla="*/ 94 h 308"/>
                  <a:gd name="T28" fmla="*/ 352 w 658"/>
                  <a:gd name="T29" fmla="*/ 108 h 308"/>
                  <a:gd name="T30" fmla="*/ 352 w 658"/>
                  <a:gd name="T31" fmla="*/ 172 h 308"/>
                  <a:gd name="T32" fmla="*/ 376 w 658"/>
                  <a:gd name="T33" fmla="*/ 170 h 308"/>
                  <a:gd name="T34" fmla="*/ 396 w 658"/>
                  <a:gd name="T35" fmla="*/ 170 h 308"/>
                  <a:gd name="T36" fmla="*/ 396 w 658"/>
                  <a:gd name="T37" fmla="*/ 136 h 308"/>
                  <a:gd name="T38" fmla="*/ 374 w 658"/>
                  <a:gd name="T39" fmla="*/ 128 h 308"/>
                  <a:gd name="T40" fmla="*/ 428 w 658"/>
                  <a:gd name="T41" fmla="*/ 82 h 308"/>
                  <a:gd name="T42" fmla="*/ 470 w 658"/>
                  <a:gd name="T43" fmla="*/ 126 h 308"/>
                  <a:gd name="T44" fmla="*/ 58 w 658"/>
                  <a:gd name="T45" fmla="*/ 128 h 308"/>
                  <a:gd name="T46" fmla="*/ 512 w 658"/>
                  <a:gd name="T47" fmla="*/ 134 h 308"/>
                  <a:gd name="T48" fmla="*/ 160 w 658"/>
                  <a:gd name="T49" fmla="*/ 142 h 308"/>
                  <a:gd name="T50" fmla="*/ 504 w 658"/>
                  <a:gd name="T51" fmla="*/ 138 h 308"/>
                  <a:gd name="T52" fmla="*/ 72 w 658"/>
                  <a:gd name="T53" fmla="*/ 154 h 308"/>
                  <a:gd name="T54" fmla="*/ 478 w 658"/>
                  <a:gd name="T55" fmla="*/ 164 h 308"/>
                  <a:gd name="T56" fmla="*/ 478 w 658"/>
                  <a:gd name="T57" fmla="*/ 164 h 308"/>
                  <a:gd name="T58" fmla="*/ 404 w 658"/>
                  <a:gd name="T59" fmla="*/ 192 h 308"/>
                  <a:gd name="T60" fmla="*/ 410 w 658"/>
                  <a:gd name="T61" fmla="*/ 190 h 308"/>
                  <a:gd name="T62" fmla="*/ 174 w 658"/>
                  <a:gd name="T63" fmla="*/ 238 h 308"/>
                  <a:gd name="T64" fmla="*/ 250 w 658"/>
                  <a:gd name="T65" fmla="*/ 252 h 308"/>
                  <a:gd name="T66" fmla="*/ 260 w 658"/>
                  <a:gd name="T67" fmla="*/ 228 h 308"/>
                  <a:gd name="T68" fmla="*/ 178 w 658"/>
                  <a:gd name="T69" fmla="*/ 210 h 308"/>
                  <a:gd name="T70" fmla="*/ 560 w 658"/>
                  <a:gd name="T71" fmla="*/ 238 h 308"/>
                  <a:gd name="T72" fmla="*/ 274 w 658"/>
                  <a:gd name="T73" fmla="*/ 228 h 308"/>
                  <a:gd name="T74" fmla="*/ 522 w 658"/>
                  <a:gd name="T75" fmla="*/ 242 h 308"/>
                  <a:gd name="T76" fmla="*/ 292 w 658"/>
                  <a:gd name="T77" fmla="*/ 262 h 308"/>
                  <a:gd name="T78" fmla="*/ 288 w 658"/>
                  <a:gd name="T79" fmla="*/ 254 h 308"/>
                  <a:gd name="T80" fmla="*/ 312 w 658"/>
                  <a:gd name="T81" fmla="*/ 254 h 308"/>
                  <a:gd name="T82" fmla="*/ 330 w 658"/>
                  <a:gd name="T83" fmla="*/ 256 h 308"/>
                  <a:gd name="T84" fmla="*/ 348 w 658"/>
                  <a:gd name="T85" fmla="*/ 262 h 308"/>
                  <a:gd name="T86" fmla="*/ 360 w 658"/>
                  <a:gd name="T87" fmla="*/ 264 h 308"/>
                  <a:gd name="T88" fmla="*/ 366 w 658"/>
                  <a:gd name="T89" fmla="*/ 260 h 308"/>
                  <a:gd name="T90" fmla="*/ 414 w 658"/>
                  <a:gd name="T91" fmla="*/ 284 h 308"/>
                  <a:gd name="T92" fmla="*/ 428 w 658"/>
                  <a:gd name="T93" fmla="*/ 292 h 308"/>
                  <a:gd name="T94" fmla="*/ 350 w 658"/>
                  <a:gd name="T95" fmla="*/ 290 h 308"/>
                  <a:gd name="T96" fmla="*/ 104 w 658"/>
                  <a:gd name="T97" fmla="*/ 84 h 308"/>
                  <a:gd name="T98" fmla="*/ 214 w 658"/>
                  <a:gd name="T99" fmla="*/ 126 h 308"/>
                  <a:gd name="T100" fmla="*/ 296 w 658"/>
                  <a:gd name="T101" fmla="*/ 166 h 308"/>
                  <a:gd name="T102" fmla="*/ 340 w 658"/>
                  <a:gd name="T103" fmla="*/ 94 h 308"/>
                  <a:gd name="T104" fmla="*/ 324 w 658"/>
                  <a:gd name="T105" fmla="*/ 46 h 308"/>
                  <a:gd name="T106" fmla="*/ 276 w 658"/>
                  <a:gd name="T107" fmla="*/ 84 h 308"/>
                  <a:gd name="T108" fmla="*/ 212 w 658"/>
                  <a:gd name="T109" fmla="*/ 72 h 308"/>
                  <a:gd name="T110" fmla="*/ 40 w 658"/>
                  <a:gd name="T111" fmla="*/ 66 h 308"/>
                  <a:gd name="T112" fmla="*/ 94 w 658"/>
                  <a:gd name="T113" fmla="*/ 156 h 308"/>
                  <a:gd name="T114" fmla="*/ 142 w 658"/>
                  <a:gd name="T115" fmla="*/ 202 h 308"/>
                  <a:gd name="T116" fmla="*/ 138 w 658"/>
                  <a:gd name="T117" fmla="*/ 146 h 308"/>
                  <a:gd name="T118" fmla="*/ 114 w 658"/>
                  <a:gd name="T119" fmla="*/ 92 h 308"/>
                  <a:gd name="T120" fmla="*/ 86 w 658"/>
                  <a:gd name="T121" fmla="*/ 70 h 308"/>
                  <a:gd name="T122" fmla="*/ 40 w 658"/>
                  <a:gd name="T123" fmla="*/ 1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8" h="308">
                    <a:moveTo>
                      <a:pt x="658" y="278"/>
                    </a:moveTo>
                    <a:lnTo>
                      <a:pt x="658" y="238"/>
                    </a:lnTo>
                    <a:lnTo>
                      <a:pt x="656" y="234"/>
                    </a:lnTo>
                    <a:lnTo>
                      <a:pt x="658" y="228"/>
                    </a:lnTo>
                    <a:lnTo>
                      <a:pt x="656" y="162"/>
                    </a:lnTo>
                    <a:lnTo>
                      <a:pt x="656" y="160"/>
                    </a:lnTo>
                    <a:lnTo>
                      <a:pt x="652" y="156"/>
                    </a:lnTo>
                    <a:lnTo>
                      <a:pt x="646" y="156"/>
                    </a:lnTo>
                    <a:lnTo>
                      <a:pt x="638" y="156"/>
                    </a:lnTo>
                    <a:lnTo>
                      <a:pt x="632" y="154"/>
                    </a:lnTo>
                    <a:lnTo>
                      <a:pt x="624" y="148"/>
                    </a:lnTo>
                    <a:lnTo>
                      <a:pt x="616" y="144"/>
                    </a:lnTo>
                    <a:lnTo>
                      <a:pt x="610" y="144"/>
                    </a:lnTo>
                    <a:lnTo>
                      <a:pt x="606" y="148"/>
                    </a:lnTo>
                    <a:lnTo>
                      <a:pt x="604" y="154"/>
                    </a:lnTo>
                    <a:lnTo>
                      <a:pt x="598" y="154"/>
                    </a:lnTo>
                    <a:lnTo>
                      <a:pt x="594" y="156"/>
                    </a:lnTo>
                    <a:lnTo>
                      <a:pt x="592" y="164"/>
                    </a:lnTo>
                    <a:lnTo>
                      <a:pt x="588" y="170"/>
                    </a:lnTo>
                    <a:lnTo>
                      <a:pt x="584" y="170"/>
                    </a:lnTo>
                    <a:lnTo>
                      <a:pt x="576" y="172"/>
                    </a:lnTo>
                    <a:lnTo>
                      <a:pt x="570" y="156"/>
                    </a:lnTo>
                    <a:lnTo>
                      <a:pt x="568" y="160"/>
                    </a:lnTo>
                    <a:lnTo>
                      <a:pt x="566" y="160"/>
                    </a:lnTo>
                    <a:lnTo>
                      <a:pt x="564" y="152"/>
                    </a:lnTo>
                    <a:lnTo>
                      <a:pt x="564" y="144"/>
                    </a:lnTo>
                    <a:lnTo>
                      <a:pt x="566" y="128"/>
                    </a:lnTo>
                    <a:lnTo>
                      <a:pt x="556" y="124"/>
                    </a:lnTo>
                    <a:lnTo>
                      <a:pt x="550" y="126"/>
                    </a:lnTo>
                    <a:lnTo>
                      <a:pt x="542" y="124"/>
                    </a:lnTo>
                    <a:lnTo>
                      <a:pt x="540" y="120"/>
                    </a:lnTo>
                    <a:lnTo>
                      <a:pt x="534" y="120"/>
                    </a:lnTo>
                    <a:lnTo>
                      <a:pt x="532" y="126"/>
                    </a:lnTo>
                    <a:lnTo>
                      <a:pt x="532" y="128"/>
                    </a:lnTo>
                    <a:lnTo>
                      <a:pt x="524" y="128"/>
                    </a:lnTo>
                    <a:lnTo>
                      <a:pt x="520" y="128"/>
                    </a:lnTo>
                    <a:lnTo>
                      <a:pt x="520" y="136"/>
                    </a:lnTo>
                    <a:lnTo>
                      <a:pt x="520" y="142"/>
                    </a:lnTo>
                    <a:lnTo>
                      <a:pt x="524" y="142"/>
                    </a:lnTo>
                    <a:lnTo>
                      <a:pt x="532" y="142"/>
                    </a:lnTo>
                    <a:lnTo>
                      <a:pt x="532" y="146"/>
                    </a:lnTo>
                    <a:lnTo>
                      <a:pt x="532" y="152"/>
                    </a:lnTo>
                    <a:lnTo>
                      <a:pt x="556" y="152"/>
                    </a:lnTo>
                    <a:lnTo>
                      <a:pt x="558" y="152"/>
                    </a:lnTo>
                    <a:lnTo>
                      <a:pt x="558" y="154"/>
                    </a:lnTo>
                    <a:lnTo>
                      <a:pt x="556" y="156"/>
                    </a:lnTo>
                    <a:lnTo>
                      <a:pt x="532" y="160"/>
                    </a:lnTo>
                    <a:lnTo>
                      <a:pt x="548" y="162"/>
                    </a:lnTo>
                    <a:lnTo>
                      <a:pt x="542" y="164"/>
                    </a:lnTo>
                    <a:lnTo>
                      <a:pt x="534" y="164"/>
                    </a:lnTo>
                    <a:lnTo>
                      <a:pt x="532" y="164"/>
                    </a:lnTo>
                    <a:lnTo>
                      <a:pt x="538" y="162"/>
                    </a:lnTo>
                    <a:lnTo>
                      <a:pt x="550" y="180"/>
                    </a:lnTo>
                    <a:lnTo>
                      <a:pt x="550" y="174"/>
                    </a:lnTo>
                    <a:lnTo>
                      <a:pt x="552" y="172"/>
                    </a:lnTo>
                    <a:lnTo>
                      <a:pt x="556" y="172"/>
                    </a:lnTo>
                    <a:lnTo>
                      <a:pt x="558" y="174"/>
                    </a:lnTo>
                    <a:lnTo>
                      <a:pt x="564" y="178"/>
                    </a:lnTo>
                    <a:lnTo>
                      <a:pt x="568" y="180"/>
                    </a:lnTo>
                    <a:lnTo>
                      <a:pt x="570" y="182"/>
                    </a:lnTo>
                    <a:lnTo>
                      <a:pt x="570" y="184"/>
                    </a:lnTo>
                    <a:lnTo>
                      <a:pt x="570" y="188"/>
                    </a:lnTo>
                    <a:lnTo>
                      <a:pt x="570" y="190"/>
                    </a:lnTo>
                    <a:lnTo>
                      <a:pt x="578" y="190"/>
                    </a:lnTo>
                    <a:lnTo>
                      <a:pt x="586" y="192"/>
                    </a:lnTo>
                    <a:lnTo>
                      <a:pt x="594" y="192"/>
                    </a:lnTo>
                    <a:lnTo>
                      <a:pt x="602" y="194"/>
                    </a:lnTo>
                    <a:lnTo>
                      <a:pt x="602" y="200"/>
                    </a:lnTo>
                    <a:lnTo>
                      <a:pt x="602" y="206"/>
                    </a:lnTo>
                    <a:lnTo>
                      <a:pt x="604" y="206"/>
                    </a:lnTo>
                    <a:lnTo>
                      <a:pt x="604" y="202"/>
                    </a:lnTo>
                    <a:lnTo>
                      <a:pt x="606" y="202"/>
                    </a:lnTo>
                    <a:lnTo>
                      <a:pt x="620" y="208"/>
                    </a:lnTo>
                    <a:lnTo>
                      <a:pt x="624" y="230"/>
                    </a:lnTo>
                    <a:lnTo>
                      <a:pt x="630" y="254"/>
                    </a:lnTo>
                    <a:lnTo>
                      <a:pt x="624" y="254"/>
                    </a:lnTo>
                    <a:lnTo>
                      <a:pt x="620" y="254"/>
                    </a:lnTo>
                    <a:lnTo>
                      <a:pt x="616" y="260"/>
                    </a:lnTo>
                    <a:lnTo>
                      <a:pt x="612" y="264"/>
                    </a:lnTo>
                    <a:lnTo>
                      <a:pt x="628" y="262"/>
                    </a:lnTo>
                    <a:lnTo>
                      <a:pt x="628" y="260"/>
                    </a:lnTo>
                    <a:lnTo>
                      <a:pt x="638" y="260"/>
                    </a:lnTo>
                    <a:lnTo>
                      <a:pt x="648" y="260"/>
                    </a:lnTo>
                    <a:lnTo>
                      <a:pt x="656" y="278"/>
                    </a:lnTo>
                    <a:lnTo>
                      <a:pt x="658" y="278"/>
                    </a:lnTo>
                    <a:lnTo>
                      <a:pt x="658" y="278"/>
                    </a:lnTo>
                    <a:lnTo>
                      <a:pt x="658" y="278"/>
                    </a:lnTo>
                    <a:close/>
                    <a:moveTo>
                      <a:pt x="184" y="34"/>
                    </a:moveTo>
                    <a:lnTo>
                      <a:pt x="184" y="34"/>
                    </a:lnTo>
                    <a:lnTo>
                      <a:pt x="184" y="36"/>
                    </a:lnTo>
                    <a:lnTo>
                      <a:pt x="184" y="38"/>
                    </a:lnTo>
                    <a:lnTo>
                      <a:pt x="186" y="40"/>
                    </a:lnTo>
                    <a:lnTo>
                      <a:pt x="188" y="36"/>
                    </a:lnTo>
                    <a:lnTo>
                      <a:pt x="188" y="34"/>
                    </a:lnTo>
                    <a:lnTo>
                      <a:pt x="184" y="34"/>
                    </a:lnTo>
                    <a:lnTo>
                      <a:pt x="184" y="34"/>
                    </a:lnTo>
                    <a:lnTo>
                      <a:pt x="184" y="34"/>
                    </a:lnTo>
                    <a:close/>
                    <a:moveTo>
                      <a:pt x="10" y="54"/>
                    </a:moveTo>
                    <a:lnTo>
                      <a:pt x="12" y="58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0" y="54"/>
                    </a:lnTo>
                    <a:close/>
                    <a:moveTo>
                      <a:pt x="478" y="66"/>
                    </a:moveTo>
                    <a:lnTo>
                      <a:pt x="478" y="66"/>
                    </a:lnTo>
                    <a:lnTo>
                      <a:pt x="482" y="72"/>
                    </a:lnTo>
                    <a:lnTo>
                      <a:pt x="482" y="76"/>
                    </a:lnTo>
                    <a:lnTo>
                      <a:pt x="486" y="76"/>
                    </a:lnTo>
                    <a:lnTo>
                      <a:pt x="486" y="72"/>
                    </a:lnTo>
                    <a:lnTo>
                      <a:pt x="484" y="66"/>
                    </a:lnTo>
                    <a:lnTo>
                      <a:pt x="478" y="66"/>
                    </a:lnTo>
                    <a:lnTo>
                      <a:pt x="478" y="66"/>
                    </a:lnTo>
                    <a:lnTo>
                      <a:pt x="478" y="66"/>
                    </a:lnTo>
                    <a:close/>
                    <a:moveTo>
                      <a:pt x="96" y="66"/>
                    </a:moveTo>
                    <a:lnTo>
                      <a:pt x="96" y="72"/>
                    </a:lnTo>
                    <a:lnTo>
                      <a:pt x="96" y="70"/>
                    </a:lnTo>
                    <a:lnTo>
                      <a:pt x="96" y="66"/>
                    </a:lnTo>
                    <a:lnTo>
                      <a:pt x="96" y="66"/>
                    </a:lnTo>
                    <a:lnTo>
                      <a:pt x="96" y="66"/>
                    </a:lnTo>
                    <a:close/>
                    <a:moveTo>
                      <a:pt x="470" y="72"/>
                    </a:moveTo>
                    <a:lnTo>
                      <a:pt x="470" y="72"/>
                    </a:lnTo>
                    <a:lnTo>
                      <a:pt x="466" y="82"/>
                    </a:lnTo>
                    <a:lnTo>
                      <a:pt x="466" y="88"/>
                    </a:lnTo>
                    <a:lnTo>
                      <a:pt x="464" y="92"/>
                    </a:lnTo>
                    <a:lnTo>
                      <a:pt x="468" y="98"/>
                    </a:lnTo>
                    <a:lnTo>
                      <a:pt x="470" y="106"/>
                    </a:lnTo>
                    <a:lnTo>
                      <a:pt x="478" y="106"/>
                    </a:lnTo>
                    <a:lnTo>
                      <a:pt x="482" y="106"/>
                    </a:lnTo>
                    <a:lnTo>
                      <a:pt x="484" y="106"/>
                    </a:lnTo>
                    <a:lnTo>
                      <a:pt x="484" y="102"/>
                    </a:lnTo>
                    <a:lnTo>
                      <a:pt x="478" y="102"/>
                    </a:lnTo>
                    <a:lnTo>
                      <a:pt x="478" y="100"/>
                    </a:lnTo>
                    <a:lnTo>
                      <a:pt x="482" y="98"/>
                    </a:lnTo>
                    <a:lnTo>
                      <a:pt x="486" y="94"/>
                    </a:lnTo>
                    <a:lnTo>
                      <a:pt x="488" y="92"/>
                    </a:lnTo>
                    <a:lnTo>
                      <a:pt x="486" y="90"/>
                    </a:lnTo>
                    <a:lnTo>
                      <a:pt x="478" y="88"/>
                    </a:lnTo>
                    <a:lnTo>
                      <a:pt x="478" y="90"/>
                    </a:lnTo>
                    <a:lnTo>
                      <a:pt x="478" y="94"/>
                    </a:lnTo>
                    <a:lnTo>
                      <a:pt x="474" y="94"/>
                    </a:lnTo>
                    <a:lnTo>
                      <a:pt x="476" y="90"/>
                    </a:lnTo>
                    <a:lnTo>
                      <a:pt x="476" y="84"/>
                    </a:lnTo>
                    <a:lnTo>
                      <a:pt x="476" y="76"/>
                    </a:lnTo>
                    <a:lnTo>
                      <a:pt x="476" y="72"/>
                    </a:lnTo>
                    <a:lnTo>
                      <a:pt x="470" y="72"/>
                    </a:lnTo>
                    <a:lnTo>
                      <a:pt x="470" y="72"/>
                    </a:lnTo>
                    <a:lnTo>
                      <a:pt x="470" y="72"/>
                    </a:lnTo>
                    <a:close/>
                    <a:moveTo>
                      <a:pt x="104" y="76"/>
                    </a:moveTo>
                    <a:lnTo>
                      <a:pt x="106" y="82"/>
                    </a:lnTo>
                    <a:lnTo>
                      <a:pt x="110" y="82"/>
                    </a:lnTo>
                    <a:lnTo>
                      <a:pt x="110" y="80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76"/>
                    </a:lnTo>
                    <a:close/>
                    <a:moveTo>
                      <a:pt x="28" y="80"/>
                    </a:moveTo>
                    <a:lnTo>
                      <a:pt x="28" y="80"/>
                    </a:lnTo>
                    <a:lnTo>
                      <a:pt x="40" y="90"/>
                    </a:lnTo>
                    <a:lnTo>
                      <a:pt x="40" y="88"/>
                    </a:lnTo>
                    <a:lnTo>
                      <a:pt x="36" y="80"/>
                    </a:lnTo>
                    <a:lnTo>
                      <a:pt x="28" y="80"/>
                    </a:lnTo>
                    <a:lnTo>
                      <a:pt x="28" y="80"/>
                    </a:lnTo>
                    <a:lnTo>
                      <a:pt x="28" y="80"/>
                    </a:lnTo>
                    <a:close/>
                    <a:moveTo>
                      <a:pt x="428" y="82"/>
                    </a:moveTo>
                    <a:lnTo>
                      <a:pt x="428" y="82"/>
                    </a:lnTo>
                    <a:lnTo>
                      <a:pt x="424" y="88"/>
                    </a:lnTo>
                    <a:lnTo>
                      <a:pt x="420" y="92"/>
                    </a:lnTo>
                    <a:lnTo>
                      <a:pt x="414" y="94"/>
                    </a:lnTo>
                    <a:lnTo>
                      <a:pt x="406" y="94"/>
                    </a:lnTo>
                    <a:lnTo>
                      <a:pt x="396" y="94"/>
                    </a:lnTo>
                    <a:lnTo>
                      <a:pt x="378" y="92"/>
                    </a:lnTo>
                    <a:lnTo>
                      <a:pt x="378" y="88"/>
                    </a:lnTo>
                    <a:lnTo>
                      <a:pt x="370" y="90"/>
                    </a:lnTo>
                    <a:lnTo>
                      <a:pt x="366" y="94"/>
                    </a:lnTo>
                    <a:lnTo>
                      <a:pt x="364" y="94"/>
                    </a:lnTo>
                    <a:lnTo>
                      <a:pt x="364" y="92"/>
                    </a:lnTo>
                    <a:lnTo>
                      <a:pt x="360" y="92"/>
                    </a:lnTo>
                    <a:lnTo>
                      <a:pt x="360" y="98"/>
                    </a:lnTo>
                    <a:lnTo>
                      <a:pt x="356" y="102"/>
                    </a:lnTo>
                    <a:lnTo>
                      <a:pt x="352" y="108"/>
                    </a:lnTo>
                    <a:lnTo>
                      <a:pt x="356" y="112"/>
                    </a:lnTo>
                    <a:lnTo>
                      <a:pt x="358" y="120"/>
                    </a:lnTo>
                    <a:lnTo>
                      <a:pt x="352" y="124"/>
                    </a:lnTo>
                    <a:lnTo>
                      <a:pt x="350" y="126"/>
                    </a:lnTo>
                    <a:lnTo>
                      <a:pt x="350" y="134"/>
                    </a:lnTo>
                    <a:lnTo>
                      <a:pt x="350" y="142"/>
                    </a:lnTo>
                    <a:lnTo>
                      <a:pt x="348" y="152"/>
                    </a:lnTo>
                    <a:lnTo>
                      <a:pt x="342" y="160"/>
                    </a:lnTo>
                    <a:lnTo>
                      <a:pt x="342" y="166"/>
                    </a:lnTo>
                    <a:lnTo>
                      <a:pt x="342" y="170"/>
                    </a:lnTo>
                    <a:lnTo>
                      <a:pt x="348" y="170"/>
                    </a:lnTo>
                    <a:lnTo>
                      <a:pt x="352" y="172"/>
                    </a:lnTo>
                    <a:lnTo>
                      <a:pt x="348" y="208"/>
                    </a:lnTo>
                    <a:lnTo>
                      <a:pt x="364" y="206"/>
                    </a:lnTo>
                    <a:lnTo>
                      <a:pt x="368" y="200"/>
                    </a:lnTo>
                    <a:lnTo>
                      <a:pt x="368" y="190"/>
                    </a:lnTo>
                    <a:lnTo>
                      <a:pt x="364" y="184"/>
                    </a:lnTo>
                    <a:lnTo>
                      <a:pt x="364" y="182"/>
                    </a:lnTo>
                    <a:lnTo>
                      <a:pt x="366" y="180"/>
                    </a:lnTo>
                    <a:lnTo>
                      <a:pt x="366" y="182"/>
                    </a:lnTo>
                    <a:lnTo>
                      <a:pt x="368" y="170"/>
                    </a:lnTo>
                    <a:lnTo>
                      <a:pt x="370" y="164"/>
                    </a:lnTo>
                    <a:lnTo>
                      <a:pt x="374" y="164"/>
                    </a:lnTo>
                    <a:lnTo>
                      <a:pt x="376" y="170"/>
                    </a:lnTo>
                    <a:lnTo>
                      <a:pt x="382" y="184"/>
                    </a:lnTo>
                    <a:lnTo>
                      <a:pt x="384" y="198"/>
                    </a:lnTo>
                    <a:lnTo>
                      <a:pt x="388" y="198"/>
                    </a:lnTo>
                    <a:lnTo>
                      <a:pt x="392" y="198"/>
                    </a:lnTo>
                    <a:lnTo>
                      <a:pt x="392" y="190"/>
                    </a:lnTo>
                    <a:lnTo>
                      <a:pt x="404" y="188"/>
                    </a:lnTo>
                    <a:lnTo>
                      <a:pt x="406" y="188"/>
                    </a:lnTo>
                    <a:lnTo>
                      <a:pt x="406" y="184"/>
                    </a:lnTo>
                    <a:lnTo>
                      <a:pt x="400" y="180"/>
                    </a:lnTo>
                    <a:lnTo>
                      <a:pt x="394" y="174"/>
                    </a:lnTo>
                    <a:lnTo>
                      <a:pt x="394" y="172"/>
                    </a:lnTo>
                    <a:lnTo>
                      <a:pt x="396" y="170"/>
                    </a:lnTo>
                    <a:lnTo>
                      <a:pt x="400" y="170"/>
                    </a:lnTo>
                    <a:lnTo>
                      <a:pt x="396" y="166"/>
                    </a:lnTo>
                    <a:lnTo>
                      <a:pt x="392" y="164"/>
                    </a:lnTo>
                    <a:lnTo>
                      <a:pt x="388" y="162"/>
                    </a:lnTo>
                    <a:lnTo>
                      <a:pt x="386" y="156"/>
                    </a:lnTo>
                    <a:lnTo>
                      <a:pt x="386" y="152"/>
                    </a:lnTo>
                    <a:lnTo>
                      <a:pt x="376" y="148"/>
                    </a:lnTo>
                    <a:lnTo>
                      <a:pt x="376" y="144"/>
                    </a:lnTo>
                    <a:lnTo>
                      <a:pt x="384" y="144"/>
                    </a:lnTo>
                    <a:lnTo>
                      <a:pt x="388" y="144"/>
                    </a:lnTo>
                    <a:lnTo>
                      <a:pt x="394" y="138"/>
                    </a:lnTo>
                    <a:lnTo>
                      <a:pt x="396" y="136"/>
                    </a:lnTo>
                    <a:lnTo>
                      <a:pt x="400" y="136"/>
                    </a:lnTo>
                    <a:lnTo>
                      <a:pt x="400" y="142"/>
                    </a:lnTo>
                    <a:lnTo>
                      <a:pt x="404" y="142"/>
                    </a:lnTo>
                    <a:lnTo>
                      <a:pt x="410" y="138"/>
                    </a:lnTo>
                    <a:lnTo>
                      <a:pt x="404" y="136"/>
                    </a:lnTo>
                    <a:lnTo>
                      <a:pt x="402" y="134"/>
                    </a:lnTo>
                    <a:lnTo>
                      <a:pt x="410" y="124"/>
                    </a:lnTo>
                    <a:lnTo>
                      <a:pt x="394" y="124"/>
                    </a:lnTo>
                    <a:lnTo>
                      <a:pt x="382" y="124"/>
                    </a:lnTo>
                    <a:lnTo>
                      <a:pt x="378" y="126"/>
                    </a:lnTo>
                    <a:lnTo>
                      <a:pt x="376" y="128"/>
                    </a:lnTo>
                    <a:lnTo>
                      <a:pt x="374" y="128"/>
                    </a:lnTo>
                    <a:lnTo>
                      <a:pt x="374" y="124"/>
                    </a:lnTo>
                    <a:lnTo>
                      <a:pt x="366" y="124"/>
                    </a:lnTo>
                    <a:lnTo>
                      <a:pt x="368" y="102"/>
                    </a:lnTo>
                    <a:lnTo>
                      <a:pt x="400" y="106"/>
                    </a:lnTo>
                    <a:lnTo>
                      <a:pt x="412" y="108"/>
                    </a:lnTo>
                    <a:lnTo>
                      <a:pt x="424" y="102"/>
                    </a:lnTo>
                    <a:lnTo>
                      <a:pt x="432" y="90"/>
                    </a:lnTo>
                    <a:lnTo>
                      <a:pt x="434" y="82"/>
                    </a:lnTo>
                    <a:lnTo>
                      <a:pt x="432" y="80"/>
                    </a:lnTo>
                    <a:lnTo>
                      <a:pt x="428" y="82"/>
                    </a:lnTo>
                    <a:lnTo>
                      <a:pt x="428" y="82"/>
                    </a:lnTo>
                    <a:lnTo>
                      <a:pt x="428" y="82"/>
                    </a:lnTo>
                    <a:close/>
                    <a:moveTo>
                      <a:pt x="510" y="112"/>
                    </a:moveTo>
                    <a:lnTo>
                      <a:pt x="510" y="112"/>
                    </a:lnTo>
                    <a:lnTo>
                      <a:pt x="504" y="118"/>
                    </a:lnTo>
                    <a:lnTo>
                      <a:pt x="520" y="118"/>
                    </a:lnTo>
                    <a:lnTo>
                      <a:pt x="522" y="118"/>
                    </a:lnTo>
                    <a:lnTo>
                      <a:pt x="514" y="116"/>
                    </a:lnTo>
                    <a:lnTo>
                      <a:pt x="510" y="112"/>
                    </a:lnTo>
                    <a:lnTo>
                      <a:pt x="510" y="112"/>
                    </a:lnTo>
                    <a:lnTo>
                      <a:pt x="510" y="112"/>
                    </a:lnTo>
                    <a:close/>
                    <a:moveTo>
                      <a:pt x="466" y="120"/>
                    </a:moveTo>
                    <a:lnTo>
                      <a:pt x="466" y="126"/>
                    </a:lnTo>
                    <a:lnTo>
                      <a:pt x="470" y="126"/>
                    </a:lnTo>
                    <a:lnTo>
                      <a:pt x="466" y="120"/>
                    </a:lnTo>
                    <a:lnTo>
                      <a:pt x="466" y="120"/>
                    </a:lnTo>
                    <a:lnTo>
                      <a:pt x="466" y="120"/>
                    </a:lnTo>
                    <a:close/>
                    <a:moveTo>
                      <a:pt x="54" y="128"/>
                    </a:moveTo>
                    <a:lnTo>
                      <a:pt x="54" y="128"/>
                    </a:lnTo>
                    <a:lnTo>
                      <a:pt x="54" y="134"/>
                    </a:lnTo>
                    <a:lnTo>
                      <a:pt x="56" y="142"/>
                    </a:lnTo>
                    <a:lnTo>
                      <a:pt x="60" y="142"/>
                    </a:lnTo>
                    <a:lnTo>
                      <a:pt x="64" y="138"/>
                    </a:lnTo>
                    <a:lnTo>
                      <a:pt x="60" y="136"/>
                    </a:lnTo>
                    <a:lnTo>
                      <a:pt x="58" y="130"/>
                    </a:lnTo>
                    <a:lnTo>
                      <a:pt x="58" y="128"/>
                    </a:lnTo>
                    <a:lnTo>
                      <a:pt x="56" y="128"/>
                    </a:lnTo>
                    <a:lnTo>
                      <a:pt x="54" y="128"/>
                    </a:lnTo>
                    <a:lnTo>
                      <a:pt x="54" y="128"/>
                    </a:lnTo>
                    <a:lnTo>
                      <a:pt x="54" y="128"/>
                    </a:lnTo>
                    <a:close/>
                    <a:moveTo>
                      <a:pt x="512" y="134"/>
                    </a:moveTo>
                    <a:lnTo>
                      <a:pt x="514" y="136"/>
                    </a:lnTo>
                    <a:lnTo>
                      <a:pt x="516" y="138"/>
                    </a:lnTo>
                    <a:lnTo>
                      <a:pt x="520" y="136"/>
                    </a:lnTo>
                    <a:lnTo>
                      <a:pt x="516" y="134"/>
                    </a:lnTo>
                    <a:lnTo>
                      <a:pt x="512" y="134"/>
                    </a:lnTo>
                    <a:lnTo>
                      <a:pt x="512" y="134"/>
                    </a:lnTo>
                    <a:lnTo>
                      <a:pt x="512" y="134"/>
                    </a:lnTo>
                    <a:close/>
                    <a:moveTo>
                      <a:pt x="148" y="138"/>
                    </a:moveTo>
                    <a:lnTo>
                      <a:pt x="148" y="138"/>
                    </a:lnTo>
                    <a:lnTo>
                      <a:pt x="150" y="144"/>
                    </a:lnTo>
                    <a:lnTo>
                      <a:pt x="148" y="148"/>
                    </a:lnTo>
                    <a:lnTo>
                      <a:pt x="156" y="148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64" y="162"/>
                    </a:lnTo>
                    <a:lnTo>
                      <a:pt x="166" y="162"/>
                    </a:lnTo>
                    <a:lnTo>
                      <a:pt x="166" y="154"/>
                    </a:lnTo>
                    <a:lnTo>
                      <a:pt x="164" y="146"/>
                    </a:lnTo>
                    <a:lnTo>
                      <a:pt x="160" y="142"/>
                    </a:lnTo>
                    <a:lnTo>
                      <a:pt x="156" y="142"/>
                    </a:lnTo>
                    <a:lnTo>
                      <a:pt x="148" y="138"/>
                    </a:lnTo>
                    <a:lnTo>
                      <a:pt x="148" y="138"/>
                    </a:lnTo>
                    <a:lnTo>
                      <a:pt x="148" y="138"/>
                    </a:lnTo>
                    <a:close/>
                    <a:moveTo>
                      <a:pt x="422" y="138"/>
                    </a:moveTo>
                    <a:lnTo>
                      <a:pt x="422" y="138"/>
                    </a:lnTo>
                    <a:lnTo>
                      <a:pt x="420" y="144"/>
                    </a:lnTo>
                    <a:lnTo>
                      <a:pt x="430" y="144"/>
                    </a:lnTo>
                    <a:lnTo>
                      <a:pt x="422" y="138"/>
                    </a:lnTo>
                    <a:lnTo>
                      <a:pt x="422" y="138"/>
                    </a:lnTo>
                    <a:lnTo>
                      <a:pt x="422" y="138"/>
                    </a:lnTo>
                    <a:close/>
                    <a:moveTo>
                      <a:pt x="504" y="138"/>
                    </a:moveTo>
                    <a:lnTo>
                      <a:pt x="504" y="138"/>
                    </a:lnTo>
                    <a:lnTo>
                      <a:pt x="504" y="144"/>
                    </a:lnTo>
                    <a:lnTo>
                      <a:pt x="506" y="146"/>
                    </a:lnTo>
                    <a:lnTo>
                      <a:pt x="510" y="146"/>
                    </a:lnTo>
                    <a:lnTo>
                      <a:pt x="510" y="144"/>
                    </a:lnTo>
                    <a:lnTo>
                      <a:pt x="504" y="138"/>
                    </a:lnTo>
                    <a:lnTo>
                      <a:pt x="504" y="138"/>
                    </a:lnTo>
                    <a:lnTo>
                      <a:pt x="504" y="138"/>
                    </a:lnTo>
                    <a:close/>
                    <a:moveTo>
                      <a:pt x="72" y="154"/>
                    </a:moveTo>
                    <a:lnTo>
                      <a:pt x="74" y="160"/>
                    </a:lnTo>
                    <a:lnTo>
                      <a:pt x="74" y="156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close/>
                    <a:moveTo>
                      <a:pt x="182" y="154"/>
                    </a:moveTo>
                    <a:lnTo>
                      <a:pt x="182" y="154"/>
                    </a:lnTo>
                    <a:lnTo>
                      <a:pt x="182" y="166"/>
                    </a:lnTo>
                    <a:lnTo>
                      <a:pt x="186" y="166"/>
                    </a:lnTo>
                    <a:lnTo>
                      <a:pt x="192" y="156"/>
                    </a:lnTo>
                    <a:lnTo>
                      <a:pt x="186" y="156"/>
                    </a:lnTo>
                    <a:lnTo>
                      <a:pt x="182" y="154"/>
                    </a:lnTo>
                    <a:lnTo>
                      <a:pt x="182" y="154"/>
                    </a:lnTo>
                    <a:lnTo>
                      <a:pt x="182" y="154"/>
                    </a:lnTo>
                    <a:close/>
                    <a:moveTo>
                      <a:pt x="478" y="164"/>
                    </a:moveTo>
                    <a:lnTo>
                      <a:pt x="478" y="164"/>
                    </a:lnTo>
                    <a:lnTo>
                      <a:pt x="476" y="172"/>
                    </a:lnTo>
                    <a:lnTo>
                      <a:pt x="488" y="170"/>
                    </a:lnTo>
                    <a:lnTo>
                      <a:pt x="500" y="172"/>
                    </a:lnTo>
                    <a:lnTo>
                      <a:pt x="506" y="174"/>
                    </a:lnTo>
                    <a:lnTo>
                      <a:pt x="512" y="174"/>
                    </a:lnTo>
                    <a:lnTo>
                      <a:pt x="512" y="172"/>
                    </a:lnTo>
                    <a:lnTo>
                      <a:pt x="514" y="172"/>
                    </a:lnTo>
                    <a:lnTo>
                      <a:pt x="500" y="166"/>
                    </a:lnTo>
                    <a:lnTo>
                      <a:pt x="478" y="164"/>
                    </a:lnTo>
                    <a:lnTo>
                      <a:pt x="478" y="164"/>
                    </a:lnTo>
                    <a:lnTo>
                      <a:pt x="478" y="164"/>
                    </a:lnTo>
                    <a:close/>
                    <a:moveTo>
                      <a:pt x="446" y="166"/>
                    </a:moveTo>
                    <a:lnTo>
                      <a:pt x="452" y="178"/>
                    </a:lnTo>
                    <a:lnTo>
                      <a:pt x="458" y="178"/>
                    </a:lnTo>
                    <a:lnTo>
                      <a:pt x="460" y="174"/>
                    </a:lnTo>
                    <a:lnTo>
                      <a:pt x="464" y="172"/>
                    </a:lnTo>
                    <a:lnTo>
                      <a:pt x="464" y="166"/>
                    </a:lnTo>
                    <a:lnTo>
                      <a:pt x="446" y="166"/>
                    </a:lnTo>
                    <a:lnTo>
                      <a:pt x="446" y="166"/>
                    </a:lnTo>
                    <a:lnTo>
                      <a:pt x="446" y="166"/>
                    </a:lnTo>
                    <a:close/>
                    <a:moveTo>
                      <a:pt x="406" y="190"/>
                    </a:moveTo>
                    <a:lnTo>
                      <a:pt x="406" y="190"/>
                    </a:lnTo>
                    <a:lnTo>
                      <a:pt x="404" y="192"/>
                    </a:lnTo>
                    <a:lnTo>
                      <a:pt x="404" y="198"/>
                    </a:lnTo>
                    <a:lnTo>
                      <a:pt x="402" y="194"/>
                    </a:lnTo>
                    <a:lnTo>
                      <a:pt x="400" y="192"/>
                    </a:lnTo>
                    <a:lnTo>
                      <a:pt x="400" y="198"/>
                    </a:lnTo>
                    <a:lnTo>
                      <a:pt x="396" y="202"/>
                    </a:lnTo>
                    <a:lnTo>
                      <a:pt x="402" y="206"/>
                    </a:lnTo>
                    <a:lnTo>
                      <a:pt x="404" y="208"/>
                    </a:lnTo>
                    <a:lnTo>
                      <a:pt x="410" y="208"/>
                    </a:lnTo>
                    <a:lnTo>
                      <a:pt x="410" y="206"/>
                    </a:lnTo>
                    <a:lnTo>
                      <a:pt x="410" y="200"/>
                    </a:lnTo>
                    <a:lnTo>
                      <a:pt x="410" y="192"/>
                    </a:lnTo>
                    <a:lnTo>
                      <a:pt x="410" y="190"/>
                    </a:lnTo>
                    <a:lnTo>
                      <a:pt x="406" y="190"/>
                    </a:lnTo>
                    <a:lnTo>
                      <a:pt x="406" y="190"/>
                    </a:lnTo>
                    <a:lnTo>
                      <a:pt x="406" y="190"/>
                    </a:lnTo>
                    <a:close/>
                    <a:moveTo>
                      <a:pt x="158" y="208"/>
                    </a:moveTo>
                    <a:lnTo>
                      <a:pt x="158" y="208"/>
                    </a:lnTo>
                    <a:lnTo>
                      <a:pt x="148" y="228"/>
                    </a:lnTo>
                    <a:lnTo>
                      <a:pt x="166" y="230"/>
                    </a:lnTo>
                    <a:lnTo>
                      <a:pt x="164" y="234"/>
                    </a:lnTo>
                    <a:lnTo>
                      <a:pt x="160" y="236"/>
                    </a:lnTo>
                    <a:lnTo>
                      <a:pt x="164" y="238"/>
                    </a:lnTo>
                    <a:lnTo>
                      <a:pt x="168" y="238"/>
                    </a:lnTo>
                    <a:lnTo>
                      <a:pt x="174" y="238"/>
                    </a:lnTo>
                    <a:lnTo>
                      <a:pt x="176" y="236"/>
                    </a:lnTo>
                    <a:lnTo>
                      <a:pt x="184" y="238"/>
                    </a:lnTo>
                    <a:lnTo>
                      <a:pt x="184" y="242"/>
                    </a:lnTo>
                    <a:lnTo>
                      <a:pt x="188" y="244"/>
                    </a:lnTo>
                    <a:lnTo>
                      <a:pt x="194" y="244"/>
                    </a:lnTo>
                    <a:lnTo>
                      <a:pt x="202" y="244"/>
                    </a:lnTo>
                    <a:lnTo>
                      <a:pt x="206" y="242"/>
                    </a:lnTo>
                    <a:lnTo>
                      <a:pt x="214" y="242"/>
                    </a:lnTo>
                    <a:lnTo>
                      <a:pt x="224" y="246"/>
                    </a:lnTo>
                    <a:lnTo>
                      <a:pt x="236" y="252"/>
                    </a:lnTo>
                    <a:lnTo>
                      <a:pt x="242" y="252"/>
                    </a:lnTo>
                    <a:lnTo>
                      <a:pt x="250" y="252"/>
                    </a:lnTo>
                    <a:lnTo>
                      <a:pt x="266" y="252"/>
                    </a:lnTo>
                    <a:lnTo>
                      <a:pt x="270" y="256"/>
                    </a:lnTo>
                    <a:lnTo>
                      <a:pt x="274" y="260"/>
                    </a:lnTo>
                    <a:lnTo>
                      <a:pt x="282" y="262"/>
                    </a:lnTo>
                    <a:lnTo>
                      <a:pt x="286" y="262"/>
                    </a:lnTo>
                    <a:lnTo>
                      <a:pt x="282" y="254"/>
                    </a:lnTo>
                    <a:lnTo>
                      <a:pt x="282" y="248"/>
                    </a:lnTo>
                    <a:lnTo>
                      <a:pt x="284" y="242"/>
                    </a:lnTo>
                    <a:lnTo>
                      <a:pt x="276" y="238"/>
                    </a:lnTo>
                    <a:lnTo>
                      <a:pt x="258" y="238"/>
                    </a:lnTo>
                    <a:lnTo>
                      <a:pt x="260" y="234"/>
                    </a:lnTo>
                    <a:lnTo>
                      <a:pt x="260" y="228"/>
                    </a:lnTo>
                    <a:lnTo>
                      <a:pt x="258" y="224"/>
                    </a:lnTo>
                    <a:lnTo>
                      <a:pt x="246" y="220"/>
                    </a:lnTo>
                    <a:lnTo>
                      <a:pt x="236" y="220"/>
                    </a:lnTo>
                    <a:lnTo>
                      <a:pt x="232" y="218"/>
                    </a:lnTo>
                    <a:lnTo>
                      <a:pt x="230" y="216"/>
                    </a:lnTo>
                    <a:lnTo>
                      <a:pt x="224" y="224"/>
                    </a:lnTo>
                    <a:lnTo>
                      <a:pt x="212" y="224"/>
                    </a:lnTo>
                    <a:lnTo>
                      <a:pt x="204" y="220"/>
                    </a:lnTo>
                    <a:lnTo>
                      <a:pt x="200" y="216"/>
                    </a:lnTo>
                    <a:lnTo>
                      <a:pt x="194" y="210"/>
                    </a:lnTo>
                    <a:lnTo>
                      <a:pt x="188" y="208"/>
                    </a:lnTo>
                    <a:lnTo>
                      <a:pt x="178" y="210"/>
                    </a:lnTo>
                    <a:lnTo>
                      <a:pt x="172" y="212"/>
                    </a:lnTo>
                    <a:lnTo>
                      <a:pt x="164" y="210"/>
                    </a:lnTo>
                    <a:lnTo>
                      <a:pt x="158" y="208"/>
                    </a:lnTo>
                    <a:lnTo>
                      <a:pt x="158" y="208"/>
                    </a:lnTo>
                    <a:lnTo>
                      <a:pt x="158" y="208"/>
                    </a:lnTo>
                    <a:close/>
                    <a:moveTo>
                      <a:pt x="564" y="210"/>
                    </a:moveTo>
                    <a:lnTo>
                      <a:pt x="564" y="210"/>
                    </a:lnTo>
                    <a:lnTo>
                      <a:pt x="564" y="218"/>
                    </a:lnTo>
                    <a:lnTo>
                      <a:pt x="564" y="228"/>
                    </a:lnTo>
                    <a:lnTo>
                      <a:pt x="560" y="228"/>
                    </a:lnTo>
                    <a:lnTo>
                      <a:pt x="558" y="230"/>
                    </a:lnTo>
                    <a:lnTo>
                      <a:pt x="560" y="238"/>
                    </a:lnTo>
                    <a:lnTo>
                      <a:pt x="566" y="238"/>
                    </a:lnTo>
                    <a:lnTo>
                      <a:pt x="566" y="236"/>
                    </a:lnTo>
                    <a:lnTo>
                      <a:pt x="566" y="234"/>
                    </a:lnTo>
                    <a:lnTo>
                      <a:pt x="564" y="228"/>
                    </a:lnTo>
                    <a:lnTo>
                      <a:pt x="566" y="228"/>
                    </a:lnTo>
                    <a:lnTo>
                      <a:pt x="568" y="228"/>
                    </a:lnTo>
                    <a:lnTo>
                      <a:pt x="570" y="216"/>
                    </a:lnTo>
                    <a:lnTo>
                      <a:pt x="564" y="210"/>
                    </a:lnTo>
                    <a:lnTo>
                      <a:pt x="564" y="210"/>
                    </a:lnTo>
                    <a:lnTo>
                      <a:pt x="564" y="210"/>
                    </a:lnTo>
                    <a:close/>
                    <a:moveTo>
                      <a:pt x="264" y="226"/>
                    </a:moveTo>
                    <a:lnTo>
                      <a:pt x="274" y="228"/>
                    </a:lnTo>
                    <a:lnTo>
                      <a:pt x="276" y="226"/>
                    </a:lnTo>
                    <a:lnTo>
                      <a:pt x="264" y="226"/>
                    </a:lnTo>
                    <a:lnTo>
                      <a:pt x="264" y="226"/>
                    </a:lnTo>
                    <a:lnTo>
                      <a:pt x="264" y="226"/>
                    </a:lnTo>
                    <a:close/>
                    <a:moveTo>
                      <a:pt x="522" y="242"/>
                    </a:moveTo>
                    <a:lnTo>
                      <a:pt x="522" y="242"/>
                    </a:lnTo>
                    <a:lnTo>
                      <a:pt x="520" y="252"/>
                    </a:lnTo>
                    <a:lnTo>
                      <a:pt x="520" y="254"/>
                    </a:lnTo>
                    <a:lnTo>
                      <a:pt x="520" y="256"/>
                    </a:lnTo>
                    <a:lnTo>
                      <a:pt x="524" y="246"/>
                    </a:lnTo>
                    <a:lnTo>
                      <a:pt x="524" y="242"/>
                    </a:lnTo>
                    <a:lnTo>
                      <a:pt x="522" y="242"/>
                    </a:lnTo>
                    <a:lnTo>
                      <a:pt x="522" y="242"/>
                    </a:lnTo>
                    <a:lnTo>
                      <a:pt x="522" y="242"/>
                    </a:lnTo>
                    <a:close/>
                    <a:moveTo>
                      <a:pt x="622" y="242"/>
                    </a:moveTo>
                    <a:lnTo>
                      <a:pt x="624" y="246"/>
                    </a:lnTo>
                    <a:lnTo>
                      <a:pt x="624" y="244"/>
                    </a:lnTo>
                    <a:lnTo>
                      <a:pt x="622" y="242"/>
                    </a:lnTo>
                    <a:lnTo>
                      <a:pt x="622" y="242"/>
                    </a:lnTo>
                    <a:lnTo>
                      <a:pt x="622" y="242"/>
                    </a:lnTo>
                    <a:close/>
                    <a:moveTo>
                      <a:pt x="286" y="252"/>
                    </a:moveTo>
                    <a:lnTo>
                      <a:pt x="286" y="252"/>
                    </a:lnTo>
                    <a:lnTo>
                      <a:pt x="292" y="260"/>
                    </a:lnTo>
                    <a:lnTo>
                      <a:pt x="292" y="262"/>
                    </a:lnTo>
                    <a:lnTo>
                      <a:pt x="292" y="264"/>
                    </a:lnTo>
                    <a:lnTo>
                      <a:pt x="294" y="264"/>
                    </a:lnTo>
                    <a:lnTo>
                      <a:pt x="294" y="262"/>
                    </a:lnTo>
                    <a:lnTo>
                      <a:pt x="296" y="262"/>
                    </a:lnTo>
                    <a:lnTo>
                      <a:pt x="296" y="260"/>
                    </a:lnTo>
                    <a:lnTo>
                      <a:pt x="296" y="256"/>
                    </a:lnTo>
                    <a:lnTo>
                      <a:pt x="300" y="254"/>
                    </a:lnTo>
                    <a:lnTo>
                      <a:pt x="296" y="254"/>
                    </a:lnTo>
                    <a:lnTo>
                      <a:pt x="294" y="254"/>
                    </a:lnTo>
                    <a:lnTo>
                      <a:pt x="294" y="256"/>
                    </a:lnTo>
                    <a:lnTo>
                      <a:pt x="292" y="256"/>
                    </a:lnTo>
                    <a:lnTo>
                      <a:pt x="288" y="254"/>
                    </a:lnTo>
                    <a:lnTo>
                      <a:pt x="286" y="252"/>
                    </a:lnTo>
                    <a:lnTo>
                      <a:pt x="286" y="252"/>
                    </a:lnTo>
                    <a:lnTo>
                      <a:pt x="286" y="252"/>
                    </a:lnTo>
                    <a:close/>
                    <a:moveTo>
                      <a:pt x="446" y="252"/>
                    </a:moveTo>
                    <a:lnTo>
                      <a:pt x="446" y="252"/>
                    </a:lnTo>
                    <a:lnTo>
                      <a:pt x="446" y="256"/>
                    </a:lnTo>
                    <a:lnTo>
                      <a:pt x="458" y="254"/>
                    </a:lnTo>
                    <a:lnTo>
                      <a:pt x="446" y="252"/>
                    </a:lnTo>
                    <a:lnTo>
                      <a:pt x="446" y="252"/>
                    </a:lnTo>
                    <a:lnTo>
                      <a:pt x="446" y="252"/>
                    </a:lnTo>
                    <a:close/>
                    <a:moveTo>
                      <a:pt x="312" y="254"/>
                    </a:moveTo>
                    <a:lnTo>
                      <a:pt x="312" y="254"/>
                    </a:lnTo>
                    <a:lnTo>
                      <a:pt x="310" y="256"/>
                    </a:lnTo>
                    <a:lnTo>
                      <a:pt x="306" y="260"/>
                    </a:lnTo>
                    <a:lnTo>
                      <a:pt x="304" y="264"/>
                    </a:lnTo>
                    <a:lnTo>
                      <a:pt x="314" y="264"/>
                    </a:lnTo>
                    <a:lnTo>
                      <a:pt x="314" y="262"/>
                    </a:lnTo>
                    <a:lnTo>
                      <a:pt x="314" y="256"/>
                    </a:lnTo>
                    <a:lnTo>
                      <a:pt x="314" y="254"/>
                    </a:lnTo>
                    <a:lnTo>
                      <a:pt x="312" y="254"/>
                    </a:lnTo>
                    <a:lnTo>
                      <a:pt x="312" y="254"/>
                    </a:lnTo>
                    <a:lnTo>
                      <a:pt x="312" y="254"/>
                    </a:lnTo>
                    <a:close/>
                    <a:moveTo>
                      <a:pt x="330" y="256"/>
                    </a:moveTo>
                    <a:lnTo>
                      <a:pt x="330" y="256"/>
                    </a:lnTo>
                    <a:lnTo>
                      <a:pt x="330" y="260"/>
                    </a:lnTo>
                    <a:lnTo>
                      <a:pt x="328" y="260"/>
                    </a:lnTo>
                    <a:lnTo>
                      <a:pt x="332" y="262"/>
                    </a:lnTo>
                    <a:lnTo>
                      <a:pt x="336" y="264"/>
                    </a:lnTo>
                    <a:lnTo>
                      <a:pt x="332" y="266"/>
                    </a:lnTo>
                    <a:lnTo>
                      <a:pt x="328" y="266"/>
                    </a:lnTo>
                    <a:lnTo>
                      <a:pt x="320" y="262"/>
                    </a:lnTo>
                    <a:lnTo>
                      <a:pt x="318" y="274"/>
                    </a:lnTo>
                    <a:lnTo>
                      <a:pt x="350" y="270"/>
                    </a:lnTo>
                    <a:lnTo>
                      <a:pt x="348" y="266"/>
                    </a:lnTo>
                    <a:lnTo>
                      <a:pt x="348" y="264"/>
                    </a:lnTo>
                    <a:lnTo>
                      <a:pt x="348" y="262"/>
                    </a:lnTo>
                    <a:lnTo>
                      <a:pt x="340" y="262"/>
                    </a:lnTo>
                    <a:lnTo>
                      <a:pt x="338" y="262"/>
                    </a:lnTo>
                    <a:lnTo>
                      <a:pt x="338" y="260"/>
                    </a:lnTo>
                    <a:lnTo>
                      <a:pt x="330" y="256"/>
                    </a:lnTo>
                    <a:lnTo>
                      <a:pt x="330" y="256"/>
                    </a:lnTo>
                    <a:lnTo>
                      <a:pt x="330" y="256"/>
                    </a:lnTo>
                    <a:close/>
                    <a:moveTo>
                      <a:pt x="366" y="260"/>
                    </a:moveTo>
                    <a:lnTo>
                      <a:pt x="366" y="260"/>
                    </a:lnTo>
                    <a:lnTo>
                      <a:pt x="360" y="260"/>
                    </a:lnTo>
                    <a:lnTo>
                      <a:pt x="358" y="262"/>
                    </a:lnTo>
                    <a:lnTo>
                      <a:pt x="358" y="264"/>
                    </a:lnTo>
                    <a:lnTo>
                      <a:pt x="360" y="264"/>
                    </a:lnTo>
                    <a:lnTo>
                      <a:pt x="366" y="270"/>
                    </a:lnTo>
                    <a:lnTo>
                      <a:pt x="374" y="272"/>
                    </a:lnTo>
                    <a:lnTo>
                      <a:pt x="378" y="272"/>
                    </a:lnTo>
                    <a:lnTo>
                      <a:pt x="384" y="270"/>
                    </a:lnTo>
                    <a:lnTo>
                      <a:pt x="394" y="266"/>
                    </a:lnTo>
                    <a:lnTo>
                      <a:pt x="400" y="266"/>
                    </a:lnTo>
                    <a:lnTo>
                      <a:pt x="404" y="270"/>
                    </a:lnTo>
                    <a:lnTo>
                      <a:pt x="404" y="260"/>
                    </a:lnTo>
                    <a:lnTo>
                      <a:pt x="392" y="262"/>
                    </a:lnTo>
                    <a:lnTo>
                      <a:pt x="378" y="262"/>
                    </a:lnTo>
                    <a:lnTo>
                      <a:pt x="366" y="260"/>
                    </a:lnTo>
                    <a:lnTo>
                      <a:pt x="366" y="260"/>
                    </a:lnTo>
                    <a:lnTo>
                      <a:pt x="366" y="260"/>
                    </a:lnTo>
                    <a:close/>
                    <a:moveTo>
                      <a:pt x="458" y="262"/>
                    </a:moveTo>
                    <a:lnTo>
                      <a:pt x="458" y="262"/>
                    </a:lnTo>
                    <a:lnTo>
                      <a:pt x="446" y="270"/>
                    </a:lnTo>
                    <a:lnTo>
                      <a:pt x="440" y="270"/>
                    </a:lnTo>
                    <a:lnTo>
                      <a:pt x="434" y="266"/>
                    </a:lnTo>
                    <a:lnTo>
                      <a:pt x="430" y="270"/>
                    </a:lnTo>
                    <a:lnTo>
                      <a:pt x="430" y="278"/>
                    </a:lnTo>
                    <a:lnTo>
                      <a:pt x="424" y="278"/>
                    </a:lnTo>
                    <a:lnTo>
                      <a:pt x="422" y="280"/>
                    </a:lnTo>
                    <a:lnTo>
                      <a:pt x="422" y="282"/>
                    </a:lnTo>
                    <a:lnTo>
                      <a:pt x="414" y="284"/>
                    </a:lnTo>
                    <a:lnTo>
                      <a:pt x="412" y="290"/>
                    </a:lnTo>
                    <a:lnTo>
                      <a:pt x="410" y="296"/>
                    </a:lnTo>
                    <a:lnTo>
                      <a:pt x="404" y="298"/>
                    </a:lnTo>
                    <a:lnTo>
                      <a:pt x="400" y="298"/>
                    </a:lnTo>
                    <a:lnTo>
                      <a:pt x="400" y="300"/>
                    </a:lnTo>
                    <a:lnTo>
                      <a:pt x="400" y="302"/>
                    </a:lnTo>
                    <a:lnTo>
                      <a:pt x="396" y="306"/>
                    </a:lnTo>
                    <a:lnTo>
                      <a:pt x="402" y="306"/>
                    </a:lnTo>
                    <a:lnTo>
                      <a:pt x="402" y="308"/>
                    </a:lnTo>
                    <a:lnTo>
                      <a:pt x="412" y="298"/>
                    </a:lnTo>
                    <a:lnTo>
                      <a:pt x="424" y="292"/>
                    </a:lnTo>
                    <a:lnTo>
                      <a:pt x="428" y="292"/>
                    </a:lnTo>
                    <a:lnTo>
                      <a:pt x="432" y="292"/>
                    </a:lnTo>
                    <a:lnTo>
                      <a:pt x="434" y="288"/>
                    </a:lnTo>
                    <a:lnTo>
                      <a:pt x="438" y="282"/>
                    </a:lnTo>
                    <a:lnTo>
                      <a:pt x="456" y="272"/>
                    </a:lnTo>
                    <a:lnTo>
                      <a:pt x="466" y="264"/>
                    </a:lnTo>
                    <a:lnTo>
                      <a:pt x="464" y="262"/>
                    </a:lnTo>
                    <a:lnTo>
                      <a:pt x="458" y="262"/>
                    </a:lnTo>
                    <a:lnTo>
                      <a:pt x="458" y="262"/>
                    </a:lnTo>
                    <a:lnTo>
                      <a:pt x="458" y="262"/>
                    </a:lnTo>
                    <a:close/>
                    <a:moveTo>
                      <a:pt x="352" y="282"/>
                    </a:moveTo>
                    <a:lnTo>
                      <a:pt x="352" y="282"/>
                    </a:lnTo>
                    <a:lnTo>
                      <a:pt x="350" y="290"/>
                    </a:lnTo>
                    <a:lnTo>
                      <a:pt x="360" y="292"/>
                    </a:lnTo>
                    <a:lnTo>
                      <a:pt x="374" y="296"/>
                    </a:lnTo>
                    <a:lnTo>
                      <a:pt x="374" y="290"/>
                    </a:lnTo>
                    <a:lnTo>
                      <a:pt x="352" y="282"/>
                    </a:lnTo>
                    <a:lnTo>
                      <a:pt x="352" y="282"/>
                    </a:lnTo>
                    <a:lnTo>
                      <a:pt x="352" y="282"/>
                    </a:lnTo>
                    <a:close/>
                    <a:moveTo>
                      <a:pt x="104" y="84"/>
                    </a:moveTo>
                    <a:lnTo>
                      <a:pt x="104" y="84"/>
                    </a:lnTo>
                    <a:lnTo>
                      <a:pt x="106" y="90"/>
                    </a:lnTo>
                    <a:lnTo>
                      <a:pt x="110" y="90"/>
                    </a:lnTo>
                    <a:lnTo>
                      <a:pt x="106" y="88"/>
                    </a:lnTo>
                    <a:lnTo>
                      <a:pt x="104" y="84"/>
                    </a:lnTo>
                    <a:lnTo>
                      <a:pt x="104" y="84"/>
                    </a:lnTo>
                    <a:lnTo>
                      <a:pt x="104" y="84"/>
                    </a:lnTo>
                    <a:close/>
                    <a:moveTo>
                      <a:pt x="212" y="72"/>
                    </a:moveTo>
                    <a:lnTo>
                      <a:pt x="212" y="72"/>
                    </a:lnTo>
                    <a:lnTo>
                      <a:pt x="202" y="88"/>
                    </a:lnTo>
                    <a:lnTo>
                      <a:pt x="200" y="94"/>
                    </a:lnTo>
                    <a:lnTo>
                      <a:pt x="202" y="106"/>
                    </a:lnTo>
                    <a:lnTo>
                      <a:pt x="204" y="124"/>
                    </a:lnTo>
                    <a:lnTo>
                      <a:pt x="206" y="126"/>
                    </a:lnTo>
                    <a:lnTo>
                      <a:pt x="204" y="130"/>
                    </a:lnTo>
                    <a:lnTo>
                      <a:pt x="210" y="128"/>
                    </a:lnTo>
                    <a:lnTo>
                      <a:pt x="214" y="126"/>
                    </a:lnTo>
                    <a:lnTo>
                      <a:pt x="222" y="160"/>
                    </a:lnTo>
                    <a:lnTo>
                      <a:pt x="236" y="162"/>
                    </a:lnTo>
                    <a:lnTo>
                      <a:pt x="242" y="160"/>
                    </a:lnTo>
                    <a:lnTo>
                      <a:pt x="246" y="160"/>
                    </a:lnTo>
                    <a:lnTo>
                      <a:pt x="246" y="166"/>
                    </a:lnTo>
                    <a:lnTo>
                      <a:pt x="256" y="170"/>
                    </a:lnTo>
                    <a:lnTo>
                      <a:pt x="260" y="164"/>
                    </a:lnTo>
                    <a:lnTo>
                      <a:pt x="278" y="164"/>
                    </a:lnTo>
                    <a:lnTo>
                      <a:pt x="286" y="170"/>
                    </a:lnTo>
                    <a:lnTo>
                      <a:pt x="284" y="170"/>
                    </a:lnTo>
                    <a:lnTo>
                      <a:pt x="286" y="172"/>
                    </a:lnTo>
                    <a:lnTo>
                      <a:pt x="296" y="166"/>
                    </a:lnTo>
                    <a:lnTo>
                      <a:pt x="304" y="166"/>
                    </a:lnTo>
                    <a:lnTo>
                      <a:pt x="306" y="162"/>
                    </a:lnTo>
                    <a:lnTo>
                      <a:pt x="306" y="154"/>
                    </a:lnTo>
                    <a:lnTo>
                      <a:pt x="312" y="148"/>
                    </a:lnTo>
                    <a:lnTo>
                      <a:pt x="320" y="148"/>
                    </a:lnTo>
                    <a:lnTo>
                      <a:pt x="314" y="136"/>
                    </a:lnTo>
                    <a:lnTo>
                      <a:pt x="318" y="134"/>
                    </a:lnTo>
                    <a:lnTo>
                      <a:pt x="320" y="130"/>
                    </a:lnTo>
                    <a:lnTo>
                      <a:pt x="322" y="128"/>
                    </a:lnTo>
                    <a:lnTo>
                      <a:pt x="322" y="102"/>
                    </a:lnTo>
                    <a:lnTo>
                      <a:pt x="332" y="94"/>
                    </a:lnTo>
                    <a:lnTo>
                      <a:pt x="340" y="94"/>
                    </a:lnTo>
                    <a:lnTo>
                      <a:pt x="340" y="92"/>
                    </a:lnTo>
                    <a:lnTo>
                      <a:pt x="340" y="88"/>
                    </a:lnTo>
                    <a:lnTo>
                      <a:pt x="332" y="84"/>
                    </a:lnTo>
                    <a:lnTo>
                      <a:pt x="330" y="84"/>
                    </a:lnTo>
                    <a:lnTo>
                      <a:pt x="328" y="82"/>
                    </a:lnTo>
                    <a:lnTo>
                      <a:pt x="328" y="72"/>
                    </a:lnTo>
                    <a:lnTo>
                      <a:pt x="328" y="64"/>
                    </a:lnTo>
                    <a:lnTo>
                      <a:pt x="322" y="54"/>
                    </a:lnTo>
                    <a:lnTo>
                      <a:pt x="322" y="48"/>
                    </a:lnTo>
                    <a:lnTo>
                      <a:pt x="322" y="46"/>
                    </a:lnTo>
                    <a:lnTo>
                      <a:pt x="324" y="44"/>
                    </a:lnTo>
                    <a:lnTo>
                      <a:pt x="324" y="46"/>
                    </a:lnTo>
                    <a:lnTo>
                      <a:pt x="322" y="38"/>
                    </a:lnTo>
                    <a:lnTo>
                      <a:pt x="312" y="38"/>
                    </a:lnTo>
                    <a:lnTo>
                      <a:pt x="302" y="36"/>
                    </a:lnTo>
                    <a:lnTo>
                      <a:pt x="300" y="40"/>
                    </a:lnTo>
                    <a:lnTo>
                      <a:pt x="296" y="52"/>
                    </a:lnTo>
                    <a:lnTo>
                      <a:pt x="294" y="56"/>
                    </a:lnTo>
                    <a:lnTo>
                      <a:pt x="288" y="62"/>
                    </a:lnTo>
                    <a:lnTo>
                      <a:pt x="286" y="64"/>
                    </a:lnTo>
                    <a:lnTo>
                      <a:pt x="282" y="66"/>
                    </a:lnTo>
                    <a:lnTo>
                      <a:pt x="282" y="72"/>
                    </a:lnTo>
                    <a:lnTo>
                      <a:pt x="278" y="80"/>
                    </a:lnTo>
                    <a:lnTo>
                      <a:pt x="276" y="84"/>
                    </a:lnTo>
                    <a:lnTo>
                      <a:pt x="270" y="88"/>
                    </a:lnTo>
                    <a:lnTo>
                      <a:pt x="260" y="88"/>
                    </a:lnTo>
                    <a:lnTo>
                      <a:pt x="258" y="84"/>
                    </a:lnTo>
                    <a:lnTo>
                      <a:pt x="250" y="88"/>
                    </a:lnTo>
                    <a:lnTo>
                      <a:pt x="248" y="90"/>
                    </a:lnTo>
                    <a:lnTo>
                      <a:pt x="238" y="92"/>
                    </a:lnTo>
                    <a:lnTo>
                      <a:pt x="230" y="92"/>
                    </a:lnTo>
                    <a:lnTo>
                      <a:pt x="224" y="92"/>
                    </a:lnTo>
                    <a:lnTo>
                      <a:pt x="220" y="90"/>
                    </a:lnTo>
                    <a:lnTo>
                      <a:pt x="214" y="88"/>
                    </a:lnTo>
                    <a:lnTo>
                      <a:pt x="212" y="80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72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4" y="20"/>
                    </a:lnTo>
                    <a:lnTo>
                      <a:pt x="12" y="28"/>
                    </a:lnTo>
                    <a:lnTo>
                      <a:pt x="24" y="40"/>
                    </a:lnTo>
                    <a:lnTo>
                      <a:pt x="30" y="46"/>
                    </a:lnTo>
                    <a:lnTo>
                      <a:pt x="32" y="54"/>
                    </a:lnTo>
                    <a:lnTo>
                      <a:pt x="40" y="66"/>
                    </a:lnTo>
                    <a:lnTo>
                      <a:pt x="48" y="70"/>
                    </a:lnTo>
                    <a:lnTo>
                      <a:pt x="56" y="74"/>
                    </a:lnTo>
                    <a:lnTo>
                      <a:pt x="56" y="82"/>
                    </a:lnTo>
                    <a:lnTo>
                      <a:pt x="58" y="88"/>
                    </a:lnTo>
                    <a:lnTo>
                      <a:pt x="58" y="94"/>
                    </a:lnTo>
                    <a:lnTo>
                      <a:pt x="60" y="102"/>
                    </a:lnTo>
                    <a:lnTo>
                      <a:pt x="68" y="110"/>
                    </a:lnTo>
                    <a:lnTo>
                      <a:pt x="78" y="120"/>
                    </a:lnTo>
                    <a:lnTo>
                      <a:pt x="82" y="128"/>
                    </a:lnTo>
                    <a:lnTo>
                      <a:pt x="86" y="138"/>
                    </a:lnTo>
                    <a:lnTo>
                      <a:pt x="90" y="148"/>
                    </a:lnTo>
                    <a:lnTo>
                      <a:pt x="94" y="156"/>
                    </a:lnTo>
                    <a:lnTo>
                      <a:pt x="102" y="166"/>
                    </a:lnTo>
                    <a:lnTo>
                      <a:pt x="106" y="182"/>
                    </a:lnTo>
                    <a:lnTo>
                      <a:pt x="110" y="188"/>
                    </a:lnTo>
                    <a:lnTo>
                      <a:pt x="112" y="192"/>
                    </a:lnTo>
                    <a:lnTo>
                      <a:pt x="120" y="194"/>
                    </a:lnTo>
                    <a:lnTo>
                      <a:pt x="128" y="198"/>
                    </a:lnTo>
                    <a:lnTo>
                      <a:pt x="128" y="202"/>
                    </a:lnTo>
                    <a:lnTo>
                      <a:pt x="132" y="206"/>
                    </a:lnTo>
                    <a:lnTo>
                      <a:pt x="140" y="208"/>
                    </a:lnTo>
                    <a:lnTo>
                      <a:pt x="138" y="206"/>
                    </a:lnTo>
                    <a:lnTo>
                      <a:pt x="140" y="206"/>
                    </a:lnTo>
                    <a:lnTo>
                      <a:pt x="142" y="202"/>
                    </a:lnTo>
                    <a:lnTo>
                      <a:pt x="156" y="206"/>
                    </a:lnTo>
                    <a:lnTo>
                      <a:pt x="156" y="192"/>
                    </a:lnTo>
                    <a:lnTo>
                      <a:pt x="156" y="188"/>
                    </a:lnTo>
                    <a:lnTo>
                      <a:pt x="150" y="184"/>
                    </a:lnTo>
                    <a:lnTo>
                      <a:pt x="150" y="182"/>
                    </a:lnTo>
                    <a:lnTo>
                      <a:pt x="158" y="180"/>
                    </a:lnTo>
                    <a:lnTo>
                      <a:pt x="160" y="166"/>
                    </a:lnTo>
                    <a:lnTo>
                      <a:pt x="154" y="160"/>
                    </a:lnTo>
                    <a:lnTo>
                      <a:pt x="154" y="152"/>
                    </a:lnTo>
                    <a:lnTo>
                      <a:pt x="146" y="152"/>
                    </a:lnTo>
                    <a:lnTo>
                      <a:pt x="140" y="152"/>
                    </a:lnTo>
                    <a:lnTo>
                      <a:pt x="138" y="146"/>
                    </a:lnTo>
                    <a:lnTo>
                      <a:pt x="138" y="138"/>
                    </a:lnTo>
                    <a:lnTo>
                      <a:pt x="138" y="128"/>
                    </a:lnTo>
                    <a:lnTo>
                      <a:pt x="122" y="126"/>
                    </a:lnTo>
                    <a:lnTo>
                      <a:pt x="124" y="116"/>
                    </a:lnTo>
                    <a:lnTo>
                      <a:pt x="124" y="118"/>
                    </a:lnTo>
                    <a:lnTo>
                      <a:pt x="128" y="120"/>
                    </a:lnTo>
                    <a:lnTo>
                      <a:pt x="128" y="110"/>
                    </a:lnTo>
                    <a:lnTo>
                      <a:pt x="124" y="102"/>
                    </a:lnTo>
                    <a:lnTo>
                      <a:pt x="118" y="100"/>
                    </a:lnTo>
                    <a:lnTo>
                      <a:pt x="118" y="94"/>
                    </a:lnTo>
                    <a:lnTo>
                      <a:pt x="112" y="94"/>
                    </a:lnTo>
                    <a:lnTo>
                      <a:pt x="114" y="92"/>
                    </a:lnTo>
                    <a:lnTo>
                      <a:pt x="114" y="90"/>
                    </a:lnTo>
                    <a:lnTo>
                      <a:pt x="114" y="84"/>
                    </a:lnTo>
                    <a:lnTo>
                      <a:pt x="104" y="94"/>
                    </a:lnTo>
                    <a:lnTo>
                      <a:pt x="104" y="88"/>
                    </a:lnTo>
                    <a:lnTo>
                      <a:pt x="102" y="82"/>
                    </a:lnTo>
                    <a:lnTo>
                      <a:pt x="96" y="80"/>
                    </a:lnTo>
                    <a:lnTo>
                      <a:pt x="94" y="76"/>
                    </a:lnTo>
                    <a:lnTo>
                      <a:pt x="92" y="72"/>
                    </a:lnTo>
                    <a:lnTo>
                      <a:pt x="90" y="66"/>
                    </a:lnTo>
                    <a:lnTo>
                      <a:pt x="86" y="64"/>
                    </a:lnTo>
                    <a:lnTo>
                      <a:pt x="86" y="66"/>
                    </a:lnTo>
                    <a:lnTo>
                      <a:pt x="86" y="70"/>
                    </a:lnTo>
                    <a:lnTo>
                      <a:pt x="82" y="66"/>
                    </a:lnTo>
                    <a:lnTo>
                      <a:pt x="78" y="64"/>
                    </a:lnTo>
                    <a:lnTo>
                      <a:pt x="76" y="58"/>
                    </a:lnTo>
                    <a:lnTo>
                      <a:pt x="78" y="52"/>
                    </a:lnTo>
                    <a:lnTo>
                      <a:pt x="72" y="52"/>
                    </a:lnTo>
                    <a:lnTo>
                      <a:pt x="72" y="46"/>
                    </a:lnTo>
                    <a:lnTo>
                      <a:pt x="60" y="40"/>
                    </a:lnTo>
                    <a:lnTo>
                      <a:pt x="58" y="36"/>
                    </a:lnTo>
                    <a:lnTo>
                      <a:pt x="58" y="30"/>
                    </a:lnTo>
                    <a:lnTo>
                      <a:pt x="42" y="22"/>
                    </a:lnTo>
                    <a:lnTo>
                      <a:pt x="42" y="16"/>
                    </a:lnTo>
                    <a:lnTo>
                      <a:pt x="40" y="10"/>
                    </a:lnTo>
                    <a:lnTo>
                      <a:pt x="36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6" name="Freeform 1660"/>
              <p:cNvSpPr>
                <a:spLocks/>
              </p:cNvSpPr>
              <p:nvPr/>
            </p:nvSpPr>
            <p:spPr bwMode="auto">
              <a:xfrm>
                <a:off x="2232025" y="3387725"/>
                <a:ext cx="676275" cy="835025"/>
              </a:xfrm>
              <a:custGeom>
                <a:avLst/>
                <a:gdLst>
                  <a:gd name="T0" fmla="*/ 286 w 426"/>
                  <a:gd name="T1" fmla="*/ 280 h 526"/>
                  <a:gd name="T2" fmla="*/ 270 w 426"/>
                  <a:gd name="T3" fmla="*/ 298 h 526"/>
                  <a:gd name="T4" fmla="*/ 254 w 426"/>
                  <a:gd name="T5" fmla="*/ 320 h 526"/>
                  <a:gd name="T6" fmla="*/ 234 w 426"/>
                  <a:gd name="T7" fmla="*/ 336 h 526"/>
                  <a:gd name="T8" fmla="*/ 218 w 426"/>
                  <a:gd name="T9" fmla="*/ 358 h 526"/>
                  <a:gd name="T10" fmla="*/ 204 w 426"/>
                  <a:gd name="T11" fmla="*/ 366 h 526"/>
                  <a:gd name="T12" fmla="*/ 186 w 426"/>
                  <a:gd name="T13" fmla="*/ 384 h 526"/>
                  <a:gd name="T14" fmla="*/ 170 w 426"/>
                  <a:gd name="T15" fmla="*/ 394 h 526"/>
                  <a:gd name="T16" fmla="*/ 172 w 426"/>
                  <a:gd name="T17" fmla="*/ 448 h 526"/>
                  <a:gd name="T18" fmla="*/ 162 w 426"/>
                  <a:gd name="T19" fmla="*/ 492 h 526"/>
                  <a:gd name="T20" fmla="*/ 146 w 426"/>
                  <a:gd name="T21" fmla="*/ 512 h 526"/>
                  <a:gd name="T22" fmla="*/ 124 w 426"/>
                  <a:gd name="T23" fmla="*/ 512 h 526"/>
                  <a:gd name="T24" fmla="*/ 114 w 426"/>
                  <a:gd name="T25" fmla="*/ 490 h 526"/>
                  <a:gd name="T26" fmla="*/ 92 w 426"/>
                  <a:gd name="T27" fmla="*/ 444 h 526"/>
                  <a:gd name="T28" fmla="*/ 74 w 426"/>
                  <a:gd name="T29" fmla="*/ 384 h 526"/>
                  <a:gd name="T30" fmla="*/ 68 w 426"/>
                  <a:gd name="T31" fmla="*/ 330 h 526"/>
                  <a:gd name="T32" fmla="*/ 68 w 426"/>
                  <a:gd name="T33" fmla="*/ 292 h 526"/>
                  <a:gd name="T34" fmla="*/ 62 w 426"/>
                  <a:gd name="T35" fmla="*/ 276 h 526"/>
                  <a:gd name="T36" fmla="*/ 58 w 426"/>
                  <a:gd name="T37" fmla="*/ 284 h 526"/>
                  <a:gd name="T38" fmla="*/ 14 w 426"/>
                  <a:gd name="T39" fmla="*/ 274 h 526"/>
                  <a:gd name="T40" fmla="*/ 32 w 426"/>
                  <a:gd name="T41" fmla="*/ 262 h 526"/>
                  <a:gd name="T42" fmla="*/ 16 w 426"/>
                  <a:gd name="T43" fmla="*/ 254 h 526"/>
                  <a:gd name="T44" fmla="*/ 6 w 426"/>
                  <a:gd name="T45" fmla="*/ 230 h 526"/>
                  <a:gd name="T46" fmla="*/ 16 w 426"/>
                  <a:gd name="T47" fmla="*/ 200 h 526"/>
                  <a:gd name="T48" fmla="*/ 24 w 426"/>
                  <a:gd name="T49" fmla="*/ 170 h 526"/>
                  <a:gd name="T50" fmla="*/ 46 w 426"/>
                  <a:gd name="T51" fmla="*/ 148 h 526"/>
                  <a:gd name="T52" fmla="*/ 74 w 426"/>
                  <a:gd name="T53" fmla="*/ 120 h 526"/>
                  <a:gd name="T54" fmla="*/ 86 w 426"/>
                  <a:gd name="T55" fmla="*/ 84 h 526"/>
                  <a:gd name="T56" fmla="*/ 64 w 426"/>
                  <a:gd name="T57" fmla="*/ 52 h 526"/>
                  <a:gd name="T58" fmla="*/ 86 w 426"/>
                  <a:gd name="T59" fmla="*/ 38 h 526"/>
                  <a:gd name="T60" fmla="*/ 114 w 426"/>
                  <a:gd name="T61" fmla="*/ 20 h 526"/>
                  <a:gd name="T62" fmla="*/ 140 w 426"/>
                  <a:gd name="T63" fmla="*/ 0 h 526"/>
                  <a:gd name="T64" fmla="*/ 162 w 426"/>
                  <a:gd name="T65" fmla="*/ 20 h 526"/>
                  <a:gd name="T66" fmla="*/ 146 w 426"/>
                  <a:gd name="T67" fmla="*/ 44 h 526"/>
                  <a:gd name="T68" fmla="*/ 150 w 426"/>
                  <a:gd name="T69" fmla="*/ 72 h 526"/>
                  <a:gd name="T70" fmla="*/ 158 w 426"/>
                  <a:gd name="T71" fmla="*/ 92 h 526"/>
                  <a:gd name="T72" fmla="*/ 178 w 426"/>
                  <a:gd name="T73" fmla="*/ 110 h 526"/>
                  <a:gd name="T74" fmla="*/ 176 w 426"/>
                  <a:gd name="T75" fmla="*/ 144 h 526"/>
                  <a:gd name="T76" fmla="*/ 212 w 426"/>
                  <a:gd name="T77" fmla="*/ 164 h 526"/>
                  <a:gd name="T78" fmla="*/ 242 w 426"/>
                  <a:gd name="T79" fmla="*/ 182 h 526"/>
                  <a:gd name="T80" fmla="*/ 288 w 426"/>
                  <a:gd name="T81" fmla="*/ 190 h 526"/>
                  <a:gd name="T82" fmla="*/ 290 w 426"/>
                  <a:gd name="T83" fmla="*/ 164 h 526"/>
                  <a:gd name="T84" fmla="*/ 314 w 426"/>
                  <a:gd name="T85" fmla="*/ 180 h 526"/>
                  <a:gd name="T86" fmla="*/ 352 w 426"/>
                  <a:gd name="T87" fmla="*/ 176 h 526"/>
                  <a:gd name="T88" fmla="*/ 370 w 426"/>
                  <a:gd name="T89" fmla="*/ 148 h 526"/>
                  <a:gd name="T90" fmla="*/ 402 w 426"/>
                  <a:gd name="T91" fmla="*/ 148 h 526"/>
                  <a:gd name="T92" fmla="*/ 420 w 426"/>
                  <a:gd name="T93" fmla="*/ 162 h 526"/>
                  <a:gd name="T94" fmla="*/ 422 w 426"/>
                  <a:gd name="T95" fmla="*/ 192 h 526"/>
                  <a:gd name="T96" fmla="*/ 396 w 426"/>
                  <a:gd name="T97" fmla="*/ 212 h 526"/>
                  <a:gd name="T98" fmla="*/ 388 w 426"/>
                  <a:gd name="T99" fmla="*/ 230 h 526"/>
                  <a:gd name="T100" fmla="*/ 372 w 426"/>
                  <a:gd name="T101" fmla="*/ 262 h 526"/>
                  <a:gd name="T102" fmla="*/ 362 w 426"/>
                  <a:gd name="T103" fmla="*/ 276 h 526"/>
                  <a:gd name="T104" fmla="*/ 350 w 426"/>
                  <a:gd name="T105" fmla="*/ 262 h 526"/>
                  <a:gd name="T106" fmla="*/ 350 w 426"/>
                  <a:gd name="T107" fmla="*/ 234 h 526"/>
                  <a:gd name="T108" fmla="*/ 340 w 426"/>
                  <a:gd name="T109" fmla="*/ 220 h 526"/>
                  <a:gd name="T110" fmla="*/ 316 w 426"/>
                  <a:gd name="T111" fmla="*/ 200 h 526"/>
                  <a:gd name="T112" fmla="*/ 298 w 426"/>
                  <a:gd name="T113" fmla="*/ 206 h 526"/>
                  <a:gd name="T114" fmla="*/ 286 w 426"/>
                  <a:gd name="T115" fmla="*/ 234 h 526"/>
                  <a:gd name="T116" fmla="*/ 300 w 426"/>
                  <a:gd name="T117" fmla="*/ 27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6" h="526">
                    <a:moveTo>
                      <a:pt x="298" y="288"/>
                    </a:moveTo>
                    <a:lnTo>
                      <a:pt x="298" y="288"/>
                    </a:lnTo>
                    <a:lnTo>
                      <a:pt x="294" y="282"/>
                    </a:lnTo>
                    <a:lnTo>
                      <a:pt x="290" y="282"/>
                    </a:lnTo>
                    <a:lnTo>
                      <a:pt x="286" y="280"/>
                    </a:lnTo>
                    <a:lnTo>
                      <a:pt x="286" y="284"/>
                    </a:lnTo>
                    <a:lnTo>
                      <a:pt x="278" y="290"/>
                    </a:lnTo>
                    <a:lnTo>
                      <a:pt x="276" y="298"/>
                    </a:lnTo>
                    <a:lnTo>
                      <a:pt x="272" y="298"/>
                    </a:lnTo>
                    <a:lnTo>
                      <a:pt x="270" y="298"/>
                    </a:lnTo>
                    <a:lnTo>
                      <a:pt x="272" y="298"/>
                    </a:lnTo>
                    <a:lnTo>
                      <a:pt x="276" y="300"/>
                    </a:lnTo>
                    <a:lnTo>
                      <a:pt x="276" y="306"/>
                    </a:lnTo>
                    <a:lnTo>
                      <a:pt x="266" y="312"/>
                    </a:lnTo>
                    <a:lnTo>
                      <a:pt x="254" y="320"/>
                    </a:lnTo>
                    <a:lnTo>
                      <a:pt x="250" y="320"/>
                    </a:lnTo>
                    <a:lnTo>
                      <a:pt x="244" y="320"/>
                    </a:lnTo>
                    <a:lnTo>
                      <a:pt x="248" y="326"/>
                    </a:lnTo>
                    <a:lnTo>
                      <a:pt x="240" y="328"/>
                    </a:lnTo>
                    <a:lnTo>
                      <a:pt x="234" y="336"/>
                    </a:lnTo>
                    <a:lnTo>
                      <a:pt x="230" y="348"/>
                    </a:lnTo>
                    <a:lnTo>
                      <a:pt x="224" y="352"/>
                    </a:lnTo>
                    <a:lnTo>
                      <a:pt x="218" y="352"/>
                    </a:lnTo>
                    <a:lnTo>
                      <a:pt x="218" y="354"/>
                    </a:lnTo>
                    <a:lnTo>
                      <a:pt x="218" y="358"/>
                    </a:lnTo>
                    <a:lnTo>
                      <a:pt x="212" y="358"/>
                    </a:lnTo>
                    <a:lnTo>
                      <a:pt x="208" y="358"/>
                    </a:lnTo>
                    <a:lnTo>
                      <a:pt x="206" y="362"/>
                    </a:lnTo>
                    <a:lnTo>
                      <a:pt x="204" y="364"/>
                    </a:lnTo>
                    <a:lnTo>
                      <a:pt x="204" y="366"/>
                    </a:lnTo>
                    <a:lnTo>
                      <a:pt x="200" y="374"/>
                    </a:lnTo>
                    <a:lnTo>
                      <a:pt x="198" y="376"/>
                    </a:lnTo>
                    <a:lnTo>
                      <a:pt x="196" y="376"/>
                    </a:lnTo>
                    <a:lnTo>
                      <a:pt x="188" y="380"/>
                    </a:lnTo>
                    <a:lnTo>
                      <a:pt x="186" y="384"/>
                    </a:lnTo>
                    <a:lnTo>
                      <a:pt x="182" y="388"/>
                    </a:lnTo>
                    <a:lnTo>
                      <a:pt x="178" y="388"/>
                    </a:lnTo>
                    <a:lnTo>
                      <a:pt x="172" y="388"/>
                    </a:lnTo>
                    <a:lnTo>
                      <a:pt x="170" y="392"/>
                    </a:lnTo>
                    <a:lnTo>
                      <a:pt x="170" y="394"/>
                    </a:lnTo>
                    <a:lnTo>
                      <a:pt x="172" y="404"/>
                    </a:lnTo>
                    <a:lnTo>
                      <a:pt x="170" y="410"/>
                    </a:lnTo>
                    <a:lnTo>
                      <a:pt x="168" y="420"/>
                    </a:lnTo>
                    <a:lnTo>
                      <a:pt x="170" y="436"/>
                    </a:lnTo>
                    <a:lnTo>
                      <a:pt x="172" y="448"/>
                    </a:lnTo>
                    <a:lnTo>
                      <a:pt x="170" y="456"/>
                    </a:lnTo>
                    <a:lnTo>
                      <a:pt x="164" y="464"/>
                    </a:lnTo>
                    <a:lnTo>
                      <a:pt x="164" y="472"/>
                    </a:lnTo>
                    <a:lnTo>
                      <a:pt x="168" y="492"/>
                    </a:lnTo>
                    <a:lnTo>
                      <a:pt x="162" y="492"/>
                    </a:lnTo>
                    <a:lnTo>
                      <a:pt x="160" y="492"/>
                    </a:lnTo>
                    <a:lnTo>
                      <a:pt x="158" y="494"/>
                    </a:lnTo>
                    <a:lnTo>
                      <a:pt x="154" y="500"/>
                    </a:lnTo>
                    <a:lnTo>
                      <a:pt x="152" y="510"/>
                    </a:lnTo>
                    <a:lnTo>
                      <a:pt x="146" y="512"/>
                    </a:lnTo>
                    <a:lnTo>
                      <a:pt x="144" y="512"/>
                    </a:lnTo>
                    <a:lnTo>
                      <a:pt x="136" y="526"/>
                    </a:lnTo>
                    <a:lnTo>
                      <a:pt x="132" y="526"/>
                    </a:lnTo>
                    <a:lnTo>
                      <a:pt x="128" y="520"/>
                    </a:lnTo>
                    <a:lnTo>
                      <a:pt x="124" y="512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18" y="494"/>
                    </a:lnTo>
                    <a:lnTo>
                      <a:pt x="118" y="490"/>
                    </a:lnTo>
                    <a:lnTo>
                      <a:pt x="114" y="490"/>
                    </a:lnTo>
                    <a:lnTo>
                      <a:pt x="110" y="482"/>
                    </a:lnTo>
                    <a:lnTo>
                      <a:pt x="108" y="472"/>
                    </a:lnTo>
                    <a:lnTo>
                      <a:pt x="100" y="462"/>
                    </a:lnTo>
                    <a:lnTo>
                      <a:pt x="96" y="454"/>
                    </a:lnTo>
                    <a:lnTo>
                      <a:pt x="92" y="444"/>
                    </a:lnTo>
                    <a:lnTo>
                      <a:pt x="90" y="434"/>
                    </a:lnTo>
                    <a:lnTo>
                      <a:pt x="88" y="416"/>
                    </a:lnTo>
                    <a:lnTo>
                      <a:pt x="80" y="400"/>
                    </a:lnTo>
                    <a:lnTo>
                      <a:pt x="78" y="392"/>
                    </a:lnTo>
                    <a:lnTo>
                      <a:pt x="74" y="384"/>
                    </a:lnTo>
                    <a:lnTo>
                      <a:pt x="74" y="372"/>
                    </a:lnTo>
                    <a:lnTo>
                      <a:pt x="68" y="344"/>
                    </a:lnTo>
                    <a:lnTo>
                      <a:pt x="68" y="336"/>
                    </a:lnTo>
                    <a:lnTo>
                      <a:pt x="68" y="334"/>
                    </a:lnTo>
                    <a:lnTo>
                      <a:pt x="68" y="330"/>
                    </a:lnTo>
                    <a:lnTo>
                      <a:pt x="62" y="316"/>
                    </a:lnTo>
                    <a:lnTo>
                      <a:pt x="62" y="310"/>
                    </a:lnTo>
                    <a:lnTo>
                      <a:pt x="64" y="306"/>
                    </a:lnTo>
                    <a:lnTo>
                      <a:pt x="68" y="298"/>
                    </a:lnTo>
                    <a:lnTo>
                      <a:pt x="68" y="292"/>
                    </a:lnTo>
                    <a:lnTo>
                      <a:pt x="68" y="290"/>
                    </a:lnTo>
                    <a:lnTo>
                      <a:pt x="64" y="288"/>
                    </a:lnTo>
                    <a:lnTo>
                      <a:pt x="64" y="282"/>
                    </a:lnTo>
                    <a:lnTo>
                      <a:pt x="64" y="280"/>
                    </a:lnTo>
                    <a:lnTo>
                      <a:pt x="62" y="276"/>
                    </a:lnTo>
                    <a:lnTo>
                      <a:pt x="62" y="272"/>
                    </a:lnTo>
                    <a:lnTo>
                      <a:pt x="64" y="264"/>
                    </a:lnTo>
                    <a:lnTo>
                      <a:pt x="58" y="270"/>
                    </a:lnTo>
                    <a:lnTo>
                      <a:pt x="58" y="276"/>
                    </a:lnTo>
                    <a:lnTo>
                      <a:pt x="58" y="284"/>
                    </a:lnTo>
                    <a:lnTo>
                      <a:pt x="54" y="290"/>
                    </a:lnTo>
                    <a:lnTo>
                      <a:pt x="46" y="292"/>
                    </a:lnTo>
                    <a:lnTo>
                      <a:pt x="34" y="298"/>
                    </a:lnTo>
                    <a:lnTo>
                      <a:pt x="24" y="288"/>
                    </a:lnTo>
                    <a:lnTo>
                      <a:pt x="14" y="274"/>
                    </a:lnTo>
                    <a:lnTo>
                      <a:pt x="14" y="272"/>
                    </a:lnTo>
                    <a:lnTo>
                      <a:pt x="14" y="266"/>
                    </a:lnTo>
                    <a:lnTo>
                      <a:pt x="22" y="266"/>
                    </a:lnTo>
                    <a:lnTo>
                      <a:pt x="28" y="264"/>
                    </a:lnTo>
                    <a:lnTo>
                      <a:pt x="32" y="262"/>
                    </a:lnTo>
                    <a:lnTo>
                      <a:pt x="34" y="256"/>
                    </a:lnTo>
                    <a:lnTo>
                      <a:pt x="40" y="246"/>
                    </a:lnTo>
                    <a:lnTo>
                      <a:pt x="32" y="254"/>
                    </a:lnTo>
                    <a:lnTo>
                      <a:pt x="24" y="256"/>
                    </a:lnTo>
                    <a:lnTo>
                      <a:pt x="16" y="254"/>
                    </a:lnTo>
                    <a:lnTo>
                      <a:pt x="6" y="252"/>
                    </a:lnTo>
                    <a:lnTo>
                      <a:pt x="6" y="244"/>
                    </a:lnTo>
                    <a:lnTo>
                      <a:pt x="4" y="238"/>
                    </a:lnTo>
                    <a:lnTo>
                      <a:pt x="0" y="236"/>
                    </a:lnTo>
                    <a:lnTo>
                      <a:pt x="6" y="230"/>
                    </a:lnTo>
                    <a:lnTo>
                      <a:pt x="8" y="224"/>
                    </a:lnTo>
                    <a:lnTo>
                      <a:pt x="16" y="220"/>
                    </a:lnTo>
                    <a:lnTo>
                      <a:pt x="26" y="218"/>
                    </a:lnTo>
                    <a:lnTo>
                      <a:pt x="24" y="208"/>
                    </a:lnTo>
                    <a:lnTo>
                      <a:pt x="16" y="200"/>
                    </a:lnTo>
                    <a:lnTo>
                      <a:pt x="16" y="198"/>
                    </a:lnTo>
                    <a:lnTo>
                      <a:pt x="22" y="190"/>
                    </a:lnTo>
                    <a:lnTo>
                      <a:pt x="14" y="180"/>
                    </a:lnTo>
                    <a:lnTo>
                      <a:pt x="18" y="174"/>
                    </a:lnTo>
                    <a:lnTo>
                      <a:pt x="24" y="170"/>
                    </a:lnTo>
                    <a:lnTo>
                      <a:pt x="26" y="164"/>
                    </a:lnTo>
                    <a:lnTo>
                      <a:pt x="32" y="170"/>
                    </a:lnTo>
                    <a:lnTo>
                      <a:pt x="36" y="162"/>
                    </a:lnTo>
                    <a:lnTo>
                      <a:pt x="44" y="156"/>
                    </a:lnTo>
                    <a:lnTo>
                      <a:pt x="46" y="148"/>
                    </a:lnTo>
                    <a:lnTo>
                      <a:pt x="52" y="142"/>
                    </a:lnTo>
                    <a:lnTo>
                      <a:pt x="60" y="138"/>
                    </a:lnTo>
                    <a:lnTo>
                      <a:pt x="64" y="134"/>
                    </a:lnTo>
                    <a:lnTo>
                      <a:pt x="68" y="126"/>
                    </a:lnTo>
                    <a:lnTo>
                      <a:pt x="74" y="120"/>
                    </a:lnTo>
                    <a:lnTo>
                      <a:pt x="74" y="112"/>
                    </a:lnTo>
                    <a:lnTo>
                      <a:pt x="78" y="102"/>
                    </a:lnTo>
                    <a:lnTo>
                      <a:pt x="82" y="98"/>
                    </a:lnTo>
                    <a:lnTo>
                      <a:pt x="86" y="90"/>
                    </a:lnTo>
                    <a:lnTo>
                      <a:pt x="86" y="84"/>
                    </a:lnTo>
                    <a:lnTo>
                      <a:pt x="80" y="78"/>
                    </a:lnTo>
                    <a:lnTo>
                      <a:pt x="74" y="72"/>
                    </a:lnTo>
                    <a:lnTo>
                      <a:pt x="72" y="70"/>
                    </a:lnTo>
                    <a:lnTo>
                      <a:pt x="70" y="56"/>
                    </a:lnTo>
                    <a:lnTo>
                      <a:pt x="64" y="52"/>
                    </a:lnTo>
                    <a:lnTo>
                      <a:pt x="64" y="46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82" y="42"/>
                    </a:lnTo>
                    <a:lnTo>
                      <a:pt x="86" y="38"/>
                    </a:lnTo>
                    <a:lnTo>
                      <a:pt x="88" y="36"/>
                    </a:lnTo>
                    <a:lnTo>
                      <a:pt x="92" y="34"/>
                    </a:lnTo>
                    <a:lnTo>
                      <a:pt x="104" y="30"/>
                    </a:lnTo>
                    <a:lnTo>
                      <a:pt x="110" y="26"/>
                    </a:lnTo>
                    <a:lnTo>
                      <a:pt x="114" y="20"/>
                    </a:lnTo>
                    <a:lnTo>
                      <a:pt x="118" y="16"/>
                    </a:lnTo>
                    <a:lnTo>
                      <a:pt x="124" y="8"/>
                    </a:lnTo>
                    <a:lnTo>
                      <a:pt x="128" y="2"/>
                    </a:lnTo>
                    <a:lnTo>
                      <a:pt x="134" y="0"/>
                    </a:lnTo>
                    <a:lnTo>
                      <a:pt x="140" y="0"/>
                    </a:lnTo>
                    <a:lnTo>
                      <a:pt x="144" y="2"/>
                    </a:lnTo>
                    <a:lnTo>
                      <a:pt x="152" y="2"/>
                    </a:lnTo>
                    <a:lnTo>
                      <a:pt x="154" y="8"/>
                    </a:lnTo>
                    <a:lnTo>
                      <a:pt x="160" y="14"/>
                    </a:lnTo>
                    <a:lnTo>
                      <a:pt x="162" y="20"/>
                    </a:lnTo>
                    <a:lnTo>
                      <a:pt x="158" y="24"/>
                    </a:lnTo>
                    <a:lnTo>
                      <a:pt x="158" y="28"/>
                    </a:lnTo>
                    <a:lnTo>
                      <a:pt x="154" y="34"/>
                    </a:lnTo>
                    <a:lnTo>
                      <a:pt x="150" y="36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2" y="54"/>
                    </a:lnTo>
                    <a:lnTo>
                      <a:pt x="146" y="56"/>
                    </a:lnTo>
                    <a:lnTo>
                      <a:pt x="150" y="62"/>
                    </a:lnTo>
                    <a:lnTo>
                      <a:pt x="150" y="72"/>
                    </a:lnTo>
                    <a:lnTo>
                      <a:pt x="154" y="74"/>
                    </a:lnTo>
                    <a:lnTo>
                      <a:pt x="158" y="74"/>
                    </a:lnTo>
                    <a:lnTo>
                      <a:pt x="158" y="80"/>
                    </a:lnTo>
                    <a:lnTo>
                      <a:pt x="154" y="88"/>
                    </a:lnTo>
                    <a:lnTo>
                      <a:pt x="158" y="92"/>
                    </a:lnTo>
                    <a:lnTo>
                      <a:pt x="154" y="96"/>
                    </a:lnTo>
                    <a:lnTo>
                      <a:pt x="158" y="102"/>
                    </a:lnTo>
                    <a:lnTo>
                      <a:pt x="162" y="106"/>
                    </a:lnTo>
                    <a:lnTo>
                      <a:pt x="170" y="110"/>
                    </a:lnTo>
                    <a:lnTo>
                      <a:pt x="178" y="110"/>
                    </a:lnTo>
                    <a:lnTo>
                      <a:pt x="182" y="116"/>
                    </a:lnTo>
                    <a:lnTo>
                      <a:pt x="188" y="120"/>
                    </a:lnTo>
                    <a:lnTo>
                      <a:pt x="178" y="126"/>
                    </a:lnTo>
                    <a:lnTo>
                      <a:pt x="172" y="136"/>
                    </a:lnTo>
                    <a:lnTo>
                      <a:pt x="176" y="144"/>
                    </a:lnTo>
                    <a:lnTo>
                      <a:pt x="182" y="146"/>
                    </a:lnTo>
                    <a:lnTo>
                      <a:pt x="186" y="154"/>
                    </a:lnTo>
                    <a:lnTo>
                      <a:pt x="194" y="156"/>
                    </a:lnTo>
                    <a:lnTo>
                      <a:pt x="200" y="160"/>
                    </a:lnTo>
                    <a:lnTo>
                      <a:pt x="212" y="164"/>
                    </a:lnTo>
                    <a:lnTo>
                      <a:pt x="218" y="164"/>
                    </a:lnTo>
                    <a:lnTo>
                      <a:pt x="226" y="170"/>
                    </a:lnTo>
                    <a:lnTo>
                      <a:pt x="230" y="174"/>
                    </a:lnTo>
                    <a:lnTo>
                      <a:pt x="236" y="174"/>
                    </a:lnTo>
                    <a:lnTo>
                      <a:pt x="242" y="182"/>
                    </a:lnTo>
                    <a:lnTo>
                      <a:pt x="254" y="182"/>
                    </a:lnTo>
                    <a:lnTo>
                      <a:pt x="268" y="188"/>
                    </a:lnTo>
                    <a:lnTo>
                      <a:pt x="276" y="190"/>
                    </a:lnTo>
                    <a:lnTo>
                      <a:pt x="282" y="190"/>
                    </a:lnTo>
                    <a:lnTo>
                      <a:pt x="288" y="190"/>
                    </a:lnTo>
                    <a:lnTo>
                      <a:pt x="290" y="184"/>
                    </a:lnTo>
                    <a:lnTo>
                      <a:pt x="294" y="182"/>
                    </a:lnTo>
                    <a:lnTo>
                      <a:pt x="288" y="176"/>
                    </a:lnTo>
                    <a:lnTo>
                      <a:pt x="290" y="172"/>
                    </a:lnTo>
                    <a:lnTo>
                      <a:pt x="290" y="164"/>
                    </a:lnTo>
                    <a:lnTo>
                      <a:pt x="296" y="162"/>
                    </a:lnTo>
                    <a:lnTo>
                      <a:pt x="300" y="162"/>
                    </a:lnTo>
                    <a:lnTo>
                      <a:pt x="306" y="170"/>
                    </a:lnTo>
                    <a:lnTo>
                      <a:pt x="306" y="172"/>
                    </a:lnTo>
                    <a:lnTo>
                      <a:pt x="314" y="180"/>
                    </a:lnTo>
                    <a:lnTo>
                      <a:pt x="318" y="176"/>
                    </a:lnTo>
                    <a:lnTo>
                      <a:pt x="326" y="176"/>
                    </a:lnTo>
                    <a:lnTo>
                      <a:pt x="334" y="180"/>
                    </a:lnTo>
                    <a:lnTo>
                      <a:pt x="348" y="176"/>
                    </a:lnTo>
                    <a:lnTo>
                      <a:pt x="352" y="176"/>
                    </a:lnTo>
                    <a:lnTo>
                      <a:pt x="352" y="170"/>
                    </a:lnTo>
                    <a:lnTo>
                      <a:pt x="350" y="160"/>
                    </a:lnTo>
                    <a:lnTo>
                      <a:pt x="358" y="156"/>
                    </a:lnTo>
                    <a:lnTo>
                      <a:pt x="366" y="154"/>
                    </a:lnTo>
                    <a:lnTo>
                      <a:pt x="370" y="148"/>
                    </a:lnTo>
                    <a:lnTo>
                      <a:pt x="378" y="148"/>
                    </a:lnTo>
                    <a:lnTo>
                      <a:pt x="384" y="148"/>
                    </a:lnTo>
                    <a:lnTo>
                      <a:pt x="388" y="146"/>
                    </a:lnTo>
                    <a:lnTo>
                      <a:pt x="394" y="146"/>
                    </a:lnTo>
                    <a:lnTo>
                      <a:pt x="402" y="148"/>
                    </a:lnTo>
                    <a:lnTo>
                      <a:pt x="402" y="156"/>
                    </a:lnTo>
                    <a:lnTo>
                      <a:pt x="404" y="162"/>
                    </a:lnTo>
                    <a:lnTo>
                      <a:pt x="408" y="160"/>
                    </a:lnTo>
                    <a:lnTo>
                      <a:pt x="414" y="162"/>
                    </a:lnTo>
                    <a:lnTo>
                      <a:pt x="420" y="162"/>
                    </a:lnTo>
                    <a:lnTo>
                      <a:pt x="424" y="164"/>
                    </a:lnTo>
                    <a:lnTo>
                      <a:pt x="426" y="170"/>
                    </a:lnTo>
                    <a:lnTo>
                      <a:pt x="426" y="174"/>
                    </a:lnTo>
                    <a:lnTo>
                      <a:pt x="426" y="182"/>
                    </a:lnTo>
                    <a:lnTo>
                      <a:pt x="422" y="192"/>
                    </a:lnTo>
                    <a:lnTo>
                      <a:pt x="416" y="190"/>
                    </a:lnTo>
                    <a:lnTo>
                      <a:pt x="408" y="192"/>
                    </a:lnTo>
                    <a:lnTo>
                      <a:pt x="404" y="202"/>
                    </a:lnTo>
                    <a:lnTo>
                      <a:pt x="404" y="206"/>
                    </a:lnTo>
                    <a:lnTo>
                      <a:pt x="396" y="212"/>
                    </a:lnTo>
                    <a:lnTo>
                      <a:pt x="394" y="218"/>
                    </a:lnTo>
                    <a:lnTo>
                      <a:pt x="386" y="220"/>
                    </a:lnTo>
                    <a:lnTo>
                      <a:pt x="384" y="224"/>
                    </a:lnTo>
                    <a:lnTo>
                      <a:pt x="388" y="226"/>
                    </a:lnTo>
                    <a:lnTo>
                      <a:pt x="388" y="230"/>
                    </a:lnTo>
                    <a:lnTo>
                      <a:pt x="384" y="238"/>
                    </a:lnTo>
                    <a:lnTo>
                      <a:pt x="380" y="248"/>
                    </a:lnTo>
                    <a:lnTo>
                      <a:pt x="370" y="242"/>
                    </a:lnTo>
                    <a:lnTo>
                      <a:pt x="370" y="256"/>
                    </a:lnTo>
                    <a:lnTo>
                      <a:pt x="372" y="262"/>
                    </a:lnTo>
                    <a:lnTo>
                      <a:pt x="372" y="270"/>
                    </a:lnTo>
                    <a:lnTo>
                      <a:pt x="372" y="274"/>
                    </a:lnTo>
                    <a:lnTo>
                      <a:pt x="370" y="276"/>
                    </a:lnTo>
                    <a:lnTo>
                      <a:pt x="368" y="282"/>
                    </a:lnTo>
                    <a:lnTo>
                      <a:pt x="362" y="276"/>
                    </a:lnTo>
                    <a:lnTo>
                      <a:pt x="360" y="280"/>
                    </a:lnTo>
                    <a:lnTo>
                      <a:pt x="358" y="272"/>
                    </a:lnTo>
                    <a:lnTo>
                      <a:pt x="358" y="264"/>
                    </a:lnTo>
                    <a:lnTo>
                      <a:pt x="352" y="254"/>
                    </a:lnTo>
                    <a:lnTo>
                      <a:pt x="350" y="262"/>
                    </a:lnTo>
                    <a:lnTo>
                      <a:pt x="342" y="262"/>
                    </a:lnTo>
                    <a:lnTo>
                      <a:pt x="342" y="256"/>
                    </a:lnTo>
                    <a:lnTo>
                      <a:pt x="344" y="244"/>
                    </a:lnTo>
                    <a:lnTo>
                      <a:pt x="348" y="238"/>
                    </a:lnTo>
                    <a:lnTo>
                      <a:pt x="350" y="234"/>
                    </a:lnTo>
                    <a:lnTo>
                      <a:pt x="352" y="230"/>
                    </a:lnTo>
                    <a:lnTo>
                      <a:pt x="350" y="224"/>
                    </a:lnTo>
                    <a:lnTo>
                      <a:pt x="358" y="218"/>
                    </a:lnTo>
                    <a:lnTo>
                      <a:pt x="348" y="218"/>
                    </a:lnTo>
                    <a:lnTo>
                      <a:pt x="340" y="220"/>
                    </a:lnTo>
                    <a:lnTo>
                      <a:pt x="332" y="220"/>
                    </a:lnTo>
                    <a:lnTo>
                      <a:pt x="322" y="220"/>
                    </a:lnTo>
                    <a:lnTo>
                      <a:pt x="316" y="220"/>
                    </a:lnTo>
                    <a:lnTo>
                      <a:pt x="314" y="208"/>
                    </a:lnTo>
                    <a:lnTo>
                      <a:pt x="316" y="200"/>
                    </a:lnTo>
                    <a:lnTo>
                      <a:pt x="312" y="198"/>
                    </a:lnTo>
                    <a:lnTo>
                      <a:pt x="304" y="198"/>
                    </a:lnTo>
                    <a:lnTo>
                      <a:pt x="296" y="192"/>
                    </a:lnTo>
                    <a:lnTo>
                      <a:pt x="290" y="198"/>
                    </a:lnTo>
                    <a:lnTo>
                      <a:pt x="298" y="206"/>
                    </a:lnTo>
                    <a:lnTo>
                      <a:pt x="296" y="212"/>
                    </a:lnTo>
                    <a:lnTo>
                      <a:pt x="288" y="216"/>
                    </a:lnTo>
                    <a:lnTo>
                      <a:pt x="282" y="218"/>
                    </a:lnTo>
                    <a:lnTo>
                      <a:pt x="286" y="228"/>
                    </a:lnTo>
                    <a:lnTo>
                      <a:pt x="286" y="234"/>
                    </a:lnTo>
                    <a:lnTo>
                      <a:pt x="296" y="238"/>
                    </a:lnTo>
                    <a:lnTo>
                      <a:pt x="298" y="244"/>
                    </a:lnTo>
                    <a:lnTo>
                      <a:pt x="296" y="254"/>
                    </a:lnTo>
                    <a:lnTo>
                      <a:pt x="300" y="258"/>
                    </a:lnTo>
                    <a:lnTo>
                      <a:pt x="300" y="270"/>
                    </a:lnTo>
                    <a:lnTo>
                      <a:pt x="298" y="274"/>
                    </a:lnTo>
                    <a:lnTo>
                      <a:pt x="298" y="288"/>
                    </a:lnTo>
                    <a:lnTo>
                      <a:pt x="298" y="288"/>
                    </a:lnTo>
                    <a:lnTo>
                      <a:pt x="298" y="28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7" name="Freeform 1661"/>
              <p:cNvSpPr>
                <a:spLocks/>
              </p:cNvSpPr>
              <p:nvPr/>
            </p:nvSpPr>
            <p:spPr bwMode="auto">
              <a:xfrm>
                <a:off x="1035050" y="2978150"/>
                <a:ext cx="168275" cy="114300"/>
              </a:xfrm>
              <a:custGeom>
                <a:avLst/>
                <a:gdLst>
                  <a:gd name="T0" fmla="*/ 72 w 106"/>
                  <a:gd name="T1" fmla="*/ 60 h 72"/>
                  <a:gd name="T2" fmla="*/ 72 w 106"/>
                  <a:gd name="T3" fmla="*/ 60 h 72"/>
                  <a:gd name="T4" fmla="*/ 78 w 106"/>
                  <a:gd name="T5" fmla="*/ 60 h 72"/>
                  <a:gd name="T6" fmla="*/ 80 w 106"/>
                  <a:gd name="T7" fmla="*/ 58 h 72"/>
                  <a:gd name="T8" fmla="*/ 82 w 106"/>
                  <a:gd name="T9" fmla="*/ 56 h 72"/>
                  <a:gd name="T10" fmla="*/ 88 w 106"/>
                  <a:gd name="T11" fmla="*/ 50 h 72"/>
                  <a:gd name="T12" fmla="*/ 90 w 106"/>
                  <a:gd name="T13" fmla="*/ 46 h 72"/>
                  <a:gd name="T14" fmla="*/ 90 w 106"/>
                  <a:gd name="T15" fmla="*/ 38 h 72"/>
                  <a:gd name="T16" fmla="*/ 90 w 106"/>
                  <a:gd name="T17" fmla="*/ 30 h 72"/>
                  <a:gd name="T18" fmla="*/ 92 w 106"/>
                  <a:gd name="T19" fmla="*/ 24 h 72"/>
                  <a:gd name="T20" fmla="*/ 100 w 106"/>
                  <a:gd name="T21" fmla="*/ 22 h 72"/>
                  <a:gd name="T22" fmla="*/ 104 w 106"/>
                  <a:gd name="T23" fmla="*/ 18 h 72"/>
                  <a:gd name="T24" fmla="*/ 106 w 106"/>
                  <a:gd name="T25" fmla="*/ 4 h 72"/>
                  <a:gd name="T26" fmla="*/ 104 w 106"/>
                  <a:gd name="T27" fmla="*/ 4 h 72"/>
                  <a:gd name="T28" fmla="*/ 98 w 106"/>
                  <a:gd name="T29" fmla="*/ 2 h 72"/>
                  <a:gd name="T30" fmla="*/ 92 w 106"/>
                  <a:gd name="T31" fmla="*/ 0 h 72"/>
                  <a:gd name="T32" fmla="*/ 88 w 106"/>
                  <a:gd name="T33" fmla="*/ 2 h 72"/>
                  <a:gd name="T34" fmla="*/ 80 w 106"/>
                  <a:gd name="T35" fmla="*/ 2 h 72"/>
                  <a:gd name="T36" fmla="*/ 74 w 106"/>
                  <a:gd name="T37" fmla="*/ 2 h 72"/>
                  <a:gd name="T38" fmla="*/ 70 w 106"/>
                  <a:gd name="T39" fmla="*/ 4 h 72"/>
                  <a:gd name="T40" fmla="*/ 68 w 106"/>
                  <a:gd name="T41" fmla="*/ 6 h 72"/>
                  <a:gd name="T42" fmla="*/ 62 w 106"/>
                  <a:gd name="T43" fmla="*/ 4 h 72"/>
                  <a:gd name="T44" fmla="*/ 60 w 106"/>
                  <a:gd name="T45" fmla="*/ 4 h 72"/>
                  <a:gd name="T46" fmla="*/ 52 w 106"/>
                  <a:gd name="T47" fmla="*/ 6 h 72"/>
                  <a:gd name="T48" fmla="*/ 44 w 106"/>
                  <a:gd name="T49" fmla="*/ 6 h 72"/>
                  <a:gd name="T50" fmla="*/ 42 w 106"/>
                  <a:gd name="T51" fmla="*/ 6 h 72"/>
                  <a:gd name="T52" fmla="*/ 44 w 106"/>
                  <a:gd name="T53" fmla="*/ 12 h 72"/>
                  <a:gd name="T54" fmla="*/ 44 w 106"/>
                  <a:gd name="T55" fmla="*/ 14 h 72"/>
                  <a:gd name="T56" fmla="*/ 36 w 106"/>
                  <a:gd name="T57" fmla="*/ 12 h 72"/>
                  <a:gd name="T58" fmla="*/ 30 w 106"/>
                  <a:gd name="T59" fmla="*/ 12 h 72"/>
                  <a:gd name="T60" fmla="*/ 24 w 106"/>
                  <a:gd name="T61" fmla="*/ 12 h 72"/>
                  <a:gd name="T62" fmla="*/ 16 w 106"/>
                  <a:gd name="T63" fmla="*/ 10 h 72"/>
                  <a:gd name="T64" fmla="*/ 14 w 106"/>
                  <a:gd name="T65" fmla="*/ 6 h 72"/>
                  <a:gd name="T66" fmla="*/ 12 w 106"/>
                  <a:gd name="T67" fmla="*/ 6 h 72"/>
                  <a:gd name="T68" fmla="*/ 12 w 106"/>
                  <a:gd name="T69" fmla="*/ 10 h 72"/>
                  <a:gd name="T70" fmla="*/ 12 w 106"/>
                  <a:gd name="T71" fmla="*/ 12 h 72"/>
                  <a:gd name="T72" fmla="*/ 12 w 106"/>
                  <a:gd name="T73" fmla="*/ 18 h 72"/>
                  <a:gd name="T74" fmla="*/ 8 w 106"/>
                  <a:gd name="T75" fmla="*/ 22 h 72"/>
                  <a:gd name="T76" fmla="*/ 6 w 106"/>
                  <a:gd name="T77" fmla="*/ 22 h 72"/>
                  <a:gd name="T78" fmla="*/ 4 w 106"/>
                  <a:gd name="T79" fmla="*/ 22 h 72"/>
                  <a:gd name="T80" fmla="*/ 0 w 106"/>
                  <a:gd name="T81" fmla="*/ 28 h 72"/>
                  <a:gd name="T82" fmla="*/ 4 w 106"/>
                  <a:gd name="T83" fmla="*/ 28 h 72"/>
                  <a:gd name="T84" fmla="*/ 6 w 106"/>
                  <a:gd name="T85" fmla="*/ 32 h 72"/>
                  <a:gd name="T86" fmla="*/ 6 w 106"/>
                  <a:gd name="T87" fmla="*/ 36 h 72"/>
                  <a:gd name="T88" fmla="*/ 4 w 106"/>
                  <a:gd name="T89" fmla="*/ 38 h 72"/>
                  <a:gd name="T90" fmla="*/ 8 w 106"/>
                  <a:gd name="T91" fmla="*/ 40 h 72"/>
                  <a:gd name="T92" fmla="*/ 12 w 106"/>
                  <a:gd name="T93" fmla="*/ 42 h 72"/>
                  <a:gd name="T94" fmla="*/ 14 w 106"/>
                  <a:gd name="T95" fmla="*/ 48 h 72"/>
                  <a:gd name="T96" fmla="*/ 16 w 106"/>
                  <a:gd name="T97" fmla="*/ 54 h 72"/>
                  <a:gd name="T98" fmla="*/ 24 w 106"/>
                  <a:gd name="T99" fmla="*/ 60 h 72"/>
                  <a:gd name="T100" fmla="*/ 36 w 106"/>
                  <a:gd name="T101" fmla="*/ 68 h 72"/>
                  <a:gd name="T102" fmla="*/ 42 w 106"/>
                  <a:gd name="T103" fmla="*/ 72 h 72"/>
                  <a:gd name="T104" fmla="*/ 46 w 106"/>
                  <a:gd name="T105" fmla="*/ 68 h 72"/>
                  <a:gd name="T106" fmla="*/ 50 w 106"/>
                  <a:gd name="T107" fmla="*/ 68 h 72"/>
                  <a:gd name="T108" fmla="*/ 52 w 106"/>
                  <a:gd name="T109" fmla="*/ 66 h 72"/>
                  <a:gd name="T110" fmla="*/ 54 w 106"/>
                  <a:gd name="T111" fmla="*/ 64 h 72"/>
                  <a:gd name="T112" fmla="*/ 60 w 106"/>
                  <a:gd name="T113" fmla="*/ 60 h 72"/>
                  <a:gd name="T114" fmla="*/ 64 w 106"/>
                  <a:gd name="T115" fmla="*/ 60 h 72"/>
                  <a:gd name="T116" fmla="*/ 72 w 106"/>
                  <a:gd name="T117" fmla="*/ 60 h 72"/>
                  <a:gd name="T118" fmla="*/ 72 w 106"/>
                  <a:gd name="T119" fmla="*/ 60 h 72"/>
                  <a:gd name="T120" fmla="*/ 72 w 106"/>
                  <a:gd name="T12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6" h="72">
                    <a:moveTo>
                      <a:pt x="72" y="60"/>
                    </a:moveTo>
                    <a:lnTo>
                      <a:pt x="72" y="60"/>
                    </a:lnTo>
                    <a:lnTo>
                      <a:pt x="78" y="60"/>
                    </a:lnTo>
                    <a:lnTo>
                      <a:pt x="80" y="58"/>
                    </a:lnTo>
                    <a:lnTo>
                      <a:pt x="82" y="56"/>
                    </a:lnTo>
                    <a:lnTo>
                      <a:pt x="88" y="50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2" y="24"/>
                    </a:lnTo>
                    <a:lnTo>
                      <a:pt x="100" y="22"/>
                    </a:lnTo>
                    <a:lnTo>
                      <a:pt x="104" y="18"/>
                    </a:lnTo>
                    <a:lnTo>
                      <a:pt x="106" y="4"/>
                    </a:lnTo>
                    <a:lnTo>
                      <a:pt x="104" y="4"/>
                    </a:lnTo>
                    <a:lnTo>
                      <a:pt x="98" y="2"/>
                    </a:lnTo>
                    <a:lnTo>
                      <a:pt x="92" y="0"/>
                    </a:lnTo>
                    <a:lnTo>
                      <a:pt x="88" y="2"/>
                    </a:lnTo>
                    <a:lnTo>
                      <a:pt x="80" y="2"/>
                    </a:lnTo>
                    <a:lnTo>
                      <a:pt x="74" y="2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2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16" y="10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6" y="32"/>
                    </a:lnTo>
                    <a:lnTo>
                      <a:pt x="6" y="36"/>
                    </a:lnTo>
                    <a:lnTo>
                      <a:pt x="4" y="38"/>
                    </a:lnTo>
                    <a:lnTo>
                      <a:pt x="8" y="40"/>
                    </a:lnTo>
                    <a:lnTo>
                      <a:pt x="12" y="42"/>
                    </a:lnTo>
                    <a:lnTo>
                      <a:pt x="14" y="48"/>
                    </a:lnTo>
                    <a:lnTo>
                      <a:pt x="16" y="54"/>
                    </a:lnTo>
                    <a:lnTo>
                      <a:pt x="24" y="60"/>
                    </a:lnTo>
                    <a:lnTo>
                      <a:pt x="36" y="68"/>
                    </a:lnTo>
                    <a:lnTo>
                      <a:pt x="42" y="72"/>
                    </a:lnTo>
                    <a:lnTo>
                      <a:pt x="46" y="68"/>
                    </a:lnTo>
                    <a:lnTo>
                      <a:pt x="50" y="68"/>
                    </a:lnTo>
                    <a:lnTo>
                      <a:pt x="52" y="66"/>
                    </a:lnTo>
                    <a:lnTo>
                      <a:pt x="54" y="64"/>
                    </a:lnTo>
                    <a:lnTo>
                      <a:pt x="60" y="60"/>
                    </a:lnTo>
                    <a:lnTo>
                      <a:pt x="64" y="60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6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8" name="Freeform 1662"/>
              <p:cNvSpPr>
                <a:spLocks/>
              </p:cNvSpPr>
              <p:nvPr/>
            </p:nvSpPr>
            <p:spPr bwMode="auto">
              <a:xfrm>
                <a:off x="276225" y="4079875"/>
                <a:ext cx="63500" cy="53975"/>
              </a:xfrm>
              <a:custGeom>
                <a:avLst/>
                <a:gdLst>
                  <a:gd name="T0" fmla="*/ 2 w 40"/>
                  <a:gd name="T1" fmla="*/ 10 h 34"/>
                  <a:gd name="T2" fmla="*/ 2 w 40"/>
                  <a:gd name="T3" fmla="*/ 16 h 34"/>
                  <a:gd name="T4" fmla="*/ 8 w 40"/>
                  <a:gd name="T5" fmla="*/ 18 h 34"/>
                  <a:gd name="T6" fmla="*/ 12 w 40"/>
                  <a:gd name="T7" fmla="*/ 18 h 34"/>
                  <a:gd name="T8" fmla="*/ 16 w 40"/>
                  <a:gd name="T9" fmla="*/ 26 h 34"/>
                  <a:gd name="T10" fmla="*/ 16 w 40"/>
                  <a:gd name="T11" fmla="*/ 32 h 34"/>
                  <a:gd name="T12" fmla="*/ 20 w 40"/>
                  <a:gd name="T13" fmla="*/ 32 h 34"/>
                  <a:gd name="T14" fmla="*/ 22 w 40"/>
                  <a:gd name="T15" fmla="*/ 32 h 34"/>
                  <a:gd name="T16" fmla="*/ 22 w 40"/>
                  <a:gd name="T17" fmla="*/ 34 h 34"/>
                  <a:gd name="T18" fmla="*/ 26 w 40"/>
                  <a:gd name="T19" fmla="*/ 32 h 34"/>
                  <a:gd name="T20" fmla="*/ 26 w 40"/>
                  <a:gd name="T21" fmla="*/ 26 h 34"/>
                  <a:gd name="T22" fmla="*/ 30 w 40"/>
                  <a:gd name="T23" fmla="*/ 26 h 34"/>
                  <a:gd name="T24" fmla="*/ 36 w 40"/>
                  <a:gd name="T25" fmla="*/ 24 h 34"/>
                  <a:gd name="T26" fmla="*/ 38 w 40"/>
                  <a:gd name="T27" fmla="*/ 22 h 34"/>
                  <a:gd name="T28" fmla="*/ 38 w 40"/>
                  <a:gd name="T29" fmla="*/ 18 h 34"/>
                  <a:gd name="T30" fmla="*/ 38 w 40"/>
                  <a:gd name="T31" fmla="*/ 16 h 34"/>
                  <a:gd name="T32" fmla="*/ 36 w 40"/>
                  <a:gd name="T33" fmla="*/ 10 h 34"/>
                  <a:gd name="T34" fmla="*/ 40 w 40"/>
                  <a:gd name="T35" fmla="*/ 10 h 34"/>
                  <a:gd name="T36" fmla="*/ 40 w 40"/>
                  <a:gd name="T37" fmla="*/ 8 h 34"/>
                  <a:gd name="T38" fmla="*/ 40 w 40"/>
                  <a:gd name="T39" fmla="*/ 6 h 34"/>
                  <a:gd name="T40" fmla="*/ 40 w 40"/>
                  <a:gd name="T41" fmla="*/ 0 h 34"/>
                  <a:gd name="T42" fmla="*/ 18 w 40"/>
                  <a:gd name="T43" fmla="*/ 0 h 34"/>
                  <a:gd name="T44" fmla="*/ 10 w 40"/>
                  <a:gd name="T45" fmla="*/ 6 h 34"/>
                  <a:gd name="T46" fmla="*/ 0 w 40"/>
                  <a:gd name="T47" fmla="*/ 8 h 34"/>
                  <a:gd name="T48" fmla="*/ 2 w 40"/>
                  <a:gd name="T49" fmla="*/ 10 h 34"/>
                  <a:gd name="T50" fmla="*/ 2 w 40"/>
                  <a:gd name="T51" fmla="*/ 10 h 34"/>
                  <a:gd name="T52" fmla="*/ 2 w 40"/>
                  <a:gd name="T53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34">
                    <a:moveTo>
                      <a:pt x="2" y="10"/>
                    </a:moveTo>
                    <a:lnTo>
                      <a:pt x="2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26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30" y="26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40" y="10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0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9" name="Freeform 1663"/>
              <p:cNvSpPr>
                <a:spLocks/>
              </p:cNvSpPr>
              <p:nvPr/>
            </p:nvSpPr>
            <p:spPr bwMode="auto">
              <a:xfrm>
                <a:off x="311150" y="4079875"/>
                <a:ext cx="177800" cy="155575"/>
              </a:xfrm>
              <a:custGeom>
                <a:avLst/>
                <a:gdLst>
                  <a:gd name="T0" fmla="*/ 24 w 112"/>
                  <a:gd name="T1" fmla="*/ 70 h 98"/>
                  <a:gd name="T2" fmla="*/ 32 w 112"/>
                  <a:gd name="T3" fmla="*/ 64 h 98"/>
                  <a:gd name="T4" fmla="*/ 34 w 112"/>
                  <a:gd name="T5" fmla="*/ 56 h 98"/>
                  <a:gd name="T6" fmla="*/ 40 w 112"/>
                  <a:gd name="T7" fmla="*/ 46 h 98"/>
                  <a:gd name="T8" fmla="*/ 52 w 112"/>
                  <a:gd name="T9" fmla="*/ 50 h 98"/>
                  <a:gd name="T10" fmla="*/ 60 w 112"/>
                  <a:gd name="T11" fmla="*/ 52 h 98"/>
                  <a:gd name="T12" fmla="*/ 60 w 112"/>
                  <a:gd name="T13" fmla="*/ 60 h 98"/>
                  <a:gd name="T14" fmla="*/ 66 w 112"/>
                  <a:gd name="T15" fmla="*/ 64 h 98"/>
                  <a:gd name="T16" fmla="*/ 68 w 112"/>
                  <a:gd name="T17" fmla="*/ 74 h 98"/>
                  <a:gd name="T18" fmla="*/ 72 w 112"/>
                  <a:gd name="T19" fmla="*/ 78 h 98"/>
                  <a:gd name="T20" fmla="*/ 78 w 112"/>
                  <a:gd name="T21" fmla="*/ 78 h 98"/>
                  <a:gd name="T22" fmla="*/ 80 w 112"/>
                  <a:gd name="T23" fmla="*/ 72 h 98"/>
                  <a:gd name="T24" fmla="*/ 86 w 112"/>
                  <a:gd name="T25" fmla="*/ 86 h 98"/>
                  <a:gd name="T26" fmla="*/ 84 w 112"/>
                  <a:gd name="T27" fmla="*/ 92 h 98"/>
                  <a:gd name="T28" fmla="*/ 90 w 112"/>
                  <a:gd name="T29" fmla="*/ 88 h 98"/>
                  <a:gd name="T30" fmla="*/ 96 w 112"/>
                  <a:gd name="T31" fmla="*/ 88 h 98"/>
                  <a:gd name="T32" fmla="*/ 102 w 112"/>
                  <a:gd name="T33" fmla="*/ 86 h 98"/>
                  <a:gd name="T34" fmla="*/ 104 w 112"/>
                  <a:gd name="T35" fmla="*/ 80 h 98"/>
                  <a:gd name="T36" fmla="*/ 108 w 112"/>
                  <a:gd name="T37" fmla="*/ 74 h 98"/>
                  <a:gd name="T38" fmla="*/ 108 w 112"/>
                  <a:gd name="T39" fmla="*/ 70 h 98"/>
                  <a:gd name="T40" fmla="*/ 106 w 112"/>
                  <a:gd name="T41" fmla="*/ 62 h 98"/>
                  <a:gd name="T42" fmla="*/ 112 w 112"/>
                  <a:gd name="T43" fmla="*/ 56 h 98"/>
                  <a:gd name="T44" fmla="*/ 106 w 112"/>
                  <a:gd name="T45" fmla="*/ 56 h 98"/>
                  <a:gd name="T46" fmla="*/ 98 w 112"/>
                  <a:gd name="T47" fmla="*/ 46 h 98"/>
                  <a:gd name="T48" fmla="*/ 94 w 112"/>
                  <a:gd name="T49" fmla="*/ 46 h 98"/>
                  <a:gd name="T50" fmla="*/ 88 w 112"/>
                  <a:gd name="T51" fmla="*/ 44 h 98"/>
                  <a:gd name="T52" fmla="*/ 84 w 112"/>
                  <a:gd name="T53" fmla="*/ 42 h 98"/>
                  <a:gd name="T54" fmla="*/ 90 w 112"/>
                  <a:gd name="T55" fmla="*/ 36 h 98"/>
                  <a:gd name="T56" fmla="*/ 88 w 112"/>
                  <a:gd name="T57" fmla="*/ 28 h 98"/>
                  <a:gd name="T58" fmla="*/ 84 w 112"/>
                  <a:gd name="T59" fmla="*/ 24 h 98"/>
                  <a:gd name="T60" fmla="*/ 86 w 112"/>
                  <a:gd name="T61" fmla="*/ 16 h 98"/>
                  <a:gd name="T62" fmla="*/ 78 w 112"/>
                  <a:gd name="T63" fmla="*/ 8 h 98"/>
                  <a:gd name="T64" fmla="*/ 72 w 112"/>
                  <a:gd name="T65" fmla="*/ 8 h 98"/>
                  <a:gd name="T66" fmla="*/ 70 w 112"/>
                  <a:gd name="T67" fmla="*/ 8 h 98"/>
                  <a:gd name="T68" fmla="*/ 66 w 112"/>
                  <a:gd name="T69" fmla="*/ 8 h 98"/>
                  <a:gd name="T70" fmla="*/ 58 w 112"/>
                  <a:gd name="T71" fmla="*/ 8 h 98"/>
                  <a:gd name="T72" fmla="*/ 52 w 112"/>
                  <a:gd name="T73" fmla="*/ 8 h 98"/>
                  <a:gd name="T74" fmla="*/ 44 w 112"/>
                  <a:gd name="T75" fmla="*/ 6 h 98"/>
                  <a:gd name="T76" fmla="*/ 34 w 112"/>
                  <a:gd name="T77" fmla="*/ 2 h 98"/>
                  <a:gd name="T78" fmla="*/ 24 w 112"/>
                  <a:gd name="T79" fmla="*/ 2 h 98"/>
                  <a:gd name="T80" fmla="*/ 18 w 112"/>
                  <a:gd name="T81" fmla="*/ 6 h 98"/>
                  <a:gd name="T82" fmla="*/ 18 w 112"/>
                  <a:gd name="T83" fmla="*/ 10 h 98"/>
                  <a:gd name="T84" fmla="*/ 16 w 112"/>
                  <a:gd name="T85" fmla="*/ 16 h 98"/>
                  <a:gd name="T86" fmla="*/ 16 w 112"/>
                  <a:gd name="T87" fmla="*/ 20 h 98"/>
                  <a:gd name="T88" fmla="*/ 8 w 112"/>
                  <a:gd name="T89" fmla="*/ 26 h 98"/>
                  <a:gd name="T90" fmla="*/ 4 w 112"/>
                  <a:gd name="T91" fmla="*/ 28 h 98"/>
                  <a:gd name="T92" fmla="*/ 8 w 112"/>
                  <a:gd name="T93" fmla="*/ 52 h 98"/>
                  <a:gd name="T94" fmla="*/ 14 w 112"/>
                  <a:gd name="T95" fmla="*/ 54 h 98"/>
                  <a:gd name="T96" fmla="*/ 18 w 112"/>
                  <a:gd name="T97" fmla="*/ 68 h 98"/>
                  <a:gd name="T98" fmla="*/ 24 w 112"/>
                  <a:gd name="T99" fmla="*/ 70 h 98"/>
                  <a:gd name="T100" fmla="*/ 24 w 112"/>
                  <a:gd name="T101" fmla="*/ 7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2" h="98">
                    <a:moveTo>
                      <a:pt x="24" y="70"/>
                    </a:moveTo>
                    <a:lnTo>
                      <a:pt x="24" y="70"/>
                    </a:lnTo>
                    <a:lnTo>
                      <a:pt x="30" y="68"/>
                    </a:lnTo>
                    <a:lnTo>
                      <a:pt x="32" y="64"/>
                    </a:lnTo>
                    <a:lnTo>
                      <a:pt x="32" y="62"/>
                    </a:lnTo>
                    <a:lnTo>
                      <a:pt x="34" y="56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8" y="50"/>
                    </a:lnTo>
                    <a:lnTo>
                      <a:pt x="52" y="50"/>
                    </a:lnTo>
                    <a:lnTo>
                      <a:pt x="54" y="50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60" y="60"/>
                    </a:lnTo>
                    <a:lnTo>
                      <a:pt x="62" y="60"/>
                    </a:lnTo>
                    <a:lnTo>
                      <a:pt x="66" y="64"/>
                    </a:lnTo>
                    <a:lnTo>
                      <a:pt x="68" y="70"/>
                    </a:lnTo>
                    <a:lnTo>
                      <a:pt x="68" y="74"/>
                    </a:lnTo>
                    <a:lnTo>
                      <a:pt x="66" y="80"/>
                    </a:lnTo>
                    <a:lnTo>
                      <a:pt x="72" y="78"/>
                    </a:lnTo>
                    <a:lnTo>
                      <a:pt x="76" y="78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0" y="72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90"/>
                    </a:lnTo>
                    <a:lnTo>
                      <a:pt x="84" y="92"/>
                    </a:lnTo>
                    <a:lnTo>
                      <a:pt x="86" y="98"/>
                    </a:lnTo>
                    <a:lnTo>
                      <a:pt x="90" y="88"/>
                    </a:lnTo>
                    <a:lnTo>
                      <a:pt x="94" y="88"/>
                    </a:lnTo>
                    <a:lnTo>
                      <a:pt x="96" y="88"/>
                    </a:lnTo>
                    <a:lnTo>
                      <a:pt x="98" y="90"/>
                    </a:lnTo>
                    <a:lnTo>
                      <a:pt x="102" y="86"/>
                    </a:lnTo>
                    <a:lnTo>
                      <a:pt x="102" y="80"/>
                    </a:lnTo>
                    <a:lnTo>
                      <a:pt x="104" y="80"/>
                    </a:lnTo>
                    <a:lnTo>
                      <a:pt x="106" y="78"/>
                    </a:lnTo>
                    <a:lnTo>
                      <a:pt x="108" y="74"/>
                    </a:lnTo>
                    <a:lnTo>
                      <a:pt x="112" y="72"/>
                    </a:lnTo>
                    <a:lnTo>
                      <a:pt x="108" y="70"/>
                    </a:lnTo>
                    <a:lnTo>
                      <a:pt x="106" y="64"/>
                    </a:lnTo>
                    <a:lnTo>
                      <a:pt x="106" y="62"/>
                    </a:lnTo>
                    <a:lnTo>
                      <a:pt x="106" y="60"/>
                    </a:lnTo>
                    <a:lnTo>
                      <a:pt x="112" y="56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2" y="54"/>
                    </a:lnTo>
                    <a:lnTo>
                      <a:pt x="98" y="46"/>
                    </a:lnTo>
                    <a:lnTo>
                      <a:pt x="96" y="46"/>
                    </a:lnTo>
                    <a:lnTo>
                      <a:pt x="94" y="46"/>
                    </a:lnTo>
                    <a:lnTo>
                      <a:pt x="90" y="44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84" y="42"/>
                    </a:lnTo>
                    <a:lnTo>
                      <a:pt x="94" y="34"/>
                    </a:lnTo>
                    <a:lnTo>
                      <a:pt x="90" y="36"/>
                    </a:lnTo>
                    <a:lnTo>
                      <a:pt x="88" y="34"/>
                    </a:lnTo>
                    <a:lnTo>
                      <a:pt x="88" y="28"/>
                    </a:lnTo>
                    <a:lnTo>
                      <a:pt x="84" y="26"/>
                    </a:lnTo>
                    <a:lnTo>
                      <a:pt x="84" y="24"/>
                    </a:lnTo>
                    <a:lnTo>
                      <a:pt x="86" y="24"/>
                    </a:lnTo>
                    <a:lnTo>
                      <a:pt x="86" y="16"/>
                    </a:lnTo>
                    <a:lnTo>
                      <a:pt x="84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2" y="8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2"/>
                    </a:lnTo>
                    <a:lnTo>
                      <a:pt x="44" y="6"/>
                    </a:lnTo>
                    <a:lnTo>
                      <a:pt x="36" y="6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4" y="24"/>
                    </a:lnTo>
                    <a:lnTo>
                      <a:pt x="8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8" y="52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4" y="62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0" name="Freeform 1664"/>
              <p:cNvSpPr>
                <a:spLocks noEditPoints="1"/>
              </p:cNvSpPr>
              <p:nvPr/>
            </p:nvSpPr>
            <p:spPr bwMode="auto">
              <a:xfrm>
                <a:off x="1117600" y="3209925"/>
                <a:ext cx="174625" cy="222250"/>
              </a:xfrm>
              <a:custGeom>
                <a:avLst/>
                <a:gdLst>
                  <a:gd name="T0" fmla="*/ 16 w 110"/>
                  <a:gd name="T1" fmla="*/ 56 h 140"/>
                  <a:gd name="T2" fmla="*/ 20 w 110"/>
                  <a:gd name="T3" fmla="*/ 60 h 140"/>
                  <a:gd name="T4" fmla="*/ 18 w 110"/>
                  <a:gd name="T5" fmla="*/ 74 h 140"/>
                  <a:gd name="T6" fmla="*/ 30 w 110"/>
                  <a:gd name="T7" fmla="*/ 70 h 140"/>
                  <a:gd name="T8" fmla="*/ 34 w 110"/>
                  <a:gd name="T9" fmla="*/ 78 h 140"/>
                  <a:gd name="T10" fmla="*/ 28 w 110"/>
                  <a:gd name="T11" fmla="*/ 96 h 140"/>
                  <a:gd name="T12" fmla="*/ 44 w 110"/>
                  <a:gd name="T13" fmla="*/ 90 h 140"/>
                  <a:gd name="T14" fmla="*/ 52 w 110"/>
                  <a:gd name="T15" fmla="*/ 82 h 140"/>
                  <a:gd name="T16" fmla="*/ 54 w 110"/>
                  <a:gd name="T17" fmla="*/ 80 h 140"/>
                  <a:gd name="T18" fmla="*/ 64 w 110"/>
                  <a:gd name="T19" fmla="*/ 74 h 140"/>
                  <a:gd name="T20" fmla="*/ 70 w 110"/>
                  <a:gd name="T21" fmla="*/ 72 h 140"/>
                  <a:gd name="T22" fmla="*/ 72 w 110"/>
                  <a:gd name="T23" fmla="*/ 78 h 140"/>
                  <a:gd name="T24" fmla="*/ 66 w 110"/>
                  <a:gd name="T25" fmla="*/ 66 h 140"/>
                  <a:gd name="T26" fmla="*/ 54 w 110"/>
                  <a:gd name="T27" fmla="*/ 56 h 140"/>
                  <a:gd name="T28" fmla="*/ 48 w 110"/>
                  <a:gd name="T29" fmla="*/ 56 h 140"/>
                  <a:gd name="T30" fmla="*/ 52 w 110"/>
                  <a:gd name="T31" fmla="*/ 48 h 140"/>
                  <a:gd name="T32" fmla="*/ 40 w 110"/>
                  <a:gd name="T33" fmla="*/ 30 h 140"/>
                  <a:gd name="T34" fmla="*/ 48 w 110"/>
                  <a:gd name="T35" fmla="*/ 26 h 140"/>
                  <a:gd name="T36" fmla="*/ 54 w 110"/>
                  <a:gd name="T37" fmla="*/ 30 h 140"/>
                  <a:gd name="T38" fmla="*/ 66 w 110"/>
                  <a:gd name="T39" fmla="*/ 28 h 140"/>
                  <a:gd name="T40" fmla="*/ 76 w 110"/>
                  <a:gd name="T41" fmla="*/ 16 h 140"/>
                  <a:gd name="T42" fmla="*/ 98 w 110"/>
                  <a:gd name="T43" fmla="*/ 18 h 140"/>
                  <a:gd name="T44" fmla="*/ 106 w 110"/>
                  <a:gd name="T45" fmla="*/ 10 h 140"/>
                  <a:gd name="T46" fmla="*/ 110 w 110"/>
                  <a:gd name="T47" fmla="*/ 6 h 140"/>
                  <a:gd name="T48" fmla="*/ 100 w 110"/>
                  <a:gd name="T49" fmla="*/ 0 h 140"/>
                  <a:gd name="T50" fmla="*/ 100 w 110"/>
                  <a:gd name="T51" fmla="*/ 6 h 140"/>
                  <a:gd name="T52" fmla="*/ 88 w 110"/>
                  <a:gd name="T53" fmla="*/ 8 h 140"/>
                  <a:gd name="T54" fmla="*/ 82 w 110"/>
                  <a:gd name="T55" fmla="*/ 0 h 140"/>
                  <a:gd name="T56" fmla="*/ 70 w 110"/>
                  <a:gd name="T57" fmla="*/ 8 h 140"/>
                  <a:gd name="T58" fmla="*/ 54 w 110"/>
                  <a:gd name="T59" fmla="*/ 8 h 140"/>
                  <a:gd name="T60" fmla="*/ 52 w 110"/>
                  <a:gd name="T61" fmla="*/ 12 h 140"/>
                  <a:gd name="T62" fmla="*/ 44 w 110"/>
                  <a:gd name="T63" fmla="*/ 12 h 140"/>
                  <a:gd name="T64" fmla="*/ 38 w 110"/>
                  <a:gd name="T65" fmla="*/ 18 h 140"/>
                  <a:gd name="T66" fmla="*/ 18 w 110"/>
                  <a:gd name="T67" fmla="*/ 26 h 140"/>
                  <a:gd name="T68" fmla="*/ 12 w 110"/>
                  <a:gd name="T69" fmla="*/ 38 h 140"/>
                  <a:gd name="T70" fmla="*/ 10 w 110"/>
                  <a:gd name="T71" fmla="*/ 44 h 140"/>
                  <a:gd name="T72" fmla="*/ 4 w 110"/>
                  <a:gd name="T73" fmla="*/ 44 h 140"/>
                  <a:gd name="T74" fmla="*/ 56 w 110"/>
                  <a:gd name="T75" fmla="*/ 66 h 140"/>
                  <a:gd name="T76" fmla="*/ 52 w 110"/>
                  <a:gd name="T77" fmla="*/ 64 h 140"/>
                  <a:gd name="T78" fmla="*/ 52 w 110"/>
                  <a:gd name="T79" fmla="*/ 62 h 140"/>
                  <a:gd name="T80" fmla="*/ 46 w 110"/>
                  <a:gd name="T81" fmla="*/ 62 h 140"/>
                  <a:gd name="T82" fmla="*/ 48 w 110"/>
                  <a:gd name="T83" fmla="*/ 60 h 140"/>
                  <a:gd name="T84" fmla="*/ 2 w 110"/>
                  <a:gd name="T85" fmla="*/ 46 h 140"/>
                  <a:gd name="T86" fmla="*/ 0 w 110"/>
                  <a:gd name="T87" fmla="*/ 42 h 140"/>
                  <a:gd name="T88" fmla="*/ 54 w 110"/>
                  <a:gd name="T89" fmla="*/ 132 h 140"/>
                  <a:gd name="T90" fmla="*/ 90 w 110"/>
                  <a:gd name="T91" fmla="*/ 128 h 140"/>
                  <a:gd name="T92" fmla="*/ 56 w 110"/>
                  <a:gd name="T93" fmla="*/ 126 h 140"/>
                  <a:gd name="T94" fmla="*/ 8 w 110"/>
                  <a:gd name="T95" fmla="*/ 74 h 140"/>
                  <a:gd name="T96" fmla="*/ 8 w 110"/>
                  <a:gd name="T97" fmla="*/ 74 h 140"/>
                  <a:gd name="T98" fmla="*/ 90 w 110"/>
                  <a:gd name="T99" fmla="*/ 70 h 140"/>
                  <a:gd name="T100" fmla="*/ 90 w 110"/>
                  <a:gd name="T101" fmla="*/ 70 h 140"/>
                  <a:gd name="T102" fmla="*/ 90 w 110"/>
                  <a:gd name="T103" fmla="*/ 52 h 140"/>
                  <a:gd name="T104" fmla="*/ 100 w 110"/>
                  <a:gd name="T105" fmla="*/ 60 h 140"/>
                  <a:gd name="T106" fmla="*/ 90 w 110"/>
                  <a:gd name="T107" fmla="*/ 5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40">
                    <a:moveTo>
                      <a:pt x="4" y="44"/>
                    </a:moveTo>
                    <a:lnTo>
                      <a:pt x="4" y="44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8" y="56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18" y="60"/>
                    </a:lnTo>
                    <a:lnTo>
                      <a:pt x="18" y="74"/>
                    </a:lnTo>
                    <a:lnTo>
                      <a:pt x="20" y="72"/>
                    </a:lnTo>
                    <a:lnTo>
                      <a:pt x="22" y="70"/>
                    </a:lnTo>
                    <a:lnTo>
                      <a:pt x="30" y="70"/>
                    </a:lnTo>
                    <a:lnTo>
                      <a:pt x="36" y="72"/>
                    </a:lnTo>
                    <a:lnTo>
                      <a:pt x="46" y="78"/>
                    </a:lnTo>
                    <a:lnTo>
                      <a:pt x="34" y="78"/>
                    </a:lnTo>
                    <a:lnTo>
                      <a:pt x="22" y="78"/>
                    </a:lnTo>
                    <a:lnTo>
                      <a:pt x="26" y="88"/>
                    </a:lnTo>
                    <a:lnTo>
                      <a:pt x="28" y="96"/>
                    </a:lnTo>
                    <a:lnTo>
                      <a:pt x="46" y="96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52" y="82"/>
                    </a:lnTo>
                    <a:lnTo>
                      <a:pt x="48" y="82"/>
                    </a:lnTo>
                    <a:lnTo>
                      <a:pt x="52" y="80"/>
                    </a:lnTo>
                    <a:lnTo>
                      <a:pt x="54" y="80"/>
                    </a:lnTo>
                    <a:lnTo>
                      <a:pt x="56" y="80"/>
                    </a:lnTo>
                    <a:lnTo>
                      <a:pt x="64" y="82"/>
                    </a:lnTo>
                    <a:lnTo>
                      <a:pt x="64" y="74"/>
                    </a:lnTo>
                    <a:lnTo>
                      <a:pt x="58" y="72"/>
                    </a:lnTo>
                    <a:lnTo>
                      <a:pt x="64" y="72"/>
                    </a:lnTo>
                    <a:lnTo>
                      <a:pt x="70" y="72"/>
                    </a:lnTo>
                    <a:lnTo>
                      <a:pt x="72" y="78"/>
                    </a:lnTo>
                    <a:lnTo>
                      <a:pt x="72" y="80"/>
                    </a:lnTo>
                    <a:lnTo>
                      <a:pt x="72" y="78"/>
                    </a:lnTo>
                    <a:lnTo>
                      <a:pt x="72" y="72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4"/>
                    </a:lnTo>
                    <a:lnTo>
                      <a:pt x="58" y="60"/>
                    </a:lnTo>
                    <a:lnTo>
                      <a:pt x="54" y="56"/>
                    </a:lnTo>
                    <a:lnTo>
                      <a:pt x="52" y="56"/>
                    </a:lnTo>
                    <a:lnTo>
                      <a:pt x="48" y="60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6" y="48"/>
                    </a:lnTo>
                    <a:lnTo>
                      <a:pt x="52" y="48"/>
                    </a:lnTo>
                    <a:lnTo>
                      <a:pt x="52" y="46"/>
                    </a:lnTo>
                    <a:lnTo>
                      <a:pt x="44" y="36"/>
                    </a:lnTo>
                    <a:lnTo>
                      <a:pt x="40" y="30"/>
                    </a:lnTo>
                    <a:lnTo>
                      <a:pt x="46" y="24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52" y="28"/>
                    </a:lnTo>
                    <a:lnTo>
                      <a:pt x="52" y="34"/>
                    </a:lnTo>
                    <a:lnTo>
                      <a:pt x="54" y="30"/>
                    </a:lnTo>
                    <a:lnTo>
                      <a:pt x="54" y="28"/>
                    </a:lnTo>
                    <a:lnTo>
                      <a:pt x="62" y="28"/>
                    </a:lnTo>
                    <a:lnTo>
                      <a:pt x="66" y="28"/>
                    </a:lnTo>
                    <a:lnTo>
                      <a:pt x="64" y="24"/>
                    </a:lnTo>
                    <a:lnTo>
                      <a:pt x="58" y="16"/>
                    </a:lnTo>
                    <a:lnTo>
                      <a:pt x="76" y="16"/>
                    </a:lnTo>
                    <a:lnTo>
                      <a:pt x="92" y="16"/>
                    </a:lnTo>
                    <a:lnTo>
                      <a:pt x="94" y="24"/>
                    </a:lnTo>
                    <a:lnTo>
                      <a:pt x="98" y="18"/>
                    </a:lnTo>
                    <a:lnTo>
                      <a:pt x="100" y="10"/>
                    </a:lnTo>
                    <a:lnTo>
                      <a:pt x="102" y="10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10" y="8"/>
                    </a:lnTo>
                    <a:lnTo>
                      <a:pt x="110" y="6"/>
                    </a:lnTo>
                    <a:lnTo>
                      <a:pt x="110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100" y="2"/>
                    </a:lnTo>
                    <a:lnTo>
                      <a:pt x="100" y="6"/>
                    </a:lnTo>
                    <a:lnTo>
                      <a:pt x="98" y="8"/>
                    </a:lnTo>
                    <a:lnTo>
                      <a:pt x="94" y="6"/>
                    </a:lnTo>
                    <a:lnTo>
                      <a:pt x="88" y="8"/>
                    </a:lnTo>
                    <a:lnTo>
                      <a:pt x="88" y="6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74" y="2"/>
                    </a:lnTo>
                    <a:lnTo>
                      <a:pt x="70" y="8"/>
                    </a:lnTo>
                    <a:lnTo>
                      <a:pt x="64" y="8"/>
                    </a:lnTo>
                    <a:lnTo>
                      <a:pt x="56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2" y="12"/>
                    </a:lnTo>
                    <a:lnTo>
                      <a:pt x="48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0" y="16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20"/>
                    </a:lnTo>
                    <a:lnTo>
                      <a:pt x="34" y="24"/>
                    </a:lnTo>
                    <a:lnTo>
                      <a:pt x="18" y="26"/>
                    </a:lnTo>
                    <a:lnTo>
                      <a:pt x="20" y="30"/>
                    </a:lnTo>
                    <a:lnTo>
                      <a:pt x="16" y="38"/>
                    </a:lnTo>
                    <a:lnTo>
                      <a:pt x="12" y="38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0" y="44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4" y="44"/>
                    </a:lnTo>
                    <a:close/>
                    <a:moveTo>
                      <a:pt x="52" y="62"/>
                    </a:moveTo>
                    <a:lnTo>
                      <a:pt x="52" y="62"/>
                    </a:lnTo>
                    <a:lnTo>
                      <a:pt x="56" y="66"/>
                    </a:lnTo>
                    <a:lnTo>
                      <a:pt x="56" y="70"/>
                    </a:lnTo>
                    <a:lnTo>
                      <a:pt x="52" y="70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close/>
                    <a:moveTo>
                      <a:pt x="48" y="60"/>
                    </a:moveTo>
                    <a:lnTo>
                      <a:pt x="48" y="60"/>
                    </a:lnTo>
                    <a:lnTo>
                      <a:pt x="46" y="62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close/>
                    <a:moveTo>
                      <a:pt x="0" y="42"/>
                    </a:moveTo>
                    <a:lnTo>
                      <a:pt x="2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  <a:moveTo>
                      <a:pt x="56" y="126"/>
                    </a:moveTo>
                    <a:lnTo>
                      <a:pt x="54" y="132"/>
                    </a:lnTo>
                    <a:lnTo>
                      <a:pt x="72" y="136"/>
                    </a:lnTo>
                    <a:lnTo>
                      <a:pt x="92" y="140"/>
                    </a:lnTo>
                    <a:lnTo>
                      <a:pt x="90" y="128"/>
                    </a:lnTo>
                    <a:lnTo>
                      <a:pt x="74" y="128"/>
                    </a:lnTo>
                    <a:lnTo>
                      <a:pt x="56" y="126"/>
                    </a:lnTo>
                    <a:lnTo>
                      <a:pt x="56" y="126"/>
                    </a:lnTo>
                    <a:lnTo>
                      <a:pt x="56" y="126"/>
                    </a:lnTo>
                    <a:close/>
                    <a:moveTo>
                      <a:pt x="8" y="74"/>
                    </a:moveTo>
                    <a:lnTo>
                      <a:pt x="8" y="74"/>
                    </a:lnTo>
                    <a:lnTo>
                      <a:pt x="16" y="78"/>
                    </a:lnTo>
                    <a:lnTo>
                      <a:pt x="16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close/>
                    <a:moveTo>
                      <a:pt x="90" y="70"/>
                    </a:moveTo>
                    <a:lnTo>
                      <a:pt x="92" y="74"/>
                    </a:lnTo>
                    <a:lnTo>
                      <a:pt x="92" y="7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0" y="70"/>
                    </a:lnTo>
                    <a:close/>
                    <a:moveTo>
                      <a:pt x="90" y="52"/>
                    </a:moveTo>
                    <a:lnTo>
                      <a:pt x="90" y="52"/>
                    </a:lnTo>
                    <a:lnTo>
                      <a:pt x="94" y="60"/>
                    </a:lnTo>
                    <a:lnTo>
                      <a:pt x="100" y="60"/>
                    </a:lnTo>
                    <a:lnTo>
                      <a:pt x="100" y="56"/>
                    </a:lnTo>
                    <a:lnTo>
                      <a:pt x="98" y="52"/>
                    </a:lnTo>
                    <a:lnTo>
                      <a:pt x="90" y="52"/>
                    </a:lnTo>
                    <a:lnTo>
                      <a:pt x="90" y="52"/>
                    </a:lnTo>
                    <a:lnTo>
                      <a:pt x="90" y="5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1" name="Freeform 1665"/>
              <p:cNvSpPr>
                <a:spLocks/>
              </p:cNvSpPr>
              <p:nvPr/>
            </p:nvSpPr>
            <p:spPr bwMode="auto">
              <a:xfrm>
                <a:off x="577850" y="4108450"/>
                <a:ext cx="111125" cy="209550"/>
              </a:xfrm>
              <a:custGeom>
                <a:avLst/>
                <a:gdLst>
                  <a:gd name="T0" fmla="*/ 0 w 70"/>
                  <a:gd name="T1" fmla="*/ 132 h 132"/>
                  <a:gd name="T2" fmla="*/ 0 w 70"/>
                  <a:gd name="T3" fmla="*/ 132 h 132"/>
                  <a:gd name="T4" fmla="*/ 6 w 70"/>
                  <a:gd name="T5" fmla="*/ 132 h 132"/>
                  <a:gd name="T6" fmla="*/ 18 w 70"/>
                  <a:gd name="T7" fmla="*/ 124 h 132"/>
                  <a:gd name="T8" fmla="*/ 24 w 70"/>
                  <a:gd name="T9" fmla="*/ 124 h 132"/>
                  <a:gd name="T10" fmla="*/ 32 w 70"/>
                  <a:gd name="T11" fmla="*/ 118 h 132"/>
                  <a:gd name="T12" fmla="*/ 40 w 70"/>
                  <a:gd name="T13" fmla="*/ 116 h 132"/>
                  <a:gd name="T14" fmla="*/ 48 w 70"/>
                  <a:gd name="T15" fmla="*/ 118 h 132"/>
                  <a:gd name="T16" fmla="*/ 54 w 70"/>
                  <a:gd name="T17" fmla="*/ 118 h 132"/>
                  <a:gd name="T18" fmla="*/ 62 w 70"/>
                  <a:gd name="T19" fmla="*/ 116 h 132"/>
                  <a:gd name="T20" fmla="*/ 62 w 70"/>
                  <a:gd name="T21" fmla="*/ 112 h 132"/>
                  <a:gd name="T22" fmla="*/ 64 w 70"/>
                  <a:gd name="T23" fmla="*/ 108 h 132"/>
                  <a:gd name="T24" fmla="*/ 66 w 70"/>
                  <a:gd name="T25" fmla="*/ 106 h 132"/>
                  <a:gd name="T26" fmla="*/ 70 w 70"/>
                  <a:gd name="T27" fmla="*/ 108 h 132"/>
                  <a:gd name="T28" fmla="*/ 58 w 70"/>
                  <a:gd name="T29" fmla="*/ 94 h 132"/>
                  <a:gd name="T30" fmla="*/ 58 w 70"/>
                  <a:gd name="T31" fmla="*/ 90 h 132"/>
                  <a:gd name="T32" fmla="*/ 58 w 70"/>
                  <a:gd name="T33" fmla="*/ 88 h 132"/>
                  <a:gd name="T34" fmla="*/ 58 w 70"/>
                  <a:gd name="T35" fmla="*/ 86 h 132"/>
                  <a:gd name="T36" fmla="*/ 58 w 70"/>
                  <a:gd name="T37" fmla="*/ 80 h 132"/>
                  <a:gd name="T38" fmla="*/ 62 w 70"/>
                  <a:gd name="T39" fmla="*/ 68 h 132"/>
                  <a:gd name="T40" fmla="*/ 58 w 70"/>
                  <a:gd name="T41" fmla="*/ 62 h 132"/>
                  <a:gd name="T42" fmla="*/ 56 w 70"/>
                  <a:gd name="T43" fmla="*/ 58 h 132"/>
                  <a:gd name="T44" fmla="*/ 54 w 70"/>
                  <a:gd name="T45" fmla="*/ 52 h 132"/>
                  <a:gd name="T46" fmla="*/ 54 w 70"/>
                  <a:gd name="T47" fmla="*/ 50 h 132"/>
                  <a:gd name="T48" fmla="*/ 58 w 70"/>
                  <a:gd name="T49" fmla="*/ 44 h 132"/>
                  <a:gd name="T50" fmla="*/ 56 w 70"/>
                  <a:gd name="T51" fmla="*/ 42 h 132"/>
                  <a:gd name="T52" fmla="*/ 54 w 70"/>
                  <a:gd name="T53" fmla="*/ 38 h 132"/>
                  <a:gd name="T54" fmla="*/ 56 w 70"/>
                  <a:gd name="T55" fmla="*/ 36 h 132"/>
                  <a:gd name="T56" fmla="*/ 56 w 70"/>
                  <a:gd name="T57" fmla="*/ 32 h 132"/>
                  <a:gd name="T58" fmla="*/ 56 w 70"/>
                  <a:gd name="T59" fmla="*/ 24 h 132"/>
                  <a:gd name="T60" fmla="*/ 54 w 70"/>
                  <a:gd name="T61" fmla="*/ 18 h 132"/>
                  <a:gd name="T62" fmla="*/ 50 w 70"/>
                  <a:gd name="T63" fmla="*/ 14 h 132"/>
                  <a:gd name="T64" fmla="*/ 48 w 70"/>
                  <a:gd name="T65" fmla="*/ 14 h 132"/>
                  <a:gd name="T66" fmla="*/ 50 w 70"/>
                  <a:gd name="T67" fmla="*/ 8 h 132"/>
                  <a:gd name="T68" fmla="*/ 50 w 70"/>
                  <a:gd name="T69" fmla="*/ 0 h 132"/>
                  <a:gd name="T70" fmla="*/ 40 w 70"/>
                  <a:gd name="T71" fmla="*/ 0 h 132"/>
                  <a:gd name="T72" fmla="*/ 38 w 70"/>
                  <a:gd name="T73" fmla="*/ 2 h 132"/>
                  <a:gd name="T74" fmla="*/ 30 w 70"/>
                  <a:gd name="T75" fmla="*/ 2 h 132"/>
                  <a:gd name="T76" fmla="*/ 18 w 70"/>
                  <a:gd name="T77" fmla="*/ 0 h 132"/>
                  <a:gd name="T78" fmla="*/ 14 w 70"/>
                  <a:gd name="T79" fmla="*/ 6 h 132"/>
                  <a:gd name="T80" fmla="*/ 12 w 70"/>
                  <a:gd name="T81" fmla="*/ 10 h 132"/>
                  <a:gd name="T82" fmla="*/ 14 w 70"/>
                  <a:gd name="T83" fmla="*/ 18 h 132"/>
                  <a:gd name="T84" fmla="*/ 12 w 70"/>
                  <a:gd name="T85" fmla="*/ 28 h 132"/>
                  <a:gd name="T86" fmla="*/ 14 w 70"/>
                  <a:gd name="T87" fmla="*/ 34 h 132"/>
                  <a:gd name="T88" fmla="*/ 14 w 70"/>
                  <a:gd name="T89" fmla="*/ 38 h 132"/>
                  <a:gd name="T90" fmla="*/ 14 w 70"/>
                  <a:gd name="T91" fmla="*/ 42 h 132"/>
                  <a:gd name="T92" fmla="*/ 18 w 70"/>
                  <a:gd name="T93" fmla="*/ 50 h 132"/>
                  <a:gd name="T94" fmla="*/ 14 w 70"/>
                  <a:gd name="T95" fmla="*/ 60 h 132"/>
                  <a:gd name="T96" fmla="*/ 14 w 70"/>
                  <a:gd name="T97" fmla="*/ 62 h 132"/>
                  <a:gd name="T98" fmla="*/ 12 w 70"/>
                  <a:gd name="T99" fmla="*/ 70 h 132"/>
                  <a:gd name="T100" fmla="*/ 6 w 70"/>
                  <a:gd name="T101" fmla="*/ 80 h 132"/>
                  <a:gd name="T102" fmla="*/ 2 w 70"/>
                  <a:gd name="T103" fmla="*/ 90 h 132"/>
                  <a:gd name="T104" fmla="*/ 0 w 70"/>
                  <a:gd name="T105" fmla="*/ 100 h 132"/>
                  <a:gd name="T106" fmla="*/ 2 w 70"/>
                  <a:gd name="T107" fmla="*/ 114 h 132"/>
                  <a:gd name="T108" fmla="*/ 2 w 70"/>
                  <a:gd name="T109" fmla="*/ 116 h 132"/>
                  <a:gd name="T110" fmla="*/ 2 w 70"/>
                  <a:gd name="T111" fmla="*/ 122 h 132"/>
                  <a:gd name="T112" fmla="*/ 0 w 70"/>
                  <a:gd name="T113" fmla="*/ 132 h 132"/>
                  <a:gd name="T114" fmla="*/ 0 w 70"/>
                  <a:gd name="T115" fmla="*/ 132 h 132"/>
                  <a:gd name="T116" fmla="*/ 0 w 70"/>
                  <a:gd name="T11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32">
                    <a:moveTo>
                      <a:pt x="0" y="132"/>
                    </a:moveTo>
                    <a:lnTo>
                      <a:pt x="0" y="132"/>
                    </a:lnTo>
                    <a:lnTo>
                      <a:pt x="6" y="13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32" y="118"/>
                    </a:lnTo>
                    <a:lnTo>
                      <a:pt x="40" y="116"/>
                    </a:lnTo>
                    <a:lnTo>
                      <a:pt x="48" y="118"/>
                    </a:lnTo>
                    <a:lnTo>
                      <a:pt x="54" y="118"/>
                    </a:lnTo>
                    <a:lnTo>
                      <a:pt x="62" y="116"/>
                    </a:lnTo>
                    <a:lnTo>
                      <a:pt x="62" y="112"/>
                    </a:lnTo>
                    <a:lnTo>
                      <a:pt x="64" y="108"/>
                    </a:lnTo>
                    <a:lnTo>
                      <a:pt x="66" y="106"/>
                    </a:lnTo>
                    <a:lnTo>
                      <a:pt x="70" y="108"/>
                    </a:lnTo>
                    <a:lnTo>
                      <a:pt x="58" y="94"/>
                    </a:lnTo>
                    <a:lnTo>
                      <a:pt x="58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58" y="80"/>
                    </a:lnTo>
                    <a:lnTo>
                      <a:pt x="62" y="68"/>
                    </a:lnTo>
                    <a:lnTo>
                      <a:pt x="58" y="62"/>
                    </a:lnTo>
                    <a:lnTo>
                      <a:pt x="56" y="58"/>
                    </a:lnTo>
                    <a:lnTo>
                      <a:pt x="54" y="52"/>
                    </a:lnTo>
                    <a:lnTo>
                      <a:pt x="54" y="50"/>
                    </a:lnTo>
                    <a:lnTo>
                      <a:pt x="58" y="44"/>
                    </a:lnTo>
                    <a:lnTo>
                      <a:pt x="56" y="42"/>
                    </a:lnTo>
                    <a:lnTo>
                      <a:pt x="54" y="38"/>
                    </a:lnTo>
                    <a:lnTo>
                      <a:pt x="56" y="36"/>
                    </a:lnTo>
                    <a:lnTo>
                      <a:pt x="56" y="32"/>
                    </a:lnTo>
                    <a:lnTo>
                      <a:pt x="56" y="24"/>
                    </a:lnTo>
                    <a:lnTo>
                      <a:pt x="54" y="18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50" y="8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4" y="18"/>
                    </a:lnTo>
                    <a:lnTo>
                      <a:pt x="12" y="28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4" y="42"/>
                    </a:lnTo>
                    <a:lnTo>
                      <a:pt x="18" y="50"/>
                    </a:lnTo>
                    <a:lnTo>
                      <a:pt x="14" y="60"/>
                    </a:lnTo>
                    <a:lnTo>
                      <a:pt x="14" y="62"/>
                    </a:lnTo>
                    <a:lnTo>
                      <a:pt x="12" y="70"/>
                    </a:lnTo>
                    <a:lnTo>
                      <a:pt x="6" y="80"/>
                    </a:lnTo>
                    <a:lnTo>
                      <a:pt x="2" y="90"/>
                    </a:lnTo>
                    <a:lnTo>
                      <a:pt x="0" y="10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2" y="122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2" name="Freeform 1666"/>
              <p:cNvSpPr>
                <a:spLocks/>
              </p:cNvSpPr>
              <p:nvPr/>
            </p:nvSpPr>
            <p:spPr bwMode="auto">
              <a:xfrm>
                <a:off x="793750" y="2749550"/>
                <a:ext cx="206375" cy="266700"/>
              </a:xfrm>
              <a:custGeom>
                <a:avLst/>
                <a:gdLst>
                  <a:gd name="T0" fmla="*/ 28 w 130"/>
                  <a:gd name="T1" fmla="*/ 56 h 168"/>
                  <a:gd name="T2" fmla="*/ 24 w 130"/>
                  <a:gd name="T3" fmla="*/ 62 h 168"/>
                  <a:gd name="T4" fmla="*/ 20 w 130"/>
                  <a:gd name="T5" fmla="*/ 70 h 168"/>
                  <a:gd name="T6" fmla="*/ 12 w 130"/>
                  <a:gd name="T7" fmla="*/ 74 h 168"/>
                  <a:gd name="T8" fmla="*/ 0 w 130"/>
                  <a:gd name="T9" fmla="*/ 92 h 168"/>
                  <a:gd name="T10" fmla="*/ 6 w 130"/>
                  <a:gd name="T11" fmla="*/ 98 h 168"/>
                  <a:gd name="T12" fmla="*/ 8 w 130"/>
                  <a:gd name="T13" fmla="*/ 102 h 168"/>
                  <a:gd name="T14" fmla="*/ 8 w 130"/>
                  <a:gd name="T15" fmla="*/ 116 h 168"/>
                  <a:gd name="T16" fmla="*/ 10 w 130"/>
                  <a:gd name="T17" fmla="*/ 120 h 168"/>
                  <a:gd name="T18" fmla="*/ 16 w 130"/>
                  <a:gd name="T19" fmla="*/ 126 h 168"/>
                  <a:gd name="T20" fmla="*/ 24 w 130"/>
                  <a:gd name="T21" fmla="*/ 130 h 168"/>
                  <a:gd name="T22" fmla="*/ 36 w 130"/>
                  <a:gd name="T23" fmla="*/ 134 h 168"/>
                  <a:gd name="T24" fmla="*/ 34 w 130"/>
                  <a:gd name="T25" fmla="*/ 146 h 168"/>
                  <a:gd name="T26" fmla="*/ 34 w 130"/>
                  <a:gd name="T27" fmla="*/ 162 h 168"/>
                  <a:gd name="T28" fmla="*/ 44 w 130"/>
                  <a:gd name="T29" fmla="*/ 158 h 168"/>
                  <a:gd name="T30" fmla="*/ 54 w 130"/>
                  <a:gd name="T31" fmla="*/ 162 h 168"/>
                  <a:gd name="T32" fmla="*/ 72 w 130"/>
                  <a:gd name="T33" fmla="*/ 164 h 168"/>
                  <a:gd name="T34" fmla="*/ 84 w 130"/>
                  <a:gd name="T35" fmla="*/ 158 h 168"/>
                  <a:gd name="T36" fmla="*/ 96 w 130"/>
                  <a:gd name="T37" fmla="*/ 158 h 168"/>
                  <a:gd name="T38" fmla="*/ 104 w 130"/>
                  <a:gd name="T39" fmla="*/ 158 h 168"/>
                  <a:gd name="T40" fmla="*/ 102 w 130"/>
                  <a:gd name="T41" fmla="*/ 152 h 168"/>
                  <a:gd name="T42" fmla="*/ 110 w 130"/>
                  <a:gd name="T43" fmla="*/ 144 h 168"/>
                  <a:gd name="T44" fmla="*/ 118 w 130"/>
                  <a:gd name="T45" fmla="*/ 136 h 168"/>
                  <a:gd name="T46" fmla="*/ 108 w 130"/>
                  <a:gd name="T47" fmla="*/ 128 h 168"/>
                  <a:gd name="T48" fmla="*/ 104 w 130"/>
                  <a:gd name="T49" fmla="*/ 120 h 168"/>
                  <a:gd name="T50" fmla="*/ 94 w 130"/>
                  <a:gd name="T51" fmla="*/ 102 h 168"/>
                  <a:gd name="T52" fmla="*/ 104 w 130"/>
                  <a:gd name="T53" fmla="*/ 98 h 168"/>
                  <a:gd name="T54" fmla="*/ 122 w 130"/>
                  <a:gd name="T55" fmla="*/ 84 h 168"/>
                  <a:gd name="T56" fmla="*/ 128 w 130"/>
                  <a:gd name="T57" fmla="*/ 66 h 168"/>
                  <a:gd name="T58" fmla="*/ 124 w 130"/>
                  <a:gd name="T59" fmla="*/ 48 h 168"/>
                  <a:gd name="T60" fmla="*/ 124 w 130"/>
                  <a:gd name="T61" fmla="*/ 34 h 168"/>
                  <a:gd name="T62" fmla="*/ 110 w 130"/>
                  <a:gd name="T63" fmla="*/ 18 h 168"/>
                  <a:gd name="T64" fmla="*/ 92 w 130"/>
                  <a:gd name="T65" fmla="*/ 26 h 168"/>
                  <a:gd name="T66" fmla="*/ 86 w 130"/>
                  <a:gd name="T67" fmla="*/ 28 h 168"/>
                  <a:gd name="T68" fmla="*/ 80 w 130"/>
                  <a:gd name="T69" fmla="*/ 24 h 168"/>
                  <a:gd name="T70" fmla="*/ 66 w 130"/>
                  <a:gd name="T71" fmla="*/ 18 h 168"/>
                  <a:gd name="T72" fmla="*/ 58 w 130"/>
                  <a:gd name="T73" fmla="*/ 2 h 168"/>
                  <a:gd name="T74" fmla="*/ 44 w 130"/>
                  <a:gd name="T75" fmla="*/ 6 h 168"/>
                  <a:gd name="T76" fmla="*/ 46 w 130"/>
                  <a:gd name="T77" fmla="*/ 16 h 168"/>
                  <a:gd name="T78" fmla="*/ 48 w 130"/>
                  <a:gd name="T79" fmla="*/ 36 h 168"/>
                  <a:gd name="T80" fmla="*/ 44 w 130"/>
                  <a:gd name="T81" fmla="*/ 40 h 168"/>
                  <a:gd name="T82" fmla="*/ 30 w 130"/>
                  <a:gd name="T83" fmla="*/ 38 h 168"/>
                  <a:gd name="T84" fmla="*/ 26 w 130"/>
                  <a:gd name="T85" fmla="*/ 46 h 168"/>
                  <a:gd name="T86" fmla="*/ 26 w 130"/>
                  <a:gd name="T87" fmla="*/ 4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0" h="168">
                    <a:moveTo>
                      <a:pt x="26" y="48"/>
                    </a:moveTo>
                    <a:lnTo>
                      <a:pt x="26" y="48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6" y="66"/>
                    </a:lnTo>
                    <a:lnTo>
                      <a:pt x="24" y="70"/>
                    </a:lnTo>
                    <a:lnTo>
                      <a:pt x="20" y="70"/>
                    </a:lnTo>
                    <a:lnTo>
                      <a:pt x="18" y="72"/>
                    </a:lnTo>
                    <a:lnTo>
                      <a:pt x="16" y="74"/>
                    </a:lnTo>
                    <a:lnTo>
                      <a:pt x="12" y="74"/>
                    </a:lnTo>
                    <a:lnTo>
                      <a:pt x="8" y="72"/>
                    </a:lnTo>
                    <a:lnTo>
                      <a:pt x="6" y="76"/>
                    </a:lnTo>
                    <a:lnTo>
                      <a:pt x="0" y="92"/>
                    </a:lnTo>
                    <a:lnTo>
                      <a:pt x="2" y="92"/>
                    </a:lnTo>
                    <a:lnTo>
                      <a:pt x="6" y="94"/>
                    </a:lnTo>
                    <a:lnTo>
                      <a:pt x="6" y="98"/>
                    </a:lnTo>
                    <a:lnTo>
                      <a:pt x="2" y="98"/>
                    </a:lnTo>
                    <a:lnTo>
                      <a:pt x="6" y="100"/>
                    </a:lnTo>
                    <a:lnTo>
                      <a:pt x="8" y="102"/>
                    </a:lnTo>
                    <a:lnTo>
                      <a:pt x="8" y="104"/>
                    </a:lnTo>
                    <a:lnTo>
                      <a:pt x="6" y="110"/>
                    </a:lnTo>
                    <a:lnTo>
                      <a:pt x="8" y="116"/>
                    </a:lnTo>
                    <a:lnTo>
                      <a:pt x="10" y="116"/>
                    </a:lnTo>
                    <a:lnTo>
                      <a:pt x="10" y="118"/>
                    </a:lnTo>
                    <a:lnTo>
                      <a:pt x="10" y="120"/>
                    </a:lnTo>
                    <a:lnTo>
                      <a:pt x="8" y="126"/>
                    </a:lnTo>
                    <a:lnTo>
                      <a:pt x="10" y="128"/>
                    </a:lnTo>
                    <a:lnTo>
                      <a:pt x="16" y="126"/>
                    </a:lnTo>
                    <a:lnTo>
                      <a:pt x="18" y="128"/>
                    </a:lnTo>
                    <a:lnTo>
                      <a:pt x="24" y="128"/>
                    </a:lnTo>
                    <a:lnTo>
                      <a:pt x="24" y="130"/>
                    </a:lnTo>
                    <a:lnTo>
                      <a:pt x="26" y="134"/>
                    </a:lnTo>
                    <a:lnTo>
                      <a:pt x="30" y="130"/>
                    </a:lnTo>
                    <a:lnTo>
                      <a:pt x="36" y="134"/>
                    </a:lnTo>
                    <a:lnTo>
                      <a:pt x="36" y="136"/>
                    </a:lnTo>
                    <a:lnTo>
                      <a:pt x="36" y="140"/>
                    </a:lnTo>
                    <a:lnTo>
                      <a:pt x="34" y="146"/>
                    </a:lnTo>
                    <a:lnTo>
                      <a:pt x="34" y="152"/>
                    </a:lnTo>
                    <a:lnTo>
                      <a:pt x="34" y="156"/>
                    </a:lnTo>
                    <a:lnTo>
                      <a:pt x="34" y="162"/>
                    </a:lnTo>
                    <a:lnTo>
                      <a:pt x="36" y="164"/>
                    </a:lnTo>
                    <a:lnTo>
                      <a:pt x="44" y="162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8" y="158"/>
                    </a:lnTo>
                    <a:lnTo>
                      <a:pt x="54" y="162"/>
                    </a:lnTo>
                    <a:lnTo>
                      <a:pt x="66" y="168"/>
                    </a:lnTo>
                    <a:lnTo>
                      <a:pt x="68" y="166"/>
                    </a:lnTo>
                    <a:lnTo>
                      <a:pt x="72" y="164"/>
                    </a:lnTo>
                    <a:lnTo>
                      <a:pt x="80" y="162"/>
                    </a:lnTo>
                    <a:lnTo>
                      <a:pt x="82" y="162"/>
                    </a:lnTo>
                    <a:lnTo>
                      <a:pt x="84" y="158"/>
                    </a:lnTo>
                    <a:lnTo>
                      <a:pt x="90" y="158"/>
                    </a:lnTo>
                    <a:lnTo>
                      <a:pt x="94" y="158"/>
                    </a:lnTo>
                    <a:lnTo>
                      <a:pt x="96" y="158"/>
                    </a:lnTo>
                    <a:lnTo>
                      <a:pt x="102" y="162"/>
                    </a:lnTo>
                    <a:lnTo>
                      <a:pt x="104" y="162"/>
                    </a:lnTo>
                    <a:lnTo>
                      <a:pt x="104" y="158"/>
                    </a:lnTo>
                    <a:lnTo>
                      <a:pt x="102" y="154"/>
                    </a:lnTo>
                    <a:lnTo>
                      <a:pt x="100" y="152"/>
                    </a:lnTo>
                    <a:lnTo>
                      <a:pt x="102" y="152"/>
                    </a:lnTo>
                    <a:lnTo>
                      <a:pt x="104" y="148"/>
                    </a:lnTo>
                    <a:lnTo>
                      <a:pt x="110" y="146"/>
                    </a:lnTo>
                    <a:lnTo>
                      <a:pt x="110" y="144"/>
                    </a:lnTo>
                    <a:lnTo>
                      <a:pt x="112" y="138"/>
                    </a:lnTo>
                    <a:lnTo>
                      <a:pt x="112" y="136"/>
                    </a:lnTo>
                    <a:lnTo>
                      <a:pt x="118" y="136"/>
                    </a:lnTo>
                    <a:lnTo>
                      <a:pt x="112" y="130"/>
                    </a:lnTo>
                    <a:lnTo>
                      <a:pt x="110" y="128"/>
                    </a:lnTo>
                    <a:lnTo>
                      <a:pt x="108" y="128"/>
                    </a:lnTo>
                    <a:lnTo>
                      <a:pt x="104" y="128"/>
                    </a:lnTo>
                    <a:lnTo>
                      <a:pt x="104" y="126"/>
                    </a:lnTo>
                    <a:lnTo>
                      <a:pt x="104" y="120"/>
                    </a:lnTo>
                    <a:lnTo>
                      <a:pt x="102" y="116"/>
                    </a:lnTo>
                    <a:lnTo>
                      <a:pt x="94" y="108"/>
                    </a:lnTo>
                    <a:lnTo>
                      <a:pt x="94" y="102"/>
                    </a:lnTo>
                    <a:lnTo>
                      <a:pt x="96" y="102"/>
                    </a:lnTo>
                    <a:lnTo>
                      <a:pt x="102" y="100"/>
                    </a:lnTo>
                    <a:lnTo>
                      <a:pt x="104" y="98"/>
                    </a:lnTo>
                    <a:lnTo>
                      <a:pt x="108" y="94"/>
                    </a:lnTo>
                    <a:lnTo>
                      <a:pt x="112" y="92"/>
                    </a:lnTo>
                    <a:lnTo>
                      <a:pt x="122" y="84"/>
                    </a:lnTo>
                    <a:lnTo>
                      <a:pt x="130" y="90"/>
                    </a:lnTo>
                    <a:lnTo>
                      <a:pt x="128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52"/>
                    </a:lnTo>
                    <a:lnTo>
                      <a:pt x="124" y="48"/>
                    </a:lnTo>
                    <a:lnTo>
                      <a:pt x="122" y="44"/>
                    </a:lnTo>
                    <a:lnTo>
                      <a:pt x="122" y="40"/>
                    </a:lnTo>
                    <a:lnTo>
                      <a:pt x="124" y="34"/>
                    </a:lnTo>
                    <a:lnTo>
                      <a:pt x="124" y="28"/>
                    </a:lnTo>
                    <a:lnTo>
                      <a:pt x="112" y="24"/>
                    </a:lnTo>
                    <a:lnTo>
                      <a:pt x="110" y="18"/>
                    </a:lnTo>
                    <a:lnTo>
                      <a:pt x="102" y="18"/>
                    </a:lnTo>
                    <a:lnTo>
                      <a:pt x="96" y="18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4" y="26"/>
                    </a:lnTo>
                    <a:lnTo>
                      <a:pt x="86" y="28"/>
                    </a:lnTo>
                    <a:lnTo>
                      <a:pt x="84" y="30"/>
                    </a:lnTo>
                    <a:lnTo>
                      <a:pt x="82" y="34"/>
                    </a:lnTo>
                    <a:lnTo>
                      <a:pt x="80" y="24"/>
                    </a:lnTo>
                    <a:lnTo>
                      <a:pt x="72" y="24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62" y="10"/>
                    </a:lnTo>
                    <a:lnTo>
                      <a:pt x="64" y="2"/>
                    </a:lnTo>
                    <a:lnTo>
                      <a:pt x="58" y="2"/>
                    </a:lnTo>
                    <a:lnTo>
                      <a:pt x="58" y="0"/>
                    </a:lnTo>
                    <a:lnTo>
                      <a:pt x="46" y="0"/>
                    </a:lnTo>
                    <a:lnTo>
                      <a:pt x="44" y="6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6" y="16"/>
                    </a:lnTo>
                    <a:lnTo>
                      <a:pt x="48" y="24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46" y="34"/>
                    </a:lnTo>
                    <a:lnTo>
                      <a:pt x="44" y="36"/>
                    </a:lnTo>
                    <a:lnTo>
                      <a:pt x="44" y="40"/>
                    </a:lnTo>
                    <a:lnTo>
                      <a:pt x="38" y="40"/>
                    </a:lnTo>
                    <a:lnTo>
                      <a:pt x="36" y="38"/>
                    </a:lnTo>
                    <a:lnTo>
                      <a:pt x="30" y="38"/>
                    </a:lnTo>
                    <a:lnTo>
                      <a:pt x="28" y="40"/>
                    </a:lnTo>
                    <a:lnTo>
                      <a:pt x="26" y="44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6" y="4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3" name="Freeform 1667"/>
              <p:cNvSpPr>
                <a:spLocks/>
              </p:cNvSpPr>
              <p:nvPr/>
            </p:nvSpPr>
            <p:spPr bwMode="auto">
              <a:xfrm>
                <a:off x="1584325" y="3133725"/>
                <a:ext cx="165100" cy="85725"/>
              </a:xfrm>
              <a:custGeom>
                <a:avLst/>
                <a:gdLst>
                  <a:gd name="T0" fmla="*/ 0 w 104"/>
                  <a:gd name="T1" fmla="*/ 16 h 54"/>
                  <a:gd name="T2" fmla="*/ 18 w 104"/>
                  <a:gd name="T3" fmla="*/ 22 h 54"/>
                  <a:gd name="T4" fmla="*/ 20 w 104"/>
                  <a:gd name="T5" fmla="*/ 34 h 54"/>
                  <a:gd name="T6" fmla="*/ 22 w 104"/>
                  <a:gd name="T7" fmla="*/ 40 h 54"/>
                  <a:gd name="T8" fmla="*/ 24 w 104"/>
                  <a:gd name="T9" fmla="*/ 46 h 54"/>
                  <a:gd name="T10" fmla="*/ 32 w 104"/>
                  <a:gd name="T11" fmla="*/ 46 h 54"/>
                  <a:gd name="T12" fmla="*/ 42 w 104"/>
                  <a:gd name="T13" fmla="*/ 50 h 54"/>
                  <a:gd name="T14" fmla="*/ 52 w 104"/>
                  <a:gd name="T15" fmla="*/ 50 h 54"/>
                  <a:gd name="T16" fmla="*/ 56 w 104"/>
                  <a:gd name="T17" fmla="*/ 52 h 54"/>
                  <a:gd name="T18" fmla="*/ 68 w 104"/>
                  <a:gd name="T19" fmla="*/ 52 h 54"/>
                  <a:gd name="T20" fmla="*/ 80 w 104"/>
                  <a:gd name="T21" fmla="*/ 50 h 54"/>
                  <a:gd name="T22" fmla="*/ 86 w 104"/>
                  <a:gd name="T23" fmla="*/ 44 h 54"/>
                  <a:gd name="T24" fmla="*/ 94 w 104"/>
                  <a:gd name="T25" fmla="*/ 46 h 54"/>
                  <a:gd name="T26" fmla="*/ 98 w 104"/>
                  <a:gd name="T27" fmla="*/ 52 h 54"/>
                  <a:gd name="T28" fmla="*/ 104 w 104"/>
                  <a:gd name="T29" fmla="*/ 52 h 54"/>
                  <a:gd name="T30" fmla="*/ 100 w 104"/>
                  <a:gd name="T31" fmla="*/ 46 h 54"/>
                  <a:gd name="T32" fmla="*/ 100 w 104"/>
                  <a:gd name="T33" fmla="*/ 42 h 54"/>
                  <a:gd name="T34" fmla="*/ 98 w 104"/>
                  <a:gd name="T35" fmla="*/ 34 h 54"/>
                  <a:gd name="T36" fmla="*/ 90 w 104"/>
                  <a:gd name="T37" fmla="*/ 34 h 54"/>
                  <a:gd name="T38" fmla="*/ 90 w 104"/>
                  <a:gd name="T39" fmla="*/ 30 h 54"/>
                  <a:gd name="T40" fmla="*/ 86 w 104"/>
                  <a:gd name="T41" fmla="*/ 24 h 54"/>
                  <a:gd name="T42" fmla="*/ 78 w 104"/>
                  <a:gd name="T43" fmla="*/ 16 h 54"/>
                  <a:gd name="T44" fmla="*/ 72 w 104"/>
                  <a:gd name="T45" fmla="*/ 16 h 54"/>
                  <a:gd name="T46" fmla="*/ 66 w 104"/>
                  <a:gd name="T47" fmla="*/ 18 h 54"/>
                  <a:gd name="T48" fmla="*/ 60 w 104"/>
                  <a:gd name="T49" fmla="*/ 16 h 54"/>
                  <a:gd name="T50" fmla="*/ 50 w 104"/>
                  <a:gd name="T51" fmla="*/ 18 h 54"/>
                  <a:gd name="T52" fmla="*/ 42 w 104"/>
                  <a:gd name="T53" fmla="*/ 12 h 54"/>
                  <a:gd name="T54" fmla="*/ 34 w 104"/>
                  <a:gd name="T55" fmla="*/ 6 h 54"/>
                  <a:gd name="T56" fmla="*/ 18 w 104"/>
                  <a:gd name="T57" fmla="*/ 4 h 54"/>
                  <a:gd name="T58" fmla="*/ 12 w 104"/>
                  <a:gd name="T59" fmla="*/ 0 h 54"/>
                  <a:gd name="T60" fmla="*/ 4 w 104"/>
                  <a:gd name="T61" fmla="*/ 4 h 54"/>
                  <a:gd name="T62" fmla="*/ 0 w 104"/>
                  <a:gd name="T63" fmla="*/ 14 h 54"/>
                  <a:gd name="T64" fmla="*/ 0 w 104"/>
                  <a:gd name="T65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54">
                    <a:moveTo>
                      <a:pt x="0" y="16"/>
                    </a:moveTo>
                    <a:lnTo>
                      <a:pt x="0" y="16"/>
                    </a:lnTo>
                    <a:lnTo>
                      <a:pt x="10" y="18"/>
                    </a:lnTo>
                    <a:lnTo>
                      <a:pt x="18" y="22"/>
                    </a:lnTo>
                    <a:lnTo>
                      <a:pt x="20" y="30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2" y="40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8" y="46"/>
                    </a:lnTo>
                    <a:lnTo>
                      <a:pt x="42" y="50"/>
                    </a:lnTo>
                    <a:lnTo>
                      <a:pt x="46" y="50"/>
                    </a:lnTo>
                    <a:lnTo>
                      <a:pt x="52" y="50"/>
                    </a:lnTo>
                    <a:lnTo>
                      <a:pt x="56" y="50"/>
                    </a:lnTo>
                    <a:lnTo>
                      <a:pt x="56" y="52"/>
                    </a:lnTo>
                    <a:lnTo>
                      <a:pt x="60" y="54"/>
                    </a:lnTo>
                    <a:lnTo>
                      <a:pt x="68" y="52"/>
                    </a:lnTo>
                    <a:lnTo>
                      <a:pt x="78" y="52"/>
                    </a:lnTo>
                    <a:lnTo>
                      <a:pt x="80" y="50"/>
                    </a:lnTo>
                    <a:lnTo>
                      <a:pt x="84" y="46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94" y="46"/>
                    </a:lnTo>
                    <a:lnTo>
                      <a:pt x="96" y="50"/>
                    </a:lnTo>
                    <a:lnTo>
                      <a:pt x="98" y="52"/>
                    </a:lnTo>
                    <a:lnTo>
                      <a:pt x="100" y="54"/>
                    </a:lnTo>
                    <a:lnTo>
                      <a:pt x="104" y="52"/>
                    </a:lnTo>
                    <a:lnTo>
                      <a:pt x="104" y="50"/>
                    </a:lnTo>
                    <a:lnTo>
                      <a:pt x="100" y="46"/>
                    </a:lnTo>
                    <a:lnTo>
                      <a:pt x="98" y="44"/>
                    </a:lnTo>
                    <a:lnTo>
                      <a:pt x="100" y="42"/>
                    </a:lnTo>
                    <a:lnTo>
                      <a:pt x="104" y="40"/>
                    </a:lnTo>
                    <a:lnTo>
                      <a:pt x="98" y="34"/>
                    </a:lnTo>
                    <a:lnTo>
                      <a:pt x="96" y="34"/>
                    </a:lnTo>
                    <a:lnTo>
                      <a:pt x="90" y="34"/>
                    </a:lnTo>
                    <a:lnTo>
                      <a:pt x="90" y="32"/>
                    </a:lnTo>
                    <a:lnTo>
                      <a:pt x="90" y="30"/>
                    </a:lnTo>
                    <a:lnTo>
                      <a:pt x="90" y="26"/>
                    </a:lnTo>
                    <a:lnTo>
                      <a:pt x="86" y="24"/>
                    </a:lnTo>
                    <a:lnTo>
                      <a:pt x="80" y="22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68" y="18"/>
                    </a:lnTo>
                    <a:lnTo>
                      <a:pt x="66" y="18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6" y="18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2" y="12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4" name="Freeform 1668"/>
              <p:cNvSpPr>
                <a:spLocks/>
              </p:cNvSpPr>
              <p:nvPr/>
            </p:nvSpPr>
            <p:spPr bwMode="auto">
              <a:xfrm>
                <a:off x="269875" y="4048125"/>
                <a:ext cx="79375" cy="25400"/>
              </a:xfrm>
              <a:custGeom>
                <a:avLst/>
                <a:gdLst>
                  <a:gd name="T0" fmla="*/ 4 w 50"/>
                  <a:gd name="T1" fmla="*/ 16 h 16"/>
                  <a:gd name="T2" fmla="*/ 16 w 50"/>
                  <a:gd name="T3" fmla="*/ 16 h 16"/>
                  <a:gd name="T4" fmla="*/ 16 w 50"/>
                  <a:gd name="T5" fmla="*/ 12 h 16"/>
                  <a:gd name="T6" fmla="*/ 22 w 50"/>
                  <a:gd name="T7" fmla="*/ 10 h 16"/>
                  <a:gd name="T8" fmla="*/ 44 w 50"/>
                  <a:gd name="T9" fmla="*/ 10 h 16"/>
                  <a:gd name="T10" fmla="*/ 46 w 50"/>
                  <a:gd name="T11" fmla="*/ 10 h 16"/>
                  <a:gd name="T12" fmla="*/ 50 w 50"/>
                  <a:gd name="T13" fmla="*/ 6 h 16"/>
                  <a:gd name="T14" fmla="*/ 50 w 50"/>
                  <a:gd name="T15" fmla="*/ 4 h 16"/>
                  <a:gd name="T16" fmla="*/ 44 w 50"/>
                  <a:gd name="T17" fmla="*/ 4 h 16"/>
                  <a:gd name="T18" fmla="*/ 34 w 50"/>
                  <a:gd name="T19" fmla="*/ 4 h 16"/>
                  <a:gd name="T20" fmla="*/ 26 w 50"/>
                  <a:gd name="T21" fmla="*/ 4 h 16"/>
                  <a:gd name="T22" fmla="*/ 22 w 50"/>
                  <a:gd name="T23" fmla="*/ 4 h 16"/>
                  <a:gd name="T24" fmla="*/ 20 w 50"/>
                  <a:gd name="T25" fmla="*/ 0 h 16"/>
                  <a:gd name="T26" fmla="*/ 16 w 50"/>
                  <a:gd name="T27" fmla="*/ 4 h 16"/>
                  <a:gd name="T28" fmla="*/ 14 w 50"/>
                  <a:gd name="T29" fmla="*/ 6 h 16"/>
                  <a:gd name="T30" fmla="*/ 10 w 50"/>
                  <a:gd name="T31" fmla="*/ 4 h 16"/>
                  <a:gd name="T32" fmla="*/ 4 w 50"/>
                  <a:gd name="T33" fmla="*/ 6 h 16"/>
                  <a:gd name="T34" fmla="*/ 0 w 50"/>
                  <a:gd name="T35" fmla="*/ 6 h 16"/>
                  <a:gd name="T36" fmla="*/ 4 w 50"/>
                  <a:gd name="T37" fmla="*/ 16 h 16"/>
                  <a:gd name="T38" fmla="*/ 4 w 50"/>
                  <a:gd name="T39" fmla="*/ 16 h 16"/>
                  <a:gd name="T40" fmla="*/ 4 w 50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6">
                    <a:moveTo>
                      <a:pt x="4" y="16"/>
                    </a:moveTo>
                    <a:lnTo>
                      <a:pt x="16" y="16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44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20" y="0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5" name="Freeform 1669"/>
              <p:cNvSpPr>
                <a:spLocks/>
              </p:cNvSpPr>
              <p:nvPr/>
            </p:nvSpPr>
            <p:spPr bwMode="auto">
              <a:xfrm>
                <a:off x="860425" y="4368800"/>
                <a:ext cx="139700" cy="193675"/>
              </a:xfrm>
              <a:custGeom>
                <a:avLst/>
                <a:gdLst>
                  <a:gd name="T0" fmla="*/ 10 w 88"/>
                  <a:gd name="T1" fmla="*/ 24 h 122"/>
                  <a:gd name="T2" fmla="*/ 10 w 88"/>
                  <a:gd name="T3" fmla="*/ 36 h 122"/>
                  <a:gd name="T4" fmla="*/ 10 w 88"/>
                  <a:gd name="T5" fmla="*/ 44 h 122"/>
                  <a:gd name="T6" fmla="*/ 6 w 88"/>
                  <a:gd name="T7" fmla="*/ 58 h 122"/>
                  <a:gd name="T8" fmla="*/ 8 w 88"/>
                  <a:gd name="T9" fmla="*/ 80 h 122"/>
                  <a:gd name="T10" fmla="*/ 4 w 88"/>
                  <a:gd name="T11" fmla="*/ 88 h 122"/>
                  <a:gd name="T12" fmla="*/ 28 w 88"/>
                  <a:gd name="T13" fmla="*/ 108 h 122"/>
                  <a:gd name="T14" fmla="*/ 34 w 88"/>
                  <a:gd name="T15" fmla="*/ 122 h 122"/>
                  <a:gd name="T16" fmla="*/ 36 w 88"/>
                  <a:gd name="T17" fmla="*/ 112 h 122"/>
                  <a:gd name="T18" fmla="*/ 42 w 88"/>
                  <a:gd name="T19" fmla="*/ 108 h 122"/>
                  <a:gd name="T20" fmla="*/ 50 w 88"/>
                  <a:gd name="T21" fmla="*/ 112 h 122"/>
                  <a:gd name="T22" fmla="*/ 52 w 88"/>
                  <a:gd name="T23" fmla="*/ 106 h 122"/>
                  <a:gd name="T24" fmla="*/ 46 w 88"/>
                  <a:gd name="T25" fmla="*/ 96 h 122"/>
                  <a:gd name="T26" fmla="*/ 50 w 88"/>
                  <a:gd name="T27" fmla="*/ 94 h 122"/>
                  <a:gd name="T28" fmla="*/ 50 w 88"/>
                  <a:gd name="T29" fmla="*/ 88 h 122"/>
                  <a:gd name="T30" fmla="*/ 58 w 88"/>
                  <a:gd name="T31" fmla="*/ 88 h 122"/>
                  <a:gd name="T32" fmla="*/ 58 w 88"/>
                  <a:gd name="T33" fmla="*/ 82 h 122"/>
                  <a:gd name="T34" fmla="*/ 62 w 88"/>
                  <a:gd name="T35" fmla="*/ 82 h 122"/>
                  <a:gd name="T36" fmla="*/ 68 w 88"/>
                  <a:gd name="T37" fmla="*/ 86 h 122"/>
                  <a:gd name="T38" fmla="*/ 78 w 88"/>
                  <a:gd name="T39" fmla="*/ 86 h 122"/>
                  <a:gd name="T40" fmla="*/ 80 w 88"/>
                  <a:gd name="T41" fmla="*/ 94 h 122"/>
                  <a:gd name="T42" fmla="*/ 82 w 88"/>
                  <a:gd name="T43" fmla="*/ 86 h 122"/>
                  <a:gd name="T44" fmla="*/ 80 w 88"/>
                  <a:gd name="T45" fmla="*/ 76 h 122"/>
                  <a:gd name="T46" fmla="*/ 82 w 88"/>
                  <a:gd name="T47" fmla="*/ 70 h 122"/>
                  <a:gd name="T48" fmla="*/ 80 w 88"/>
                  <a:gd name="T49" fmla="*/ 64 h 122"/>
                  <a:gd name="T50" fmla="*/ 80 w 88"/>
                  <a:gd name="T51" fmla="*/ 54 h 122"/>
                  <a:gd name="T52" fmla="*/ 78 w 88"/>
                  <a:gd name="T53" fmla="*/ 46 h 122"/>
                  <a:gd name="T54" fmla="*/ 76 w 88"/>
                  <a:gd name="T55" fmla="*/ 44 h 122"/>
                  <a:gd name="T56" fmla="*/ 76 w 88"/>
                  <a:gd name="T57" fmla="*/ 32 h 122"/>
                  <a:gd name="T58" fmla="*/ 86 w 88"/>
                  <a:gd name="T59" fmla="*/ 32 h 122"/>
                  <a:gd name="T60" fmla="*/ 88 w 88"/>
                  <a:gd name="T61" fmla="*/ 18 h 122"/>
                  <a:gd name="T62" fmla="*/ 72 w 88"/>
                  <a:gd name="T63" fmla="*/ 18 h 122"/>
                  <a:gd name="T64" fmla="*/ 70 w 88"/>
                  <a:gd name="T65" fmla="*/ 16 h 122"/>
                  <a:gd name="T66" fmla="*/ 70 w 88"/>
                  <a:gd name="T67" fmla="*/ 0 h 122"/>
                  <a:gd name="T68" fmla="*/ 60 w 88"/>
                  <a:gd name="T69" fmla="*/ 0 h 122"/>
                  <a:gd name="T70" fmla="*/ 52 w 88"/>
                  <a:gd name="T71" fmla="*/ 4 h 122"/>
                  <a:gd name="T72" fmla="*/ 42 w 88"/>
                  <a:gd name="T73" fmla="*/ 4 h 122"/>
                  <a:gd name="T74" fmla="*/ 10 w 88"/>
                  <a:gd name="T75" fmla="*/ 24 h 122"/>
                  <a:gd name="T76" fmla="*/ 10 w 88"/>
                  <a:gd name="T77" fmla="*/ 2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122">
                    <a:moveTo>
                      <a:pt x="10" y="24"/>
                    </a:moveTo>
                    <a:lnTo>
                      <a:pt x="10" y="24"/>
                    </a:lnTo>
                    <a:lnTo>
                      <a:pt x="6" y="28"/>
                    </a:lnTo>
                    <a:lnTo>
                      <a:pt x="10" y="36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8" y="50"/>
                    </a:lnTo>
                    <a:lnTo>
                      <a:pt x="6" y="58"/>
                    </a:lnTo>
                    <a:lnTo>
                      <a:pt x="0" y="76"/>
                    </a:lnTo>
                    <a:lnTo>
                      <a:pt x="8" y="80"/>
                    </a:lnTo>
                    <a:lnTo>
                      <a:pt x="8" y="86"/>
                    </a:lnTo>
                    <a:lnTo>
                      <a:pt x="4" y="88"/>
                    </a:lnTo>
                    <a:lnTo>
                      <a:pt x="18" y="98"/>
                    </a:lnTo>
                    <a:lnTo>
                      <a:pt x="28" y="108"/>
                    </a:lnTo>
                    <a:lnTo>
                      <a:pt x="26" y="116"/>
                    </a:lnTo>
                    <a:lnTo>
                      <a:pt x="34" y="122"/>
                    </a:lnTo>
                    <a:lnTo>
                      <a:pt x="34" y="114"/>
                    </a:lnTo>
                    <a:lnTo>
                      <a:pt x="36" y="112"/>
                    </a:lnTo>
                    <a:lnTo>
                      <a:pt x="40" y="108"/>
                    </a:lnTo>
                    <a:lnTo>
                      <a:pt x="42" y="108"/>
                    </a:lnTo>
                    <a:lnTo>
                      <a:pt x="46" y="112"/>
                    </a:lnTo>
                    <a:lnTo>
                      <a:pt x="50" y="112"/>
                    </a:lnTo>
                    <a:lnTo>
                      <a:pt x="52" y="112"/>
                    </a:lnTo>
                    <a:lnTo>
                      <a:pt x="52" y="106"/>
                    </a:lnTo>
                    <a:lnTo>
                      <a:pt x="46" y="98"/>
                    </a:lnTo>
                    <a:lnTo>
                      <a:pt x="46" y="96"/>
                    </a:lnTo>
                    <a:lnTo>
                      <a:pt x="46" y="94"/>
                    </a:lnTo>
                    <a:lnTo>
                      <a:pt x="50" y="94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86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62" y="82"/>
                    </a:lnTo>
                    <a:lnTo>
                      <a:pt x="62" y="86"/>
                    </a:lnTo>
                    <a:lnTo>
                      <a:pt x="68" y="86"/>
                    </a:lnTo>
                    <a:lnTo>
                      <a:pt x="72" y="82"/>
                    </a:lnTo>
                    <a:lnTo>
                      <a:pt x="78" y="86"/>
                    </a:lnTo>
                    <a:lnTo>
                      <a:pt x="80" y="90"/>
                    </a:lnTo>
                    <a:lnTo>
                      <a:pt x="80" y="94"/>
                    </a:lnTo>
                    <a:lnTo>
                      <a:pt x="82" y="90"/>
                    </a:lnTo>
                    <a:lnTo>
                      <a:pt x="82" y="86"/>
                    </a:lnTo>
                    <a:lnTo>
                      <a:pt x="86" y="78"/>
                    </a:lnTo>
                    <a:lnTo>
                      <a:pt x="80" y="76"/>
                    </a:lnTo>
                    <a:lnTo>
                      <a:pt x="80" y="72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0" y="64"/>
                    </a:lnTo>
                    <a:lnTo>
                      <a:pt x="80" y="60"/>
                    </a:lnTo>
                    <a:lnTo>
                      <a:pt x="80" y="54"/>
                    </a:lnTo>
                    <a:lnTo>
                      <a:pt x="80" y="52"/>
                    </a:lnTo>
                    <a:lnTo>
                      <a:pt x="78" y="46"/>
                    </a:lnTo>
                    <a:lnTo>
                      <a:pt x="72" y="44"/>
                    </a:lnTo>
                    <a:lnTo>
                      <a:pt x="76" y="44"/>
                    </a:lnTo>
                    <a:lnTo>
                      <a:pt x="76" y="36"/>
                    </a:lnTo>
                    <a:lnTo>
                      <a:pt x="76" y="32"/>
                    </a:lnTo>
                    <a:lnTo>
                      <a:pt x="80" y="32"/>
                    </a:lnTo>
                    <a:lnTo>
                      <a:pt x="86" y="32"/>
                    </a:lnTo>
                    <a:lnTo>
                      <a:pt x="88" y="32"/>
                    </a:lnTo>
                    <a:lnTo>
                      <a:pt x="88" y="18"/>
                    </a:lnTo>
                    <a:lnTo>
                      <a:pt x="80" y="16"/>
                    </a:lnTo>
                    <a:lnTo>
                      <a:pt x="72" y="18"/>
                    </a:lnTo>
                    <a:lnTo>
                      <a:pt x="70" y="18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46" y="4"/>
                    </a:lnTo>
                    <a:lnTo>
                      <a:pt x="42" y="4"/>
                    </a:lnTo>
                    <a:lnTo>
                      <a:pt x="4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6" name="Freeform 1670"/>
              <p:cNvSpPr>
                <a:spLocks noEditPoints="1"/>
              </p:cNvSpPr>
              <p:nvPr/>
            </p:nvSpPr>
            <p:spPr bwMode="auto">
              <a:xfrm>
                <a:off x="552450" y="2889250"/>
                <a:ext cx="3943350" cy="2225675"/>
              </a:xfrm>
              <a:custGeom>
                <a:avLst/>
                <a:gdLst>
                  <a:gd name="T0" fmla="*/ 154 w 2484"/>
                  <a:gd name="T1" fmla="*/ 38 h 1402"/>
                  <a:gd name="T2" fmla="*/ 170 w 2484"/>
                  <a:gd name="T3" fmla="*/ 40 h 1402"/>
                  <a:gd name="T4" fmla="*/ 182 w 2484"/>
                  <a:gd name="T5" fmla="*/ 42 h 1402"/>
                  <a:gd name="T6" fmla="*/ 186 w 2484"/>
                  <a:gd name="T7" fmla="*/ 58 h 1402"/>
                  <a:gd name="T8" fmla="*/ 188 w 2484"/>
                  <a:gd name="T9" fmla="*/ 76 h 1402"/>
                  <a:gd name="T10" fmla="*/ 180 w 2484"/>
                  <a:gd name="T11" fmla="*/ 78 h 1402"/>
                  <a:gd name="T12" fmla="*/ 170 w 2484"/>
                  <a:gd name="T13" fmla="*/ 90 h 1402"/>
                  <a:gd name="T14" fmla="*/ 156 w 2484"/>
                  <a:gd name="T15" fmla="*/ 112 h 1402"/>
                  <a:gd name="T16" fmla="*/ 164 w 2484"/>
                  <a:gd name="T17" fmla="*/ 112 h 1402"/>
                  <a:gd name="T18" fmla="*/ 174 w 2484"/>
                  <a:gd name="T19" fmla="*/ 118 h 1402"/>
                  <a:gd name="T20" fmla="*/ 172 w 2484"/>
                  <a:gd name="T21" fmla="*/ 128 h 1402"/>
                  <a:gd name="T22" fmla="*/ 168 w 2484"/>
                  <a:gd name="T23" fmla="*/ 136 h 1402"/>
                  <a:gd name="T24" fmla="*/ 170 w 2484"/>
                  <a:gd name="T25" fmla="*/ 142 h 1402"/>
                  <a:gd name="T26" fmla="*/ 174 w 2484"/>
                  <a:gd name="T27" fmla="*/ 150 h 1402"/>
                  <a:gd name="T28" fmla="*/ 172 w 2484"/>
                  <a:gd name="T29" fmla="*/ 158 h 1402"/>
                  <a:gd name="T30" fmla="*/ 168 w 2484"/>
                  <a:gd name="T31" fmla="*/ 158 h 1402"/>
                  <a:gd name="T32" fmla="*/ 154 w 2484"/>
                  <a:gd name="T33" fmla="*/ 174 h 1402"/>
                  <a:gd name="T34" fmla="*/ 128 w 2484"/>
                  <a:gd name="T35" fmla="*/ 164 h 1402"/>
                  <a:gd name="T36" fmla="*/ 114 w 2484"/>
                  <a:gd name="T37" fmla="*/ 182 h 1402"/>
                  <a:gd name="T38" fmla="*/ 98 w 2484"/>
                  <a:gd name="T39" fmla="*/ 186 h 1402"/>
                  <a:gd name="T40" fmla="*/ 82 w 2484"/>
                  <a:gd name="T41" fmla="*/ 182 h 1402"/>
                  <a:gd name="T42" fmla="*/ 68 w 2484"/>
                  <a:gd name="T43" fmla="*/ 178 h 1402"/>
                  <a:gd name="T44" fmla="*/ 54 w 2484"/>
                  <a:gd name="T45" fmla="*/ 172 h 1402"/>
                  <a:gd name="T46" fmla="*/ 56 w 2484"/>
                  <a:gd name="T47" fmla="*/ 112 h 1402"/>
                  <a:gd name="T48" fmla="*/ 36 w 2484"/>
                  <a:gd name="T49" fmla="*/ 96 h 1402"/>
                  <a:gd name="T50" fmla="*/ 32 w 2484"/>
                  <a:gd name="T51" fmla="*/ 84 h 1402"/>
                  <a:gd name="T52" fmla="*/ 22 w 2484"/>
                  <a:gd name="T53" fmla="*/ 76 h 1402"/>
                  <a:gd name="T54" fmla="*/ 0 w 2484"/>
                  <a:gd name="T55" fmla="*/ 64 h 1402"/>
                  <a:gd name="T56" fmla="*/ 16 w 2484"/>
                  <a:gd name="T57" fmla="*/ 54 h 1402"/>
                  <a:gd name="T58" fmla="*/ 26 w 2484"/>
                  <a:gd name="T59" fmla="*/ 56 h 1402"/>
                  <a:gd name="T60" fmla="*/ 50 w 2484"/>
                  <a:gd name="T61" fmla="*/ 54 h 1402"/>
                  <a:gd name="T62" fmla="*/ 44 w 2484"/>
                  <a:gd name="T63" fmla="*/ 28 h 1402"/>
                  <a:gd name="T64" fmla="*/ 62 w 2484"/>
                  <a:gd name="T65" fmla="*/ 36 h 1402"/>
                  <a:gd name="T66" fmla="*/ 82 w 2484"/>
                  <a:gd name="T67" fmla="*/ 22 h 1402"/>
                  <a:gd name="T68" fmla="*/ 106 w 2484"/>
                  <a:gd name="T69" fmla="*/ 2 h 1402"/>
                  <a:gd name="T70" fmla="*/ 118 w 2484"/>
                  <a:gd name="T71" fmla="*/ 18 h 1402"/>
                  <a:gd name="T72" fmla="*/ 126 w 2484"/>
                  <a:gd name="T73" fmla="*/ 22 h 1402"/>
                  <a:gd name="T74" fmla="*/ 140 w 2484"/>
                  <a:gd name="T75" fmla="*/ 24 h 1402"/>
                  <a:gd name="T76" fmla="*/ 154 w 2484"/>
                  <a:gd name="T77" fmla="*/ 30 h 1402"/>
                  <a:gd name="T78" fmla="*/ 2482 w 2484"/>
                  <a:gd name="T79" fmla="*/ 1372 h 1402"/>
                  <a:gd name="T80" fmla="*/ 2484 w 2484"/>
                  <a:gd name="T81" fmla="*/ 1376 h 1402"/>
                  <a:gd name="T82" fmla="*/ 2440 w 2484"/>
                  <a:gd name="T83" fmla="*/ 1358 h 1402"/>
                  <a:gd name="T84" fmla="*/ 2456 w 2484"/>
                  <a:gd name="T85" fmla="*/ 1386 h 1402"/>
                  <a:gd name="T86" fmla="*/ 2472 w 2484"/>
                  <a:gd name="T87" fmla="*/ 1400 h 1402"/>
                  <a:gd name="T88" fmla="*/ 2466 w 2484"/>
                  <a:gd name="T89" fmla="*/ 1384 h 1402"/>
                  <a:gd name="T90" fmla="*/ 2440 w 2484"/>
                  <a:gd name="T91" fmla="*/ 1358 h 1402"/>
                  <a:gd name="T92" fmla="*/ 862 w 2484"/>
                  <a:gd name="T93" fmla="*/ 1378 h 1402"/>
                  <a:gd name="T94" fmla="*/ 864 w 2484"/>
                  <a:gd name="T95" fmla="*/ 1368 h 1402"/>
                  <a:gd name="T96" fmla="*/ 204 w 2484"/>
                  <a:gd name="T97" fmla="*/ 174 h 1402"/>
                  <a:gd name="T98" fmla="*/ 192 w 2484"/>
                  <a:gd name="T99" fmla="*/ 196 h 1402"/>
                  <a:gd name="T100" fmla="*/ 208 w 2484"/>
                  <a:gd name="T101" fmla="*/ 192 h 1402"/>
                  <a:gd name="T102" fmla="*/ 204 w 2484"/>
                  <a:gd name="T103" fmla="*/ 174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84" h="1402">
                    <a:moveTo>
                      <a:pt x="154" y="32"/>
                    </a:moveTo>
                    <a:lnTo>
                      <a:pt x="154" y="32"/>
                    </a:lnTo>
                    <a:lnTo>
                      <a:pt x="154" y="36"/>
                    </a:lnTo>
                    <a:lnTo>
                      <a:pt x="154" y="38"/>
                    </a:lnTo>
                    <a:lnTo>
                      <a:pt x="156" y="38"/>
                    </a:lnTo>
                    <a:lnTo>
                      <a:pt x="162" y="40"/>
                    </a:lnTo>
                    <a:lnTo>
                      <a:pt x="168" y="38"/>
                    </a:lnTo>
                    <a:lnTo>
                      <a:pt x="170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8" y="46"/>
                    </a:lnTo>
                    <a:lnTo>
                      <a:pt x="182" y="42"/>
                    </a:lnTo>
                    <a:lnTo>
                      <a:pt x="188" y="46"/>
                    </a:lnTo>
                    <a:lnTo>
                      <a:pt x="188" y="48"/>
                    </a:lnTo>
                    <a:lnTo>
                      <a:pt x="188" y="54"/>
                    </a:lnTo>
                    <a:lnTo>
                      <a:pt x="186" y="58"/>
                    </a:lnTo>
                    <a:lnTo>
                      <a:pt x="186" y="64"/>
                    </a:lnTo>
                    <a:lnTo>
                      <a:pt x="186" y="68"/>
                    </a:lnTo>
                    <a:lnTo>
                      <a:pt x="186" y="74"/>
                    </a:lnTo>
                    <a:lnTo>
                      <a:pt x="188" y="76"/>
                    </a:lnTo>
                    <a:lnTo>
                      <a:pt x="186" y="78"/>
                    </a:lnTo>
                    <a:lnTo>
                      <a:pt x="182" y="78"/>
                    </a:lnTo>
                    <a:lnTo>
                      <a:pt x="180" y="76"/>
                    </a:lnTo>
                    <a:lnTo>
                      <a:pt x="180" y="78"/>
                    </a:lnTo>
                    <a:lnTo>
                      <a:pt x="180" y="82"/>
                    </a:lnTo>
                    <a:lnTo>
                      <a:pt x="178" y="84"/>
                    </a:lnTo>
                    <a:lnTo>
                      <a:pt x="172" y="86"/>
                    </a:lnTo>
                    <a:lnTo>
                      <a:pt x="170" y="90"/>
                    </a:lnTo>
                    <a:lnTo>
                      <a:pt x="164" y="94"/>
                    </a:lnTo>
                    <a:lnTo>
                      <a:pt x="156" y="104"/>
                    </a:lnTo>
                    <a:lnTo>
                      <a:pt x="154" y="112"/>
                    </a:lnTo>
                    <a:lnTo>
                      <a:pt x="156" y="112"/>
                    </a:lnTo>
                    <a:lnTo>
                      <a:pt x="160" y="112"/>
                    </a:lnTo>
                    <a:lnTo>
                      <a:pt x="162" y="110"/>
                    </a:lnTo>
                    <a:lnTo>
                      <a:pt x="164" y="110"/>
                    </a:lnTo>
                    <a:lnTo>
                      <a:pt x="164" y="112"/>
                    </a:lnTo>
                    <a:lnTo>
                      <a:pt x="168" y="114"/>
                    </a:lnTo>
                    <a:lnTo>
                      <a:pt x="170" y="114"/>
                    </a:lnTo>
                    <a:lnTo>
                      <a:pt x="172" y="114"/>
                    </a:lnTo>
                    <a:lnTo>
                      <a:pt x="174" y="118"/>
                    </a:lnTo>
                    <a:lnTo>
                      <a:pt x="178" y="120"/>
                    </a:lnTo>
                    <a:lnTo>
                      <a:pt x="178" y="118"/>
                    </a:lnTo>
                    <a:lnTo>
                      <a:pt x="174" y="124"/>
                    </a:lnTo>
                    <a:lnTo>
                      <a:pt x="172" y="128"/>
                    </a:lnTo>
                    <a:lnTo>
                      <a:pt x="172" y="130"/>
                    </a:lnTo>
                    <a:lnTo>
                      <a:pt x="170" y="130"/>
                    </a:lnTo>
                    <a:lnTo>
                      <a:pt x="168" y="132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0" y="138"/>
                    </a:lnTo>
                    <a:lnTo>
                      <a:pt x="170" y="140"/>
                    </a:lnTo>
                    <a:lnTo>
                      <a:pt x="170" y="142"/>
                    </a:lnTo>
                    <a:lnTo>
                      <a:pt x="170" y="148"/>
                    </a:lnTo>
                    <a:lnTo>
                      <a:pt x="170" y="150"/>
                    </a:lnTo>
                    <a:lnTo>
                      <a:pt x="172" y="150"/>
                    </a:lnTo>
                    <a:lnTo>
                      <a:pt x="174" y="150"/>
                    </a:lnTo>
                    <a:lnTo>
                      <a:pt x="178" y="150"/>
                    </a:lnTo>
                    <a:lnTo>
                      <a:pt x="178" y="154"/>
                    </a:lnTo>
                    <a:lnTo>
                      <a:pt x="172" y="156"/>
                    </a:lnTo>
                    <a:lnTo>
                      <a:pt x="172" y="158"/>
                    </a:lnTo>
                    <a:lnTo>
                      <a:pt x="174" y="158"/>
                    </a:lnTo>
                    <a:lnTo>
                      <a:pt x="172" y="160"/>
                    </a:lnTo>
                    <a:lnTo>
                      <a:pt x="170" y="158"/>
                    </a:lnTo>
                    <a:lnTo>
                      <a:pt x="168" y="158"/>
                    </a:lnTo>
                    <a:lnTo>
                      <a:pt x="164" y="160"/>
                    </a:lnTo>
                    <a:lnTo>
                      <a:pt x="168" y="168"/>
                    </a:lnTo>
                    <a:lnTo>
                      <a:pt x="164" y="174"/>
                    </a:lnTo>
                    <a:lnTo>
                      <a:pt x="154" y="174"/>
                    </a:lnTo>
                    <a:lnTo>
                      <a:pt x="146" y="168"/>
                    </a:lnTo>
                    <a:lnTo>
                      <a:pt x="142" y="166"/>
                    </a:lnTo>
                    <a:lnTo>
                      <a:pt x="134" y="164"/>
                    </a:lnTo>
                    <a:lnTo>
                      <a:pt x="128" y="164"/>
                    </a:lnTo>
                    <a:lnTo>
                      <a:pt x="124" y="166"/>
                    </a:lnTo>
                    <a:lnTo>
                      <a:pt x="116" y="174"/>
                    </a:lnTo>
                    <a:lnTo>
                      <a:pt x="116" y="182"/>
                    </a:lnTo>
                    <a:lnTo>
                      <a:pt x="114" y="182"/>
                    </a:lnTo>
                    <a:lnTo>
                      <a:pt x="110" y="184"/>
                    </a:lnTo>
                    <a:lnTo>
                      <a:pt x="108" y="186"/>
                    </a:lnTo>
                    <a:lnTo>
                      <a:pt x="100" y="186"/>
                    </a:lnTo>
                    <a:lnTo>
                      <a:pt x="98" y="186"/>
                    </a:lnTo>
                    <a:lnTo>
                      <a:pt x="98" y="184"/>
                    </a:lnTo>
                    <a:lnTo>
                      <a:pt x="96" y="184"/>
                    </a:lnTo>
                    <a:lnTo>
                      <a:pt x="92" y="184"/>
                    </a:lnTo>
                    <a:lnTo>
                      <a:pt x="82" y="182"/>
                    </a:lnTo>
                    <a:lnTo>
                      <a:pt x="78" y="182"/>
                    </a:lnTo>
                    <a:lnTo>
                      <a:pt x="72" y="182"/>
                    </a:lnTo>
                    <a:lnTo>
                      <a:pt x="70" y="178"/>
                    </a:lnTo>
                    <a:lnTo>
                      <a:pt x="68" y="178"/>
                    </a:lnTo>
                    <a:lnTo>
                      <a:pt x="62" y="176"/>
                    </a:lnTo>
                    <a:lnTo>
                      <a:pt x="60" y="176"/>
                    </a:lnTo>
                    <a:lnTo>
                      <a:pt x="54" y="174"/>
                    </a:lnTo>
                    <a:lnTo>
                      <a:pt x="54" y="172"/>
                    </a:lnTo>
                    <a:lnTo>
                      <a:pt x="52" y="168"/>
                    </a:lnTo>
                    <a:lnTo>
                      <a:pt x="52" y="166"/>
                    </a:lnTo>
                    <a:lnTo>
                      <a:pt x="56" y="140"/>
                    </a:lnTo>
                    <a:lnTo>
                      <a:pt x="56" y="112"/>
                    </a:lnTo>
                    <a:lnTo>
                      <a:pt x="44" y="108"/>
                    </a:lnTo>
                    <a:lnTo>
                      <a:pt x="40" y="104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4"/>
                    </a:lnTo>
                    <a:lnTo>
                      <a:pt x="40" y="86"/>
                    </a:lnTo>
                    <a:lnTo>
                      <a:pt x="32" y="86"/>
                    </a:lnTo>
                    <a:lnTo>
                      <a:pt x="32" y="84"/>
                    </a:lnTo>
                    <a:lnTo>
                      <a:pt x="26" y="84"/>
                    </a:lnTo>
                    <a:lnTo>
                      <a:pt x="28" y="76"/>
                    </a:lnTo>
                    <a:lnTo>
                      <a:pt x="22" y="82"/>
                    </a:lnTo>
                    <a:lnTo>
                      <a:pt x="22" y="76"/>
                    </a:lnTo>
                    <a:lnTo>
                      <a:pt x="10" y="7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6" y="60"/>
                    </a:lnTo>
                    <a:lnTo>
                      <a:pt x="0" y="56"/>
                    </a:lnTo>
                    <a:lnTo>
                      <a:pt x="4" y="56"/>
                    </a:lnTo>
                    <a:lnTo>
                      <a:pt x="16" y="54"/>
                    </a:lnTo>
                    <a:lnTo>
                      <a:pt x="24" y="50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36" y="50"/>
                    </a:lnTo>
                    <a:lnTo>
                      <a:pt x="42" y="54"/>
                    </a:lnTo>
                    <a:lnTo>
                      <a:pt x="50" y="54"/>
                    </a:lnTo>
                    <a:lnTo>
                      <a:pt x="50" y="50"/>
                    </a:lnTo>
                    <a:lnTo>
                      <a:pt x="42" y="32"/>
                    </a:lnTo>
                    <a:lnTo>
                      <a:pt x="42" y="30"/>
                    </a:lnTo>
                    <a:lnTo>
                      <a:pt x="44" y="28"/>
                    </a:lnTo>
                    <a:lnTo>
                      <a:pt x="46" y="28"/>
                    </a:lnTo>
                    <a:lnTo>
                      <a:pt x="52" y="28"/>
                    </a:lnTo>
                    <a:lnTo>
                      <a:pt x="52" y="32"/>
                    </a:lnTo>
                    <a:lnTo>
                      <a:pt x="62" y="36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78" y="24"/>
                    </a:lnTo>
                    <a:lnTo>
                      <a:pt x="82" y="22"/>
                    </a:lnTo>
                    <a:lnTo>
                      <a:pt x="92" y="20"/>
                    </a:lnTo>
                    <a:lnTo>
                      <a:pt x="90" y="2"/>
                    </a:lnTo>
                    <a:lnTo>
                      <a:pt x="100" y="0"/>
                    </a:lnTo>
                    <a:lnTo>
                      <a:pt x="106" y="2"/>
                    </a:lnTo>
                    <a:lnTo>
                      <a:pt x="108" y="4"/>
                    </a:lnTo>
                    <a:lnTo>
                      <a:pt x="110" y="10"/>
                    </a:lnTo>
                    <a:lnTo>
                      <a:pt x="116" y="14"/>
                    </a:lnTo>
                    <a:lnTo>
                      <a:pt x="118" y="18"/>
                    </a:lnTo>
                    <a:lnTo>
                      <a:pt x="122" y="18"/>
                    </a:lnTo>
                    <a:lnTo>
                      <a:pt x="124" y="14"/>
                    </a:lnTo>
                    <a:lnTo>
                      <a:pt x="124" y="18"/>
                    </a:lnTo>
                    <a:lnTo>
                      <a:pt x="126" y="22"/>
                    </a:lnTo>
                    <a:lnTo>
                      <a:pt x="132" y="24"/>
                    </a:lnTo>
                    <a:lnTo>
                      <a:pt x="134" y="24"/>
                    </a:lnTo>
                    <a:lnTo>
                      <a:pt x="136" y="24"/>
                    </a:lnTo>
                    <a:lnTo>
                      <a:pt x="140" y="24"/>
                    </a:lnTo>
                    <a:lnTo>
                      <a:pt x="140" y="30"/>
                    </a:lnTo>
                    <a:lnTo>
                      <a:pt x="144" y="32"/>
                    </a:lnTo>
                    <a:lnTo>
                      <a:pt x="146" y="32"/>
                    </a:lnTo>
                    <a:lnTo>
                      <a:pt x="154" y="30"/>
                    </a:lnTo>
                    <a:lnTo>
                      <a:pt x="154" y="32"/>
                    </a:lnTo>
                    <a:lnTo>
                      <a:pt x="154" y="32"/>
                    </a:lnTo>
                    <a:lnTo>
                      <a:pt x="154" y="32"/>
                    </a:lnTo>
                    <a:close/>
                    <a:moveTo>
                      <a:pt x="2482" y="1372"/>
                    </a:moveTo>
                    <a:lnTo>
                      <a:pt x="2482" y="1372"/>
                    </a:lnTo>
                    <a:lnTo>
                      <a:pt x="2482" y="1378"/>
                    </a:lnTo>
                    <a:lnTo>
                      <a:pt x="2484" y="1378"/>
                    </a:lnTo>
                    <a:lnTo>
                      <a:pt x="2484" y="1376"/>
                    </a:lnTo>
                    <a:lnTo>
                      <a:pt x="2482" y="1372"/>
                    </a:lnTo>
                    <a:lnTo>
                      <a:pt x="2482" y="1372"/>
                    </a:lnTo>
                    <a:lnTo>
                      <a:pt x="2482" y="1372"/>
                    </a:lnTo>
                    <a:close/>
                    <a:moveTo>
                      <a:pt x="2440" y="1358"/>
                    </a:moveTo>
                    <a:lnTo>
                      <a:pt x="2440" y="1358"/>
                    </a:lnTo>
                    <a:lnTo>
                      <a:pt x="2446" y="1368"/>
                    </a:lnTo>
                    <a:lnTo>
                      <a:pt x="2448" y="1382"/>
                    </a:lnTo>
                    <a:lnTo>
                      <a:pt x="2456" y="1386"/>
                    </a:lnTo>
                    <a:lnTo>
                      <a:pt x="2462" y="1390"/>
                    </a:lnTo>
                    <a:lnTo>
                      <a:pt x="2464" y="1392"/>
                    </a:lnTo>
                    <a:lnTo>
                      <a:pt x="2464" y="1396"/>
                    </a:lnTo>
                    <a:lnTo>
                      <a:pt x="2472" y="1400"/>
                    </a:lnTo>
                    <a:lnTo>
                      <a:pt x="2484" y="1402"/>
                    </a:lnTo>
                    <a:lnTo>
                      <a:pt x="2484" y="1396"/>
                    </a:lnTo>
                    <a:lnTo>
                      <a:pt x="2476" y="1392"/>
                    </a:lnTo>
                    <a:lnTo>
                      <a:pt x="2466" y="1384"/>
                    </a:lnTo>
                    <a:lnTo>
                      <a:pt x="2456" y="1376"/>
                    </a:lnTo>
                    <a:lnTo>
                      <a:pt x="2448" y="1360"/>
                    </a:lnTo>
                    <a:lnTo>
                      <a:pt x="2446" y="1358"/>
                    </a:lnTo>
                    <a:lnTo>
                      <a:pt x="2440" y="1358"/>
                    </a:lnTo>
                    <a:lnTo>
                      <a:pt x="2440" y="1358"/>
                    </a:lnTo>
                    <a:lnTo>
                      <a:pt x="2440" y="1358"/>
                    </a:lnTo>
                    <a:close/>
                    <a:moveTo>
                      <a:pt x="864" y="1368"/>
                    </a:moveTo>
                    <a:lnTo>
                      <a:pt x="862" y="1378"/>
                    </a:lnTo>
                    <a:lnTo>
                      <a:pt x="866" y="1378"/>
                    </a:lnTo>
                    <a:lnTo>
                      <a:pt x="872" y="1382"/>
                    </a:lnTo>
                    <a:lnTo>
                      <a:pt x="872" y="1374"/>
                    </a:lnTo>
                    <a:lnTo>
                      <a:pt x="864" y="1368"/>
                    </a:lnTo>
                    <a:lnTo>
                      <a:pt x="864" y="1368"/>
                    </a:lnTo>
                    <a:lnTo>
                      <a:pt x="864" y="1368"/>
                    </a:lnTo>
                    <a:close/>
                    <a:moveTo>
                      <a:pt x="204" y="174"/>
                    </a:moveTo>
                    <a:lnTo>
                      <a:pt x="204" y="174"/>
                    </a:lnTo>
                    <a:lnTo>
                      <a:pt x="200" y="178"/>
                    </a:lnTo>
                    <a:lnTo>
                      <a:pt x="192" y="186"/>
                    </a:lnTo>
                    <a:lnTo>
                      <a:pt x="192" y="192"/>
                    </a:lnTo>
                    <a:lnTo>
                      <a:pt x="192" y="196"/>
                    </a:lnTo>
                    <a:lnTo>
                      <a:pt x="198" y="208"/>
                    </a:lnTo>
                    <a:lnTo>
                      <a:pt x="206" y="208"/>
                    </a:lnTo>
                    <a:lnTo>
                      <a:pt x="206" y="192"/>
                    </a:lnTo>
                    <a:lnTo>
                      <a:pt x="208" y="192"/>
                    </a:lnTo>
                    <a:lnTo>
                      <a:pt x="210" y="190"/>
                    </a:lnTo>
                    <a:lnTo>
                      <a:pt x="208" y="184"/>
                    </a:lnTo>
                    <a:lnTo>
                      <a:pt x="204" y="174"/>
                    </a:lnTo>
                    <a:lnTo>
                      <a:pt x="204" y="174"/>
                    </a:lnTo>
                    <a:lnTo>
                      <a:pt x="204" y="17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7" name="Freeform 1671"/>
              <p:cNvSpPr>
                <a:spLocks noEditPoints="1"/>
              </p:cNvSpPr>
              <p:nvPr/>
            </p:nvSpPr>
            <p:spPr bwMode="auto">
              <a:xfrm>
                <a:off x="1111250" y="2149475"/>
                <a:ext cx="282575" cy="412750"/>
              </a:xfrm>
              <a:custGeom>
                <a:avLst/>
                <a:gdLst>
                  <a:gd name="T0" fmla="*/ 148 w 178"/>
                  <a:gd name="T1" fmla="*/ 18 h 260"/>
                  <a:gd name="T2" fmla="*/ 130 w 178"/>
                  <a:gd name="T3" fmla="*/ 0 h 260"/>
                  <a:gd name="T4" fmla="*/ 116 w 178"/>
                  <a:gd name="T5" fmla="*/ 6 h 260"/>
                  <a:gd name="T6" fmla="*/ 104 w 178"/>
                  <a:gd name="T7" fmla="*/ 10 h 260"/>
                  <a:gd name="T8" fmla="*/ 94 w 178"/>
                  <a:gd name="T9" fmla="*/ 18 h 260"/>
                  <a:gd name="T10" fmla="*/ 96 w 178"/>
                  <a:gd name="T11" fmla="*/ 28 h 260"/>
                  <a:gd name="T12" fmla="*/ 86 w 178"/>
                  <a:gd name="T13" fmla="*/ 44 h 260"/>
                  <a:gd name="T14" fmla="*/ 70 w 178"/>
                  <a:gd name="T15" fmla="*/ 36 h 260"/>
                  <a:gd name="T16" fmla="*/ 66 w 178"/>
                  <a:gd name="T17" fmla="*/ 40 h 260"/>
                  <a:gd name="T18" fmla="*/ 34 w 178"/>
                  <a:gd name="T19" fmla="*/ 22 h 260"/>
                  <a:gd name="T20" fmla="*/ 28 w 178"/>
                  <a:gd name="T21" fmla="*/ 26 h 260"/>
                  <a:gd name="T22" fmla="*/ 28 w 178"/>
                  <a:gd name="T23" fmla="*/ 34 h 260"/>
                  <a:gd name="T24" fmla="*/ 38 w 178"/>
                  <a:gd name="T25" fmla="*/ 44 h 260"/>
                  <a:gd name="T26" fmla="*/ 58 w 178"/>
                  <a:gd name="T27" fmla="*/ 58 h 260"/>
                  <a:gd name="T28" fmla="*/ 58 w 178"/>
                  <a:gd name="T29" fmla="*/ 68 h 260"/>
                  <a:gd name="T30" fmla="*/ 60 w 178"/>
                  <a:gd name="T31" fmla="*/ 80 h 260"/>
                  <a:gd name="T32" fmla="*/ 64 w 178"/>
                  <a:gd name="T33" fmla="*/ 106 h 260"/>
                  <a:gd name="T34" fmla="*/ 78 w 178"/>
                  <a:gd name="T35" fmla="*/ 132 h 260"/>
                  <a:gd name="T36" fmla="*/ 66 w 178"/>
                  <a:gd name="T37" fmla="*/ 154 h 260"/>
                  <a:gd name="T38" fmla="*/ 48 w 178"/>
                  <a:gd name="T39" fmla="*/ 176 h 260"/>
                  <a:gd name="T40" fmla="*/ 38 w 178"/>
                  <a:gd name="T41" fmla="*/ 186 h 260"/>
                  <a:gd name="T42" fmla="*/ 38 w 178"/>
                  <a:gd name="T43" fmla="*/ 196 h 260"/>
                  <a:gd name="T44" fmla="*/ 38 w 178"/>
                  <a:gd name="T45" fmla="*/ 218 h 260"/>
                  <a:gd name="T46" fmla="*/ 42 w 178"/>
                  <a:gd name="T47" fmla="*/ 230 h 260"/>
                  <a:gd name="T48" fmla="*/ 48 w 178"/>
                  <a:gd name="T49" fmla="*/ 236 h 260"/>
                  <a:gd name="T50" fmla="*/ 60 w 178"/>
                  <a:gd name="T51" fmla="*/ 242 h 260"/>
                  <a:gd name="T52" fmla="*/ 50 w 178"/>
                  <a:gd name="T53" fmla="*/ 254 h 260"/>
                  <a:gd name="T54" fmla="*/ 58 w 178"/>
                  <a:gd name="T55" fmla="*/ 250 h 260"/>
                  <a:gd name="T56" fmla="*/ 64 w 178"/>
                  <a:gd name="T57" fmla="*/ 250 h 260"/>
                  <a:gd name="T58" fmla="*/ 70 w 178"/>
                  <a:gd name="T59" fmla="*/ 258 h 260"/>
                  <a:gd name="T60" fmla="*/ 92 w 178"/>
                  <a:gd name="T61" fmla="*/ 244 h 260"/>
                  <a:gd name="T62" fmla="*/ 106 w 178"/>
                  <a:gd name="T63" fmla="*/ 240 h 260"/>
                  <a:gd name="T64" fmla="*/ 152 w 178"/>
                  <a:gd name="T65" fmla="*/ 214 h 260"/>
                  <a:gd name="T66" fmla="*/ 178 w 178"/>
                  <a:gd name="T67" fmla="*/ 190 h 260"/>
                  <a:gd name="T68" fmla="*/ 174 w 178"/>
                  <a:gd name="T69" fmla="*/ 182 h 260"/>
                  <a:gd name="T70" fmla="*/ 166 w 178"/>
                  <a:gd name="T71" fmla="*/ 170 h 260"/>
                  <a:gd name="T72" fmla="*/ 170 w 178"/>
                  <a:gd name="T73" fmla="*/ 160 h 260"/>
                  <a:gd name="T74" fmla="*/ 166 w 178"/>
                  <a:gd name="T75" fmla="*/ 146 h 260"/>
                  <a:gd name="T76" fmla="*/ 158 w 178"/>
                  <a:gd name="T77" fmla="*/ 136 h 260"/>
                  <a:gd name="T78" fmla="*/ 158 w 178"/>
                  <a:gd name="T79" fmla="*/ 118 h 260"/>
                  <a:gd name="T80" fmla="*/ 156 w 178"/>
                  <a:gd name="T81" fmla="*/ 104 h 260"/>
                  <a:gd name="T82" fmla="*/ 150 w 178"/>
                  <a:gd name="T83" fmla="*/ 64 h 260"/>
                  <a:gd name="T84" fmla="*/ 156 w 178"/>
                  <a:gd name="T85" fmla="*/ 52 h 260"/>
                  <a:gd name="T86" fmla="*/ 148 w 178"/>
                  <a:gd name="T87" fmla="*/ 44 h 260"/>
                  <a:gd name="T88" fmla="*/ 148 w 178"/>
                  <a:gd name="T89" fmla="*/ 26 h 260"/>
                  <a:gd name="T90" fmla="*/ 152 w 178"/>
                  <a:gd name="T91" fmla="*/ 22 h 260"/>
                  <a:gd name="T92" fmla="*/ 0 w 178"/>
                  <a:gd name="T93" fmla="*/ 254 h 260"/>
                  <a:gd name="T94" fmla="*/ 4 w 178"/>
                  <a:gd name="T95" fmla="*/ 250 h 260"/>
                  <a:gd name="T96" fmla="*/ 2 w 178"/>
                  <a:gd name="T97" fmla="*/ 24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8" h="260">
                    <a:moveTo>
                      <a:pt x="152" y="22"/>
                    </a:moveTo>
                    <a:lnTo>
                      <a:pt x="150" y="22"/>
                    </a:lnTo>
                    <a:lnTo>
                      <a:pt x="148" y="18"/>
                    </a:lnTo>
                    <a:lnTo>
                      <a:pt x="138" y="14"/>
                    </a:lnTo>
                    <a:lnTo>
                      <a:pt x="132" y="6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20" y="6"/>
                    </a:lnTo>
                    <a:lnTo>
                      <a:pt x="116" y="6"/>
                    </a:lnTo>
                    <a:lnTo>
                      <a:pt x="106" y="4"/>
                    </a:lnTo>
                    <a:lnTo>
                      <a:pt x="106" y="8"/>
                    </a:lnTo>
                    <a:lnTo>
                      <a:pt x="104" y="10"/>
                    </a:lnTo>
                    <a:lnTo>
                      <a:pt x="100" y="14"/>
                    </a:lnTo>
                    <a:lnTo>
                      <a:pt x="96" y="16"/>
                    </a:lnTo>
                    <a:lnTo>
                      <a:pt x="94" y="18"/>
                    </a:lnTo>
                    <a:lnTo>
                      <a:pt x="94" y="22"/>
                    </a:lnTo>
                    <a:lnTo>
                      <a:pt x="94" y="26"/>
                    </a:lnTo>
                    <a:lnTo>
                      <a:pt x="96" y="28"/>
                    </a:lnTo>
                    <a:lnTo>
                      <a:pt x="94" y="36"/>
                    </a:lnTo>
                    <a:lnTo>
                      <a:pt x="88" y="40"/>
                    </a:lnTo>
                    <a:lnTo>
                      <a:pt x="86" y="44"/>
                    </a:lnTo>
                    <a:lnTo>
                      <a:pt x="76" y="40"/>
                    </a:lnTo>
                    <a:lnTo>
                      <a:pt x="74" y="36"/>
                    </a:lnTo>
                    <a:lnTo>
                      <a:pt x="70" y="36"/>
                    </a:lnTo>
                    <a:lnTo>
                      <a:pt x="70" y="40"/>
                    </a:lnTo>
                    <a:lnTo>
                      <a:pt x="68" y="40"/>
                    </a:lnTo>
                    <a:lnTo>
                      <a:pt x="66" y="40"/>
                    </a:lnTo>
                    <a:lnTo>
                      <a:pt x="58" y="40"/>
                    </a:lnTo>
                    <a:lnTo>
                      <a:pt x="50" y="40"/>
                    </a:lnTo>
                    <a:lnTo>
                      <a:pt x="34" y="22"/>
                    </a:lnTo>
                    <a:lnTo>
                      <a:pt x="30" y="22"/>
                    </a:lnTo>
                    <a:lnTo>
                      <a:pt x="28" y="24"/>
                    </a:lnTo>
                    <a:lnTo>
                      <a:pt x="28" y="26"/>
                    </a:lnTo>
                    <a:lnTo>
                      <a:pt x="20" y="32"/>
                    </a:lnTo>
                    <a:lnTo>
                      <a:pt x="24" y="32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2" y="42"/>
                    </a:lnTo>
                    <a:lnTo>
                      <a:pt x="38" y="44"/>
                    </a:lnTo>
                    <a:lnTo>
                      <a:pt x="46" y="44"/>
                    </a:lnTo>
                    <a:lnTo>
                      <a:pt x="50" y="50"/>
                    </a:lnTo>
                    <a:lnTo>
                      <a:pt x="58" y="58"/>
                    </a:lnTo>
                    <a:lnTo>
                      <a:pt x="58" y="60"/>
                    </a:lnTo>
                    <a:lnTo>
                      <a:pt x="58" y="62"/>
                    </a:lnTo>
                    <a:lnTo>
                      <a:pt x="58" y="68"/>
                    </a:lnTo>
                    <a:lnTo>
                      <a:pt x="60" y="72"/>
                    </a:lnTo>
                    <a:lnTo>
                      <a:pt x="64" y="76"/>
                    </a:lnTo>
                    <a:lnTo>
                      <a:pt x="60" y="80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4" y="106"/>
                    </a:lnTo>
                    <a:lnTo>
                      <a:pt x="84" y="108"/>
                    </a:lnTo>
                    <a:lnTo>
                      <a:pt x="86" y="126"/>
                    </a:lnTo>
                    <a:lnTo>
                      <a:pt x="78" y="132"/>
                    </a:lnTo>
                    <a:lnTo>
                      <a:pt x="74" y="140"/>
                    </a:lnTo>
                    <a:lnTo>
                      <a:pt x="68" y="146"/>
                    </a:lnTo>
                    <a:lnTo>
                      <a:pt x="66" y="154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48" y="176"/>
                    </a:lnTo>
                    <a:lnTo>
                      <a:pt x="46" y="172"/>
                    </a:lnTo>
                    <a:lnTo>
                      <a:pt x="42" y="170"/>
                    </a:lnTo>
                    <a:lnTo>
                      <a:pt x="38" y="186"/>
                    </a:lnTo>
                    <a:lnTo>
                      <a:pt x="34" y="186"/>
                    </a:lnTo>
                    <a:lnTo>
                      <a:pt x="34" y="190"/>
                    </a:lnTo>
                    <a:lnTo>
                      <a:pt x="38" y="196"/>
                    </a:lnTo>
                    <a:lnTo>
                      <a:pt x="40" y="204"/>
                    </a:lnTo>
                    <a:lnTo>
                      <a:pt x="40" y="212"/>
                    </a:lnTo>
                    <a:lnTo>
                      <a:pt x="38" y="218"/>
                    </a:lnTo>
                    <a:lnTo>
                      <a:pt x="38" y="232"/>
                    </a:lnTo>
                    <a:lnTo>
                      <a:pt x="40" y="230"/>
                    </a:lnTo>
                    <a:lnTo>
                      <a:pt x="42" y="230"/>
                    </a:lnTo>
                    <a:lnTo>
                      <a:pt x="42" y="234"/>
                    </a:lnTo>
                    <a:lnTo>
                      <a:pt x="42" y="236"/>
                    </a:lnTo>
                    <a:lnTo>
                      <a:pt x="48" y="236"/>
                    </a:lnTo>
                    <a:lnTo>
                      <a:pt x="50" y="236"/>
                    </a:lnTo>
                    <a:lnTo>
                      <a:pt x="58" y="242"/>
                    </a:lnTo>
                    <a:lnTo>
                      <a:pt x="60" y="242"/>
                    </a:lnTo>
                    <a:lnTo>
                      <a:pt x="60" y="244"/>
                    </a:lnTo>
                    <a:lnTo>
                      <a:pt x="52" y="244"/>
                    </a:lnTo>
                    <a:lnTo>
                      <a:pt x="50" y="254"/>
                    </a:lnTo>
                    <a:lnTo>
                      <a:pt x="56" y="254"/>
                    </a:lnTo>
                    <a:lnTo>
                      <a:pt x="56" y="252"/>
                    </a:lnTo>
                    <a:lnTo>
                      <a:pt x="58" y="250"/>
                    </a:lnTo>
                    <a:lnTo>
                      <a:pt x="60" y="248"/>
                    </a:lnTo>
                    <a:lnTo>
                      <a:pt x="60" y="250"/>
                    </a:lnTo>
                    <a:lnTo>
                      <a:pt x="64" y="250"/>
                    </a:lnTo>
                    <a:lnTo>
                      <a:pt x="64" y="254"/>
                    </a:lnTo>
                    <a:lnTo>
                      <a:pt x="66" y="258"/>
                    </a:lnTo>
                    <a:lnTo>
                      <a:pt x="70" y="258"/>
                    </a:lnTo>
                    <a:lnTo>
                      <a:pt x="78" y="254"/>
                    </a:lnTo>
                    <a:lnTo>
                      <a:pt x="84" y="250"/>
                    </a:lnTo>
                    <a:lnTo>
                      <a:pt x="92" y="244"/>
                    </a:lnTo>
                    <a:lnTo>
                      <a:pt x="96" y="244"/>
                    </a:lnTo>
                    <a:lnTo>
                      <a:pt x="94" y="240"/>
                    </a:lnTo>
                    <a:lnTo>
                      <a:pt x="106" y="240"/>
                    </a:lnTo>
                    <a:lnTo>
                      <a:pt x="116" y="240"/>
                    </a:lnTo>
                    <a:lnTo>
                      <a:pt x="130" y="230"/>
                    </a:lnTo>
                    <a:lnTo>
                      <a:pt x="152" y="214"/>
                    </a:lnTo>
                    <a:lnTo>
                      <a:pt x="170" y="204"/>
                    </a:lnTo>
                    <a:lnTo>
                      <a:pt x="178" y="196"/>
                    </a:lnTo>
                    <a:lnTo>
                      <a:pt x="178" y="190"/>
                    </a:lnTo>
                    <a:lnTo>
                      <a:pt x="176" y="186"/>
                    </a:lnTo>
                    <a:lnTo>
                      <a:pt x="176" y="182"/>
                    </a:lnTo>
                    <a:lnTo>
                      <a:pt x="174" y="182"/>
                    </a:lnTo>
                    <a:lnTo>
                      <a:pt x="168" y="180"/>
                    </a:lnTo>
                    <a:lnTo>
                      <a:pt x="166" y="176"/>
                    </a:lnTo>
                    <a:lnTo>
                      <a:pt x="166" y="170"/>
                    </a:lnTo>
                    <a:lnTo>
                      <a:pt x="166" y="164"/>
                    </a:lnTo>
                    <a:lnTo>
                      <a:pt x="168" y="162"/>
                    </a:lnTo>
                    <a:lnTo>
                      <a:pt x="170" y="160"/>
                    </a:lnTo>
                    <a:lnTo>
                      <a:pt x="168" y="158"/>
                    </a:lnTo>
                    <a:lnTo>
                      <a:pt x="166" y="152"/>
                    </a:lnTo>
                    <a:lnTo>
                      <a:pt x="166" y="146"/>
                    </a:lnTo>
                    <a:lnTo>
                      <a:pt x="164" y="144"/>
                    </a:lnTo>
                    <a:lnTo>
                      <a:pt x="158" y="140"/>
                    </a:lnTo>
                    <a:lnTo>
                      <a:pt x="158" y="136"/>
                    </a:lnTo>
                    <a:lnTo>
                      <a:pt x="156" y="126"/>
                    </a:lnTo>
                    <a:lnTo>
                      <a:pt x="156" y="122"/>
                    </a:lnTo>
                    <a:lnTo>
                      <a:pt x="158" y="118"/>
                    </a:lnTo>
                    <a:lnTo>
                      <a:pt x="158" y="114"/>
                    </a:lnTo>
                    <a:lnTo>
                      <a:pt x="156" y="112"/>
                    </a:lnTo>
                    <a:lnTo>
                      <a:pt x="156" y="104"/>
                    </a:lnTo>
                    <a:lnTo>
                      <a:pt x="156" y="100"/>
                    </a:lnTo>
                    <a:lnTo>
                      <a:pt x="148" y="72"/>
                    </a:lnTo>
                    <a:lnTo>
                      <a:pt x="150" y="64"/>
                    </a:lnTo>
                    <a:lnTo>
                      <a:pt x="156" y="58"/>
                    </a:lnTo>
                    <a:lnTo>
                      <a:pt x="156" y="54"/>
                    </a:lnTo>
                    <a:lnTo>
                      <a:pt x="156" y="52"/>
                    </a:lnTo>
                    <a:lnTo>
                      <a:pt x="152" y="46"/>
                    </a:lnTo>
                    <a:lnTo>
                      <a:pt x="150" y="46"/>
                    </a:lnTo>
                    <a:lnTo>
                      <a:pt x="148" y="44"/>
                    </a:lnTo>
                    <a:lnTo>
                      <a:pt x="146" y="42"/>
                    </a:lnTo>
                    <a:lnTo>
                      <a:pt x="146" y="34"/>
                    </a:lnTo>
                    <a:lnTo>
                      <a:pt x="148" y="26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2" y="22"/>
                    </a:lnTo>
                    <a:close/>
                    <a:moveTo>
                      <a:pt x="2" y="248"/>
                    </a:moveTo>
                    <a:lnTo>
                      <a:pt x="4" y="254"/>
                    </a:lnTo>
                    <a:lnTo>
                      <a:pt x="0" y="254"/>
                    </a:lnTo>
                    <a:lnTo>
                      <a:pt x="10" y="260"/>
                    </a:lnTo>
                    <a:lnTo>
                      <a:pt x="10" y="252"/>
                    </a:lnTo>
                    <a:lnTo>
                      <a:pt x="4" y="250"/>
                    </a:lnTo>
                    <a:lnTo>
                      <a:pt x="2" y="248"/>
                    </a:lnTo>
                    <a:lnTo>
                      <a:pt x="2" y="248"/>
                    </a:lnTo>
                    <a:lnTo>
                      <a:pt x="2" y="24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8" name="Freeform 1672"/>
              <p:cNvSpPr>
                <a:spLocks noEditPoints="1"/>
              </p:cNvSpPr>
              <p:nvPr/>
            </p:nvSpPr>
            <p:spPr bwMode="auto">
              <a:xfrm>
                <a:off x="4737100" y="4937125"/>
                <a:ext cx="57150" cy="60325"/>
              </a:xfrm>
              <a:custGeom>
                <a:avLst/>
                <a:gdLst>
                  <a:gd name="T0" fmla="*/ 10 w 36"/>
                  <a:gd name="T1" fmla="*/ 24 h 38"/>
                  <a:gd name="T2" fmla="*/ 10 w 36"/>
                  <a:gd name="T3" fmla="*/ 24 h 38"/>
                  <a:gd name="T4" fmla="*/ 2 w 36"/>
                  <a:gd name="T5" fmla="*/ 30 h 38"/>
                  <a:gd name="T6" fmla="*/ 0 w 36"/>
                  <a:gd name="T7" fmla="*/ 32 h 38"/>
                  <a:gd name="T8" fmla="*/ 0 w 36"/>
                  <a:gd name="T9" fmla="*/ 34 h 38"/>
                  <a:gd name="T10" fmla="*/ 6 w 36"/>
                  <a:gd name="T11" fmla="*/ 34 h 38"/>
                  <a:gd name="T12" fmla="*/ 18 w 36"/>
                  <a:gd name="T13" fmla="*/ 38 h 38"/>
                  <a:gd name="T14" fmla="*/ 18 w 36"/>
                  <a:gd name="T15" fmla="*/ 28 h 38"/>
                  <a:gd name="T16" fmla="*/ 10 w 36"/>
                  <a:gd name="T17" fmla="*/ 24 h 38"/>
                  <a:gd name="T18" fmla="*/ 10 w 36"/>
                  <a:gd name="T19" fmla="*/ 24 h 38"/>
                  <a:gd name="T20" fmla="*/ 10 w 36"/>
                  <a:gd name="T21" fmla="*/ 24 h 38"/>
                  <a:gd name="T22" fmla="*/ 28 w 36"/>
                  <a:gd name="T23" fmla="*/ 2 h 38"/>
                  <a:gd name="T24" fmla="*/ 28 w 36"/>
                  <a:gd name="T25" fmla="*/ 2 h 38"/>
                  <a:gd name="T26" fmla="*/ 18 w 36"/>
                  <a:gd name="T27" fmla="*/ 10 h 38"/>
                  <a:gd name="T28" fmla="*/ 16 w 36"/>
                  <a:gd name="T29" fmla="*/ 14 h 38"/>
                  <a:gd name="T30" fmla="*/ 20 w 36"/>
                  <a:gd name="T31" fmla="*/ 14 h 38"/>
                  <a:gd name="T32" fmla="*/ 34 w 36"/>
                  <a:gd name="T33" fmla="*/ 4 h 38"/>
                  <a:gd name="T34" fmla="*/ 36 w 36"/>
                  <a:gd name="T35" fmla="*/ 2 h 38"/>
                  <a:gd name="T36" fmla="*/ 34 w 36"/>
                  <a:gd name="T37" fmla="*/ 0 h 38"/>
                  <a:gd name="T38" fmla="*/ 28 w 36"/>
                  <a:gd name="T39" fmla="*/ 2 h 38"/>
                  <a:gd name="T40" fmla="*/ 28 w 36"/>
                  <a:gd name="T41" fmla="*/ 2 h 38"/>
                  <a:gd name="T42" fmla="*/ 28 w 36"/>
                  <a:gd name="T4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8">
                    <a:moveTo>
                      <a:pt x="10" y="24"/>
                    </a:moveTo>
                    <a:lnTo>
                      <a:pt x="10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  <a:moveTo>
                      <a:pt x="28" y="2"/>
                    </a:moveTo>
                    <a:lnTo>
                      <a:pt x="28" y="2"/>
                    </a:lnTo>
                    <a:lnTo>
                      <a:pt x="18" y="10"/>
                    </a:lnTo>
                    <a:lnTo>
                      <a:pt x="16" y="14"/>
                    </a:lnTo>
                    <a:lnTo>
                      <a:pt x="20" y="14"/>
                    </a:lnTo>
                    <a:lnTo>
                      <a:pt x="34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9" name="Freeform 1673"/>
              <p:cNvSpPr>
                <a:spLocks noEditPoints="1"/>
              </p:cNvSpPr>
              <p:nvPr/>
            </p:nvSpPr>
            <p:spPr bwMode="auto">
              <a:xfrm>
                <a:off x="1412875" y="4019550"/>
                <a:ext cx="358775" cy="307975"/>
              </a:xfrm>
              <a:custGeom>
                <a:avLst/>
                <a:gdLst>
                  <a:gd name="T0" fmla="*/ 140 w 226"/>
                  <a:gd name="T1" fmla="*/ 44 h 194"/>
                  <a:gd name="T2" fmla="*/ 134 w 226"/>
                  <a:gd name="T3" fmla="*/ 54 h 194"/>
                  <a:gd name="T4" fmla="*/ 132 w 226"/>
                  <a:gd name="T5" fmla="*/ 62 h 194"/>
                  <a:gd name="T6" fmla="*/ 130 w 226"/>
                  <a:gd name="T7" fmla="*/ 72 h 194"/>
                  <a:gd name="T8" fmla="*/ 138 w 226"/>
                  <a:gd name="T9" fmla="*/ 78 h 194"/>
                  <a:gd name="T10" fmla="*/ 150 w 226"/>
                  <a:gd name="T11" fmla="*/ 74 h 194"/>
                  <a:gd name="T12" fmla="*/ 150 w 226"/>
                  <a:gd name="T13" fmla="*/ 90 h 194"/>
                  <a:gd name="T14" fmla="*/ 156 w 226"/>
                  <a:gd name="T15" fmla="*/ 98 h 194"/>
                  <a:gd name="T16" fmla="*/ 166 w 226"/>
                  <a:gd name="T17" fmla="*/ 106 h 194"/>
                  <a:gd name="T18" fmla="*/ 226 w 226"/>
                  <a:gd name="T19" fmla="*/ 124 h 194"/>
                  <a:gd name="T20" fmla="*/ 168 w 226"/>
                  <a:gd name="T21" fmla="*/ 182 h 194"/>
                  <a:gd name="T22" fmla="*/ 148 w 226"/>
                  <a:gd name="T23" fmla="*/ 186 h 194"/>
                  <a:gd name="T24" fmla="*/ 138 w 226"/>
                  <a:gd name="T25" fmla="*/ 192 h 194"/>
                  <a:gd name="T26" fmla="*/ 124 w 226"/>
                  <a:gd name="T27" fmla="*/ 186 h 194"/>
                  <a:gd name="T28" fmla="*/ 122 w 226"/>
                  <a:gd name="T29" fmla="*/ 190 h 194"/>
                  <a:gd name="T30" fmla="*/ 114 w 226"/>
                  <a:gd name="T31" fmla="*/ 190 h 194"/>
                  <a:gd name="T32" fmla="*/ 112 w 226"/>
                  <a:gd name="T33" fmla="*/ 192 h 194"/>
                  <a:gd name="T34" fmla="*/ 102 w 226"/>
                  <a:gd name="T35" fmla="*/ 194 h 194"/>
                  <a:gd name="T36" fmla="*/ 94 w 226"/>
                  <a:gd name="T37" fmla="*/ 194 h 194"/>
                  <a:gd name="T38" fmla="*/ 82 w 226"/>
                  <a:gd name="T39" fmla="*/ 192 h 194"/>
                  <a:gd name="T40" fmla="*/ 74 w 226"/>
                  <a:gd name="T41" fmla="*/ 194 h 194"/>
                  <a:gd name="T42" fmla="*/ 68 w 226"/>
                  <a:gd name="T43" fmla="*/ 192 h 194"/>
                  <a:gd name="T44" fmla="*/ 62 w 226"/>
                  <a:gd name="T45" fmla="*/ 194 h 194"/>
                  <a:gd name="T46" fmla="*/ 50 w 226"/>
                  <a:gd name="T47" fmla="*/ 186 h 194"/>
                  <a:gd name="T48" fmla="*/ 48 w 226"/>
                  <a:gd name="T49" fmla="*/ 182 h 194"/>
                  <a:gd name="T50" fmla="*/ 44 w 226"/>
                  <a:gd name="T51" fmla="*/ 180 h 194"/>
                  <a:gd name="T52" fmla="*/ 36 w 226"/>
                  <a:gd name="T53" fmla="*/ 174 h 194"/>
                  <a:gd name="T54" fmla="*/ 28 w 226"/>
                  <a:gd name="T55" fmla="*/ 158 h 194"/>
                  <a:gd name="T56" fmla="*/ 26 w 226"/>
                  <a:gd name="T57" fmla="*/ 152 h 194"/>
                  <a:gd name="T58" fmla="*/ 16 w 226"/>
                  <a:gd name="T59" fmla="*/ 138 h 194"/>
                  <a:gd name="T60" fmla="*/ 6 w 226"/>
                  <a:gd name="T61" fmla="*/ 136 h 194"/>
                  <a:gd name="T62" fmla="*/ 0 w 226"/>
                  <a:gd name="T63" fmla="*/ 136 h 194"/>
                  <a:gd name="T64" fmla="*/ 8 w 226"/>
                  <a:gd name="T65" fmla="*/ 126 h 194"/>
                  <a:gd name="T66" fmla="*/ 16 w 226"/>
                  <a:gd name="T67" fmla="*/ 124 h 194"/>
                  <a:gd name="T68" fmla="*/ 18 w 226"/>
                  <a:gd name="T69" fmla="*/ 98 h 194"/>
                  <a:gd name="T70" fmla="*/ 26 w 226"/>
                  <a:gd name="T71" fmla="*/ 80 h 194"/>
                  <a:gd name="T72" fmla="*/ 30 w 226"/>
                  <a:gd name="T73" fmla="*/ 66 h 194"/>
                  <a:gd name="T74" fmla="*/ 38 w 226"/>
                  <a:gd name="T75" fmla="*/ 62 h 194"/>
                  <a:gd name="T76" fmla="*/ 44 w 226"/>
                  <a:gd name="T77" fmla="*/ 46 h 194"/>
                  <a:gd name="T78" fmla="*/ 46 w 226"/>
                  <a:gd name="T79" fmla="*/ 34 h 194"/>
                  <a:gd name="T80" fmla="*/ 54 w 226"/>
                  <a:gd name="T81" fmla="*/ 26 h 194"/>
                  <a:gd name="T82" fmla="*/ 68 w 226"/>
                  <a:gd name="T83" fmla="*/ 10 h 194"/>
                  <a:gd name="T84" fmla="*/ 74 w 226"/>
                  <a:gd name="T85" fmla="*/ 10 h 194"/>
                  <a:gd name="T86" fmla="*/ 78 w 226"/>
                  <a:gd name="T87" fmla="*/ 16 h 194"/>
                  <a:gd name="T88" fmla="*/ 84 w 226"/>
                  <a:gd name="T89" fmla="*/ 0 h 194"/>
                  <a:gd name="T90" fmla="*/ 92 w 226"/>
                  <a:gd name="T91" fmla="*/ 8 h 194"/>
                  <a:gd name="T92" fmla="*/ 100 w 226"/>
                  <a:gd name="T93" fmla="*/ 10 h 194"/>
                  <a:gd name="T94" fmla="*/ 104 w 226"/>
                  <a:gd name="T95" fmla="*/ 14 h 194"/>
                  <a:gd name="T96" fmla="*/ 118 w 226"/>
                  <a:gd name="T97" fmla="*/ 16 h 194"/>
                  <a:gd name="T98" fmla="*/ 128 w 226"/>
                  <a:gd name="T99" fmla="*/ 26 h 194"/>
                  <a:gd name="T100" fmla="*/ 134 w 226"/>
                  <a:gd name="T101" fmla="*/ 38 h 194"/>
                  <a:gd name="T102" fmla="*/ 140 w 226"/>
                  <a:gd name="T103" fmla="*/ 44 h 194"/>
                  <a:gd name="T104" fmla="*/ 76 w 226"/>
                  <a:gd name="T105" fmla="*/ 42 h 194"/>
                  <a:gd name="T106" fmla="*/ 84 w 226"/>
                  <a:gd name="T107" fmla="*/ 44 h 194"/>
                  <a:gd name="T108" fmla="*/ 76 w 226"/>
                  <a:gd name="T109" fmla="*/ 54 h 194"/>
                  <a:gd name="T110" fmla="*/ 72 w 226"/>
                  <a:gd name="T111" fmla="*/ 44 h 194"/>
                  <a:gd name="T112" fmla="*/ 76 w 226"/>
                  <a:gd name="T113" fmla="*/ 4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" h="194">
                    <a:moveTo>
                      <a:pt x="140" y="44"/>
                    </a:moveTo>
                    <a:lnTo>
                      <a:pt x="140" y="44"/>
                    </a:lnTo>
                    <a:lnTo>
                      <a:pt x="138" y="50"/>
                    </a:lnTo>
                    <a:lnTo>
                      <a:pt x="134" y="54"/>
                    </a:lnTo>
                    <a:lnTo>
                      <a:pt x="132" y="60"/>
                    </a:lnTo>
                    <a:lnTo>
                      <a:pt x="132" y="62"/>
                    </a:lnTo>
                    <a:lnTo>
                      <a:pt x="132" y="66"/>
                    </a:lnTo>
                    <a:lnTo>
                      <a:pt x="130" y="72"/>
                    </a:lnTo>
                    <a:lnTo>
                      <a:pt x="132" y="74"/>
                    </a:lnTo>
                    <a:lnTo>
                      <a:pt x="138" y="78"/>
                    </a:lnTo>
                    <a:lnTo>
                      <a:pt x="142" y="74"/>
                    </a:lnTo>
                    <a:lnTo>
                      <a:pt x="150" y="74"/>
                    </a:lnTo>
                    <a:lnTo>
                      <a:pt x="146" y="82"/>
                    </a:lnTo>
                    <a:lnTo>
                      <a:pt x="150" y="90"/>
                    </a:lnTo>
                    <a:lnTo>
                      <a:pt x="152" y="96"/>
                    </a:lnTo>
                    <a:lnTo>
                      <a:pt x="156" y="98"/>
                    </a:lnTo>
                    <a:lnTo>
                      <a:pt x="160" y="102"/>
                    </a:lnTo>
                    <a:lnTo>
                      <a:pt x="166" y="106"/>
                    </a:lnTo>
                    <a:lnTo>
                      <a:pt x="204" y="124"/>
                    </a:lnTo>
                    <a:lnTo>
                      <a:pt x="226" y="124"/>
                    </a:lnTo>
                    <a:lnTo>
                      <a:pt x="186" y="182"/>
                    </a:lnTo>
                    <a:lnTo>
                      <a:pt x="168" y="182"/>
                    </a:lnTo>
                    <a:lnTo>
                      <a:pt x="162" y="186"/>
                    </a:lnTo>
                    <a:lnTo>
                      <a:pt x="148" y="186"/>
                    </a:lnTo>
                    <a:lnTo>
                      <a:pt x="146" y="190"/>
                    </a:lnTo>
                    <a:lnTo>
                      <a:pt x="138" y="192"/>
                    </a:lnTo>
                    <a:lnTo>
                      <a:pt x="130" y="192"/>
                    </a:lnTo>
                    <a:lnTo>
                      <a:pt x="124" y="186"/>
                    </a:lnTo>
                    <a:lnTo>
                      <a:pt x="124" y="184"/>
                    </a:lnTo>
                    <a:lnTo>
                      <a:pt x="122" y="190"/>
                    </a:lnTo>
                    <a:lnTo>
                      <a:pt x="120" y="190"/>
                    </a:lnTo>
                    <a:lnTo>
                      <a:pt x="114" y="190"/>
                    </a:lnTo>
                    <a:lnTo>
                      <a:pt x="112" y="190"/>
                    </a:lnTo>
                    <a:lnTo>
                      <a:pt x="112" y="192"/>
                    </a:lnTo>
                    <a:lnTo>
                      <a:pt x="110" y="194"/>
                    </a:lnTo>
                    <a:lnTo>
                      <a:pt x="102" y="194"/>
                    </a:lnTo>
                    <a:lnTo>
                      <a:pt x="96" y="194"/>
                    </a:lnTo>
                    <a:lnTo>
                      <a:pt x="94" y="194"/>
                    </a:lnTo>
                    <a:lnTo>
                      <a:pt x="86" y="192"/>
                    </a:lnTo>
                    <a:lnTo>
                      <a:pt x="82" y="192"/>
                    </a:lnTo>
                    <a:lnTo>
                      <a:pt x="78" y="194"/>
                    </a:lnTo>
                    <a:lnTo>
                      <a:pt x="74" y="194"/>
                    </a:lnTo>
                    <a:lnTo>
                      <a:pt x="72" y="192"/>
                    </a:lnTo>
                    <a:lnTo>
                      <a:pt x="68" y="192"/>
                    </a:lnTo>
                    <a:lnTo>
                      <a:pt x="66" y="192"/>
                    </a:lnTo>
                    <a:lnTo>
                      <a:pt x="62" y="194"/>
                    </a:lnTo>
                    <a:lnTo>
                      <a:pt x="50" y="192"/>
                    </a:lnTo>
                    <a:lnTo>
                      <a:pt x="50" y="186"/>
                    </a:lnTo>
                    <a:lnTo>
                      <a:pt x="50" y="184"/>
                    </a:lnTo>
                    <a:lnTo>
                      <a:pt x="48" y="182"/>
                    </a:lnTo>
                    <a:lnTo>
                      <a:pt x="46" y="180"/>
                    </a:lnTo>
                    <a:lnTo>
                      <a:pt x="44" y="180"/>
                    </a:lnTo>
                    <a:lnTo>
                      <a:pt x="38" y="180"/>
                    </a:lnTo>
                    <a:lnTo>
                      <a:pt x="36" y="174"/>
                    </a:lnTo>
                    <a:lnTo>
                      <a:pt x="30" y="166"/>
                    </a:lnTo>
                    <a:lnTo>
                      <a:pt x="28" y="158"/>
                    </a:lnTo>
                    <a:lnTo>
                      <a:pt x="28" y="154"/>
                    </a:lnTo>
                    <a:lnTo>
                      <a:pt x="26" y="152"/>
                    </a:lnTo>
                    <a:lnTo>
                      <a:pt x="18" y="144"/>
                    </a:lnTo>
                    <a:lnTo>
                      <a:pt x="16" y="138"/>
                    </a:lnTo>
                    <a:lnTo>
                      <a:pt x="10" y="138"/>
                    </a:lnTo>
                    <a:lnTo>
                      <a:pt x="6" y="136"/>
                    </a:lnTo>
                    <a:lnTo>
                      <a:pt x="2" y="136"/>
                    </a:lnTo>
                    <a:lnTo>
                      <a:pt x="0" y="136"/>
                    </a:lnTo>
                    <a:lnTo>
                      <a:pt x="2" y="126"/>
                    </a:lnTo>
                    <a:lnTo>
                      <a:pt x="8" y="126"/>
                    </a:lnTo>
                    <a:lnTo>
                      <a:pt x="12" y="124"/>
                    </a:lnTo>
                    <a:lnTo>
                      <a:pt x="16" y="124"/>
                    </a:lnTo>
                    <a:lnTo>
                      <a:pt x="18" y="112"/>
                    </a:lnTo>
                    <a:lnTo>
                      <a:pt x="18" y="98"/>
                    </a:lnTo>
                    <a:lnTo>
                      <a:pt x="20" y="90"/>
                    </a:lnTo>
                    <a:lnTo>
                      <a:pt x="26" y="80"/>
                    </a:lnTo>
                    <a:lnTo>
                      <a:pt x="26" y="70"/>
                    </a:lnTo>
                    <a:lnTo>
                      <a:pt x="30" y="66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0" y="52"/>
                    </a:lnTo>
                    <a:lnTo>
                      <a:pt x="44" y="46"/>
                    </a:lnTo>
                    <a:lnTo>
                      <a:pt x="46" y="38"/>
                    </a:lnTo>
                    <a:lnTo>
                      <a:pt x="46" y="34"/>
                    </a:lnTo>
                    <a:lnTo>
                      <a:pt x="48" y="32"/>
                    </a:lnTo>
                    <a:lnTo>
                      <a:pt x="54" y="26"/>
                    </a:lnTo>
                    <a:lnTo>
                      <a:pt x="62" y="14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74" y="10"/>
                    </a:lnTo>
                    <a:lnTo>
                      <a:pt x="76" y="10"/>
                    </a:lnTo>
                    <a:lnTo>
                      <a:pt x="78" y="16"/>
                    </a:lnTo>
                    <a:lnTo>
                      <a:pt x="82" y="4"/>
                    </a:lnTo>
                    <a:lnTo>
                      <a:pt x="84" y="0"/>
                    </a:lnTo>
                    <a:lnTo>
                      <a:pt x="86" y="4"/>
                    </a:lnTo>
                    <a:lnTo>
                      <a:pt x="92" y="8"/>
                    </a:lnTo>
                    <a:lnTo>
                      <a:pt x="96" y="10"/>
                    </a:lnTo>
                    <a:lnTo>
                      <a:pt x="100" y="10"/>
                    </a:lnTo>
                    <a:lnTo>
                      <a:pt x="102" y="10"/>
                    </a:lnTo>
                    <a:lnTo>
                      <a:pt x="104" y="14"/>
                    </a:lnTo>
                    <a:lnTo>
                      <a:pt x="110" y="16"/>
                    </a:lnTo>
                    <a:lnTo>
                      <a:pt x="118" y="16"/>
                    </a:lnTo>
                    <a:lnTo>
                      <a:pt x="122" y="22"/>
                    </a:lnTo>
                    <a:lnTo>
                      <a:pt x="128" y="26"/>
                    </a:lnTo>
                    <a:lnTo>
                      <a:pt x="132" y="34"/>
                    </a:lnTo>
                    <a:lnTo>
                      <a:pt x="134" y="38"/>
                    </a:lnTo>
                    <a:lnTo>
                      <a:pt x="140" y="44"/>
                    </a:lnTo>
                    <a:lnTo>
                      <a:pt x="140" y="44"/>
                    </a:lnTo>
                    <a:lnTo>
                      <a:pt x="140" y="44"/>
                    </a:lnTo>
                    <a:close/>
                    <a:moveTo>
                      <a:pt x="76" y="42"/>
                    </a:moveTo>
                    <a:lnTo>
                      <a:pt x="76" y="42"/>
                    </a:lnTo>
                    <a:lnTo>
                      <a:pt x="84" y="44"/>
                    </a:lnTo>
                    <a:lnTo>
                      <a:pt x="84" y="46"/>
                    </a:lnTo>
                    <a:lnTo>
                      <a:pt x="76" y="54"/>
                    </a:lnTo>
                    <a:lnTo>
                      <a:pt x="72" y="46"/>
                    </a:lnTo>
                    <a:lnTo>
                      <a:pt x="72" y="44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6" y="4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0" name="Freeform 1674"/>
              <p:cNvSpPr>
                <a:spLocks/>
              </p:cNvSpPr>
              <p:nvPr/>
            </p:nvSpPr>
            <p:spPr bwMode="auto">
              <a:xfrm>
                <a:off x="1174750" y="2587625"/>
                <a:ext cx="15875" cy="19050"/>
              </a:xfrm>
              <a:custGeom>
                <a:avLst/>
                <a:gdLst>
                  <a:gd name="T0" fmla="*/ 6 w 10"/>
                  <a:gd name="T1" fmla="*/ 0 h 12"/>
                  <a:gd name="T2" fmla="*/ 6 w 10"/>
                  <a:gd name="T3" fmla="*/ 0 h 12"/>
                  <a:gd name="T4" fmla="*/ 6 w 10"/>
                  <a:gd name="T5" fmla="*/ 2 h 12"/>
                  <a:gd name="T6" fmla="*/ 0 w 10"/>
                  <a:gd name="T7" fmla="*/ 2 h 12"/>
                  <a:gd name="T8" fmla="*/ 2 w 10"/>
                  <a:gd name="T9" fmla="*/ 6 h 12"/>
                  <a:gd name="T10" fmla="*/ 6 w 10"/>
                  <a:gd name="T11" fmla="*/ 12 h 12"/>
                  <a:gd name="T12" fmla="*/ 8 w 10"/>
                  <a:gd name="T13" fmla="*/ 10 h 12"/>
                  <a:gd name="T14" fmla="*/ 10 w 10"/>
                  <a:gd name="T15" fmla="*/ 10 h 12"/>
                  <a:gd name="T16" fmla="*/ 10 w 10"/>
                  <a:gd name="T17" fmla="*/ 0 h 12"/>
                  <a:gd name="T18" fmla="*/ 6 w 10"/>
                  <a:gd name="T19" fmla="*/ 0 h 12"/>
                  <a:gd name="T20" fmla="*/ 6 w 10"/>
                  <a:gd name="T21" fmla="*/ 0 h 12"/>
                  <a:gd name="T22" fmla="*/ 6 w 10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1" name="Freeform 1675"/>
              <p:cNvSpPr>
                <a:spLocks/>
              </p:cNvSpPr>
              <p:nvPr/>
            </p:nvSpPr>
            <p:spPr bwMode="auto">
              <a:xfrm>
                <a:off x="1171575" y="2613025"/>
                <a:ext cx="28575" cy="19050"/>
              </a:xfrm>
              <a:custGeom>
                <a:avLst/>
                <a:gdLst>
                  <a:gd name="T0" fmla="*/ 6 w 18"/>
                  <a:gd name="T1" fmla="*/ 0 h 12"/>
                  <a:gd name="T2" fmla="*/ 6 w 18"/>
                  <a:gd name="T3" fmla="*/ 0 h 12"/>
                  <a:gd name="T4" fmla="*/ 2 w 18"/>
                  <a:gd name="T5" fmla="*/ 2 h 12"/>
                  <a:gd name="T6" fmla="*/ 0 w 18"/>
                  <a:gd name="T7" fmla="*/ 4 h 12"/>
                  <a:gd name="T8" fmla="*/ 0 w 18"/>
                  <a:gd name="T9" fmla="*/ 8 h 12"/>
                  <a:gd name="T10" fmla="*/ 6 w 18"/>
                  <a:gd name="T11" fmla="*/ 12 h 12"/>
                  <a:gd name="T12" fmla="*/ 10 w 18"/>
                  <a:gd name="T13" fmla="*/ 12 h 12"/>
                  <a:gd name="T14" fmla="*/ 16 w 18"/>
                  <a:gd name="T15" fmla="*/ 12 h 12"/>
                  <a:gd name="T16" fmla="*/ 16 w 18"/>
                  <a:gd name="T17" fmla="*/ 6 h 12"/>
                  <a:gd name="T18" fmla="*/ 18 w 18"/>
                  <a:gd name="T19" fmla="*/ 6 h 12"/>
                  <a:gd name="T20" fmla="*/ 18 w 18"/>
                  <a:gd name="T21" fmla="*/ 2 h 12"/>
                  <a:gd name="T22" fmla="*/ 16 w 18"/>
                  <a:gd name="T23" fmla="*/ 2 h 12"/>
                  <a:gd name="T24" fmla="*/ 6 w 18"/>
                  <a:gd name="T25" fmla="*/ 0 h 12"/>
                  <a:gd name="T26" fmla="*/ 6 w 18"/>
                  <a:gd name="T27" fmla="*/ 0 h 12"/>
                  <a:gd name="T28" fmla="*/ 6 w 18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2" name="Freeform 1676"/>
              <p:cNvSpPr>
                <a:spLocks/>
              </p:cNvSpPr>
              <p:nvPr/>
            </p:nvSpPr>
            <p:spPr bwMode="auto">
              <a:xfrm>
                <a:off x="1209675" y="2571750"/>
                <a:ext cx="107950" cy="85725"/>
              </a:xfrm>
              <a:custGeom>
                <a:avLst/>
                <a:gdLst>
                  <a:gd name="T0" fmla="*/ 62 w 68"/>
                  <a:gd name="T1" fmla="*/ 20 h 54"/>
                  <a:gd name="T2" fmla="*/ 64 w 68"/>
                  <a:gd name="T3" fmla="*/ 14 h 54"/>
                  <a:gd name="T4" fmla="*/ 68 w 68"/>
                  <a:gd name="T5" fmla="*/ 14 h 54"/>
                  <a:gd name="T6" fmla="*/ 68 w 68"/>
                  <a:gd name="T7" fmla="*/ 8 h 54"/>
                  <a:gd name="T8" fmla="*/ 68 w 68"/>
                  <a:gd name="T9" fmla="*/ 4 h 54"/>
                  <a:gd name="T10" fmla="*/ 64 w 68"/>
                  <a:gd name="T11" fmla="*/ 4 h 54"/>
                  <a:gd name="T12" fmla="*/ 64 w 68"/>
                  <a:gd name="T13" fmla="*/ 6 h 54"/>
                  <a:gd name="T14" fmla="*/ 62 w 68"/>
                  <a:gd name="T15" fmla="*/ 6 h 54"/>
                  <a:gd name="T16" fmla="*/ 50 w 68"/>
                  <a:gd name="T17" fmla="*/ 4 h 54"/>
                  <a:gd name="T18" fmla="*/ 32 w 68"/>
                  <a:gd name="T19" fmla="*/ 0 h 54"/>
                  <a:gd name="T20" fmla="*/ 28 w 68"/>
                  <a:gd name="T21" fmla="*/ 4 h 54"/>
                  <a:gd name="T22" fmla="*/ 28 w 68"/>
                  <a:gd name="T23" fmla="*/ 6 h 54"/>
                  <a:gd name="T24" fmla="*/ 22 w 68"/>
                  <a:gd name="T25" fmla="*/ 6 h 54"/>
                  <a:gd name="T26" fmla="*/ 16 w 68"/>
                  <a:gd name="T27" fmla="*/ 6 h 54"/>
                  <a:gd name="T28" fmla="*/ 0 w 68"/>
                  <a:gd name="T29" fmla="*/ 12 h 54"/>
                  <a:gd name="T30" fmla="*/ 0 w 68"/>
                  <a:gd name="T31" fmla="*/ 30 h 54"/>
                  <a:gd name="T32" fmla="*/ 8 w 68"/>
                  <a:gd name="T33" fmla="*/ 32 h 54"/>
                  <a:gd name="T34" fmla="*/ 8 w 68"/>
                  <a:gd name="T35" fmla="*/ 42 h 54"/>
                  <a:gd name="T36" fmla="*/ 16 w 68"/>
                  <a:gd name="T37" fmla="*/ 42 h 54"/>
                  <a:gd name="T38" fmla="*/ 18 w 68"/>
                  <a:gd name="T39" fmla="*/ 40 h 54"/>
                  <a:gd name="T40" fmla="*/ 18 w 68"/>
                  <a:gd name="T41" fmla="*/ 38 h 54"/>
                  <a:gd name="T42" fmla="*/ 28 w 68"/>
                  <a:gd name="T43" fmla="*/ 40 h 54"/>
                  <a:gd name="T44" fmla="*/ 34 w 68"/>
                  <a:gd name="T45" fmla="*/ 42 h 54"/>
                  <a:gd name="T46" fmla="*/ 34 w 68"/>
                  <a:gd name="T47" fmla="*/ 46 h 54"/>
                  <a:gd name="T48" fmla="*/ 40 w 68"/>
                  <a:gd name="T49" fmla="*/ 46 h 54"/>
                  <a:gd name="T50" fmla="*/ 42 w 68"/>
                  <a:gd name="T51" fmla="*/ 54 h 54"/>
                  <a:gd name="T52" fmla="*/ 50 w 68"/>
                  <a:gd name="T53" fmla="*/ 50 h 54"/>
                  <a:gd name="T54" fmla="*/ 50 w 68"/>
                  <a:gd name="T55" fmla="*/ 48 h 54"/>
                  <a:gd name="T56" fmla="*/ 52 w 68"/>
                  <a:gd name="T57" fmla="*/ 42 h 54"/>
                  <a:gd name="T58" fmla="*/ 54 w 68"/>
                  <a:gd name="T59" fmla="*/ 40 h 54"/>
                  <a:gd name="T60" fmla="*/ 58 w 68"/>
                  <a:gd name="T61" fmla="*/ 38 h 54"/>
                  <a:gd name="T62" fmla="*/ 52 w 68"/>
                  <a:gd name="T63" fmla="*/ 24 h 54"/>
                  <a:gd name="T64" fmla="*/ 52 w 68"/>
                  <a:gd name="T65" fmla="*/ 22 h 54"/>
                  <a:gd name="T66" fmla="*/ 54 w 68"/>
                  <a:gd name="T67" fmla="*/ 20 h 54"/>
                  <a:gd name="T68" fmla="*/ 58 w 68"/>
                  <a:gd name="T69" fmla="*/ 20 h 54"/>
                  <a:gd name="T70" fmla="*/ 62 w 68"/>
                  <a:gd name="T71" fmla="*/ 20 h 54"/>
                  <a:gd name="T72" fmla="*/ 62 w 68"/>
                  <a:gd name="T73" fmla="*/ 20 h 54"/>
                  <a:gd name="T74" fmla="*/ 62 w 68"/>
                  <a:gd name="T75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54">
                    <a:moveTo>
                      <a:pt x="62" y="20"/>
                    </a:moveTo>
                    <a:lnTo>
                      <a:pt x="64" y="14"/>
                    </a:lnTo>
                    <a:lnTo>
                      <a:pt x="68" y="14"/>
                    </a:lnTo>
                    <a:lnTo>
                      <a:pt x="68" y="8"/>
                    </a:lnTo>
                    <a:lnTo>
                      <a:pt x="68" y="4"/>
                    </a:lnTo>
                    <a:lnTo>
                      <a:pt x="64" y="4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50" y="4"/>
                    </a:lnTo>
                    <a:lnTo>
                      <a:pt x="32" y="0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2" y="6"/>
                    </a:lnTo>
                    <a:lnTo>
                      <a:pt x="1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42"/>
                    </a:lnTo>
                    <a:lnTo>
                      <a:pt x="16" y="42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28" y="40"/>
                    </a:lnTo>
                    <a:lnTo>
                      <a:pt x="34" y="42"/>
                    </a:lnTo>
                    <a:lnTo>
                      <a:pt x="34" y="46"/>
                    </a:lnTo>
                    <a:lnTo>
                      <a:pt x="40" y="46"/>
                    </a:lnTo>
                    <a:lnTo>
                      <a:pt x="42" y="54"/>
                    </a:lnTo>
                    <a:lnTo>
                      <a:pt x="50" y="50"/>
                    </a:lnTo>
                    <a:lnTo>
                      <a:pt x="50" y="48"/>
                    </a:lnTo>
                    <a:lnTo>
                      <a:pt x="52" y="42"/>
                    </a:lnTo>
                    <a:lnTo>
                      <a:pt x="54" y="40"/>
                    </a:lnTo>
                    <a:lnTo>
                      <a:pt x="58" y="38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4" y="20"/>
                    </a:lnTo>
                    <a:lnTo>
                      <a:pt x="58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3" name="Freeform 1677"/>
              <p:cNvSpPr>
                <a:spLocks/>
              </p:cNvSpPr>
              <p:nvPr/>
            </p:nvSpPr>
            <p:spPr bwMode="auto">
              <a:xfrm>
                <a:off x="1508125" y="3914775"/>
                <a:ext cx="155575" cy="174625"/>
              </a:xfrm>
              <a:custGeom>
                <a:avLst/>
                <a:gdLst>
                  <a:gd name="T0" fmla="*/ 26 w 98"/>
                  <a:gd name="T1" fmla="*/ 8 h 110"/>
                  <a:gd name="T2" fmla="*/ 16 w 98"/>
                  <a:gd name="T3" fmla="*/ 8 h 110"/>
                  <a:gd name="T4" fmla="*/ 10 w 98"/>
                  <a:gd name="T5" fmla="*/ 18 h 110"/>
                  <a:gd name="T6" fmla="*/ 4 w 98"/>
                  <a:gd name="T7" fmla="*/ 20 h 110"/>
                  <a:gd name="T8" fmla="*/ 4 w 98"/>
                  <a:gd name="T9" fmla="*/ 38 h 110"/>
                  <a:gd name="T10" fmla="*/ 0 w 98"/>
                  <a:gd name="T11" fmla="*/ 52 h 110"/>
                  <a:gd name="T12" fmla="*/ 0 w 98"/>
                  <a:gd name="T13" fmla="*/ 64 h 110"/>
                  <a:gd name="T14" fmla="*/ 0 w 98"/>
                  <a:gd name="T15" fmla="*/ 80 h 110"/>
                  <a:gd name="T16" fmla="*/ 10 w 98"/>
                  <a:gd name="T17" fmla="*/ 78 h 110"/>
                  <a:gd name="T18" fmla="*/ 16 w 98"/>
                  <a:gd name="T19" fmla="*/ 78 h 110"/>
                  <a:gd name="T20" fmla="*/ 20 w 98"/>
                  <a:gd name="T21" fmla="*/ 70 h 110"/>
                  <a:gd name="T22" fmla="*/ 26 w 98"/>
                  <a:gd name="T23" fmla="*/ 70 h 110"/>
                  <a:gd name="T24" fmla="*/ 36 w 98"/>
                  <a:gd name="T25" fmla="*/ 78 h 110"/>
                  <a:gd name="T26" fmla="*/ 40 w 98"/>
                  <a:gd name="T27" fmla="*/ 78 h 110"/>
                  <a:gd name="T28" fmla="*/ 48 w 98"/>
                  <a:gd name="T29" fmla="*/ 82 h 110"/>
                  <a:gd name="T30" fmla="*/ 62 w 98"/>
                  <a:gd name="T31" fmla="*/ 88 h 110"/>
                  <a:gd name="T32" fmla="*/ 72 w 98"/>
                  <a:gd name="T33" fmla="*/ 100 h 110"/>
                  <a:gd name="T34" fmla="*/ 80 w 98"/>
                  <a:gd name="T35" fmla="*/ 110 h 110"/>
                  <a:gd name="T36" fmla="*/ 88 w 98"/>
                  <a:gd name="T37" fmla="*/ 110 h 110"/>
                  <a:gd name="T38" fmla="*/ 98 w 98"/>
                  <a:gd name="T39" fmla="*/ 100 h 110"/>
                  <a:gd name="T40" fmla="*/ 84 w 98"/>
                  <a:gd name="T41" fmla="*/ 92 h 110"/>
                  <a:gd name="T42" fmla="*/ 80 w 98"/>
                  <a:gd name="T43" fmla="*/ 82 h 110"/>
                  <a:gd name="T44" fmla="*/ 80 w 98"/>
                  <a:gd name="T45" fmla="*/ 78 h 110"/>
                  <a:gd name="T46" fmla="*/ 66 w 98"/>
                  <a:gd name="T47" fmla="*/ 72 h 110"/>
                  <a:gd name="T48" fmla="*/ 64 w 98"/>
                  <a:gd name="T49" fmla="*/ 58 h 110"/>
                  <a:gd name="T50" fmla="*/ 56 w 98"/>
                  <a:gd name="T51" fmla="*/ 58 h 110"/>
                  <a:gd name="T52" fmla="*/ 48 w 98"/>
                  <a:gd name="T53" fmla="*/ 46 h 110"/>
                  <a:gd name="T54" fmla="*/ 44 w 98"/>
                  <a:gd name="T55" fmla="*/ 48 h 110"/>
                  <a:gd name="T56" fmla="*/ 38 w 98"/>
                  <a:gd name="T57" fmla="*/ 44 h 110"/>
                  <a:gd name="T58" fmla="*/ 36 w 98"/>
                  <a:gd name="T59" fmla="*/ 22 h 110"/>
                  <a:gd name="T60" fmla="*/ 34 w 98"/>
                  <a:gd name="T61" fmla="*/ 0 h 110"/>
                  <a:gd name="T62" fmla="*/ 34 w 98"/>
                  <a:gd name="T6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10">
                    <a:moveTo>
                      <a:pt x="34" y="0"/>
                    </a:moveTo>
                    <a:lnTo>
                      <a:pt x="26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10" y="18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4" y="38"/>
                    </a:lnTo>
                    <a:lnTo>
                      <a:pt x="2" y="44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8" y="78"/>
                    </a:lnTo>
                    <a:lnTo>
                      <a:pt x="10" y="78"/>
                    </a:lnTo>
                    <a:lnTo>
                      <a:pt x="12" y="78"/>
                    </a:lnTo>
                    <a:lnTo>
                      <a:pt x="16" y="78"/>
                    </a:lnTo>
                    <a:lnTo>
                      <a:pt x="18" y="82"/>
                    </a:lnTo>
                    <a:lnTo>
                      <a:pt x="20" y="70"/>
                    </a:lnTo>
                    <a:lnTo>
                      <a:pt x="22" y="66"/>
                    </a:lnTo>
                    <a:lnTo>
                      <a:pt x="26" y="70"/>
                    </a:lnTo>
                    <a:lnTo>
                      <a:pt x="30" y="74"/>
                    </a:lnTo>
                    <a:lnTo>
                      <a:pt x="36" y="78"/>
                    </a:lnTo>
                    <a:lnTo>
                      <a:pt x="38" y="78"/>
                    </a:lnTo>
                    <a:lnTo>
                      <a:pt x="40" y="78"/>
                    </a:lnTo>
                    <a:lnTo>
                      <a:pt x="44" y="80"/>
                    </a:lnTo>
                    <a:lnTo>
                      <a:pt x="48" y="82"/>
                    </a:lnTo>
                    <a:lnTo>
                      <a:pt x="56" y="82"/>
                    </a:lnTo>
                    <a:lnTo>
                      <a:pt x="62" y="88"/>
                    </a:lnTo>
                    <a:lnTo>
                      <a:pt x="66" y="92"/>
                    </a:lnTo>
                    <a:lnTo>
                      <a:pt x="72" y="100"/>
                    </a:lnTo>
                    <a:lnTo>
                      <a:pt x="74" y="106"/>
                    </a:lnTo>
                    <a:lnTo>
                      <a:pt x="80" y="110"/>
                    </a:lnTo>
                    <a:lnTo>
                      <a:pt x="82" y="108"/>
                    </a:lnTo>
                    <a:lnTo>
                      <a:pt x="88" y="110"/>
                    </a:lnTo>
                    <a:lnTo>
                      <a:pt x="98" y="106"/>
                    </a:lnTo>
                    <a:lnTo>
                      <a:pt x="98" y="100"/>
                    </a:lnTo>
                    <a:lnTo>
                      <a:pt x="88" y="96"/>
                    </a:lnTo>
                    <a:lnTo>
                      <a:pt x="84" y="92"/>
                    </a:lnTo>
                    <a:lnTo>
                      <a:pt x="82" y="88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4" y="74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64" y="58"/>
                    </a:lnTo>
                    <a:lnTo>
                      <a:pt x="58" y="58"/>
                    </a:lnTo>
                    <a:lnTo>
                      <a:pt x="56" y="58"/>
                    </a:lnTo>
                    <a:lnTo>
                      <a:pt x="52" y="54"/>
                    </a:lnTo>
                    <a:lnTo>
                      <a:pt x="48" y="46"/>
                    </a:lnTo>
                    <a:lnTo>
                      <a:pt x="46" y="48"/>
                    </a:lnTo>
                    <a:lnTo>
                      <a:pt x="44" y="48"/>
                    </a:lnTo>
                    <a:lnTo>
                      <a:pt x="44" y="46"/>
                    </a:lnTo>
                    <a:lnTo>
                      <a:pt x="38" y="44"/>
                    </a:lnTo>
                    <a:lnTo>
                      <a:pt x="36" y="34"/>
                    </a:lnTo>
                    <a:lnTo>
                      <a:pt x="36" y="22"/>
                    </a:lnTo>
                    <a:lnTo>
                      <a:pt x="36" y="1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4" name="Freeform 1678"/>
              <p:cNvSpPr>
                <a:spLocks noEditPoints="1"/>
              </p:cNvSpPr>
              <p:nvPr/>
            </p:nvSpPr>
            <p:spPr bwMode="auto">
              <a:xfrm>
                <a:off x="844550" y="4337050"/>
                <a:ext cx="79375" cy="69850"/>
              </a:xfrm>
              <a:custGeom>
                <a:avLst/>
                <a:gdLst>
                  <a:gd name="T0" fmla="*/ 24 w 50"/>
                  <a:gd name="T1" fmla="*/ 26 h 44"/>
                  <a:gd name="T2" fmla="*/ 24 w 50"/>
                  <a:gd name="T3" fmla="*/ 26 h 44"/>
                  <a:gd name="T4" fmla="*/ 24 w 50"/>
                  <a:gd name="T5" fmla="*/ 36 h 44"/>
                  <a:gd name="T6" fmla="*/ 20 w 50"/>
                  <a:gd name="T7" fmla="*/ 44 h 44"/>
                  <a:gd name="T8" fmla="*/ 50 w 50"/>
                  <a:gd name="T9" fmla="*/ 44 h 44"/>
                  <a:gd name="T10" fmla="*/ 50 w 50"/>
                  <a:gd name="T11" fmla="*/ 22 h 44"/>
                  <a:gd name="T12" fmla="*/ 24 w 50"/>
                  <a:gd name="T13" fmla="*/ 26 h 44"/>
                  <a:gd name="T14" fmla="*/ 24 w 50"/>
                  <a:gd name="T15" fmla="*/ 26 h 44"/>
                  <a:gd name="T16" fmla="*/ 24 w 50"/>
                  <a:gd name="T17" fmla="*/ 26 h 44"/>
                  <a:gd name="T18" fmla="*/ 6 w 50"/>
                  <a:gd name="T19" fmla="*/ 0 h 44"/>
                  <a:gd name="T20" fmla="*/ 6 w 50"/>
                  <a:gd name="T21" fmla="*/ 0 h 44"/>
                  <a:gd name="T22" fmla="*/ 0 w 50"/>
                  <a:gd name="T23" fmla="*/ 4 h 44"/>
                  <a:gd name="T24" fmla="*/ 4 w 50"/>
                  <a:gd name="T25" fmla="*/ 8 h 44"/>
                  <a:gd name="T26" fmla="*/ 8 w 50"/>
                  <a:gd name="T27" fmla="*/ 8 h 44"/>
                  <a:gd name="T28" fmla="*/ 8 w 50"/>
                  <a:gd name="T29" fmla="*/ 2 h 44"/>
                  <a:gd name="T30" fmla="*/ 8 w 50"/>
                  <a:gd name="T31" fmla="*/ 0 h 44"/>
                  <a:gd name="T32" fmla="*/ 6 w 50"/>
                  <a:gd name="T33" fmla="*/ 0 h 44"/>
                  <a:gd name="T34" fmla="*/ 6 w 50"/>
                  <a:gd name="T35" fmla="*/ 0 h 44"/>
                  <a:gd name="T36" fmla="*/ 6 w 50"/>
                  <a:gd name="T3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44">
                    <a:moveTo>
                      <a:pt x="24" y="26"/>
                    </a:moveTo>
                    <a:lnTo>
                      <a:pt x="24" y="26"/>
                    </a:lnTo>
                    <a:lnTo>
                      <a:pt x="24" y="36"/>
                    </a:lnTo>
                    <a:lnTo>
                      <a:pt x="20" y="44"/>
                    </a:lnTo>
                    <a:lnTo>
                      <a:pt x="50" y="44"/>
                    </a:lnTo>
                    <a:lnTo>
                      <a:pt x="50" y="22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5" name="Freeform 1679"/>
              <p:cNvSpPr>
                <a:spLocks noEditPoints="1"/>
              </p:cNvSpPr>
              <p:nvPr/>
            </p:nvSpPr>
            <p:spPr bwMode="auto">
              <a:xfrm>
                <a:off x="1231900" y="3517900"/>
                <a:ext cx="257175" cy="295275"/>
              </a:xfrm>
              <a:custGeom>
                <a:avLst/>
                <a:gdLst>
                  <a:gd name="T0" fmla="*/ 0 w 162"/>
                  <a:gd name="T1" fmla="*/ 0 h 186"/>
                  <a:gd name="T2" fmla="*/ 0 w 162"/>
                  <a:gd name="T3" fmla="*/ 10 h 186"/>
                  <a:gd name="T4" fmla="*/ 4 w 162"/>
                  <a:gd name="T5" fmla="*/ 20 h 186"/>
                  <a:gd name="T6" fmla="*/ 0 w 162"/>
                  <a:gd name="T7" fmla="*/ 28 h 186"/>
                  <a:gd name="T8" fmla="*/ 0 w 162"/>
                  <a:gd name="T9" fmla="*/ 42 h 186"/>
                  <a:gd name="T10" fmla="*/ 4 w 162"/>
                  <a:gd name="T11" fmla="*/ 48 h 186"/>
                  <a:gd name="T12" fmla="*/ 110 w 162"/>
                  <a:gd name="T13" fmla="*/ 184 h 186"/>
                  <a:gd name="T14" fmla="*/ 116 w 162"/>
                  <a:gd name="T15" fmla="*/ 184 h 186"/>
                  <a:gd name="T16" fmla="*/ 130 w 162"/>
                  <a:gd name="T17" fmla="*/ 186 h 186"/>
                  <a:gd name="T18" fmla="*/ 138 w 162"/>
                  <a:gd name="T19" fmla="*/ 176 h 186"/>
                  <a:gd name="T20" fmla="*/ 146 w 162"/>
                  <a:gd name="T21" fmla="*/ 162 h 186"/>
                  <a:gd name="T22" fmla="*/ 162 w 162"/>
                  <a:gd name="T23" fmla="*/ 160 h 186"/>
                  <a:gd name="T24" fmla="*/ 154 w 162"/>
                  <a:gd name="T25" fmla="*/ 140 h 186"/>
                  <a:gd name="T26" fmla="*/ 158 w 162"/>
                  <a:gd name="T27" fmla="*/ 136 h 186"/>
                  <a:gd name="T28" fmla="*/ 154 w 162"/>
                  <a:gd name="T29" fmla="*/ 126 h 186"/>
                  <a:gd name="T30" fmla="*/ 140 w 162"/>
                  <a:gd name="T31" fmla="*/ 100 h 186"/>
                  <a:gd name="T32" fmla="*/ 132 w 162"/>
                  <a:gd name="T33" fmla="*/ 78 h 186"/>
                  <a:gd name="T34" fmla="*/ 128 w 162"/>
                  <a:gd name="T35" fmla="*/ 68 h 186"/>
                  <a:gd name="T36" fmla="*/ 122 w 162"/>
                  <a:gd name="T37" fmla="*/ 56 h 186"/>
                  <a:gd name="T38" fmla="*/ 118 w 162"/>
                  <a:gd name="T39" fmla="*/ 44 h 186"/>
                  <a:gd name="T40" fmla="*/ 122 w 162"/>
                  <a:gd name="T41" fmla="*/ 44 h 186"/>
                  <a:gd name="T42" fmla="*/ 126 w 162"/>
                  <a:gd name="T43" fmla="*/ 56 h 186"/>
                  <a:gd name="T44" fmla="*/ 140 w 162"/>
                  <a:gd name="T45" fmla="*/ 64 h 186"/>
                  <a:gd name="T46" fmla="*/ 144 w 162"/>
                  <a:gd name="T47" fmla="*/ 56 h 186"/>
                  <a:gd name="T48" fmla="*/ 148 w 162"/>
                  <a:gd name="T49" fmla="*/ 42 h 186"/>
                  <a:gd name="T50" fmla="*/ 144 w 162"/>
                  <a:gd name="T51" fmla="*/ 8 h 186"/>
                  <a:gd name="T52" fmla="*/ 130 w 162"/>
                  <a:gd name="T53" fmla="*/ 2 h 186"/>
                  <a:gd name="T54" fmla="*/ 110 w 162"/>
                  <a:gd name="T55" fmla="*/ 6 h 186"/>
                  <a:gd name="T56" fmla="*/ 104 w 162"/>
                  <a:gd name="T57" fmla="*/ 0 h 186"/>
                  <a:gd name="T58" fmla="*/ 100 w 162"/>
                  <a:gd name="T59" fmla="*/ 2 h 186"/>
                  <a:gd name="T60" fmla="*/ 98 w 162"/>
                  <a:gd name="T61" fmla="*/ 6 h 186"/>
                  <a:gd name="T62" fmla="*/ 92 w 162"/>
                  <a:gd name="T63" fmla="*/ 2 h 186"/>
                  <a:gd name="T64" fmla="*/ 82 w 162"/>
                  <a:gd name="T65" fmla="*/ 8 h 186"/>
                  <a:gd name="T66" fmla="*/ 58 w 162"/>
                  <a:gd name="T67" fmla="*/ 6 h 186"/>
                  <a:gd name="T68" fmla="*/ 54 w 162"/>
                  <a:gd name="T69" fmla="*/ 6 h 186"/>
                  <a:gd name="T70" fmla="*/ 48 w 162"/>
                  <a:gd name="T71" fmla="*/ 6 h 186"/>
                  <a:gd name="T72" fmla="*/ 48 w 162"/>
                  <a:gd name="T73" fmla="*/ 10 h 186"/>
                  <a:gd name="T74" fmla="*/ 30 w 162"/>
                  <a:gd name="T75" fmla="*/ 10 h 186"/>
                  <a:gd name="T76" fmla="*/ 16 w 162"/>
                  <a:gd name="T77" fmla="*/ 6 h 186"/>
                  <a:gd name="T78" fmla="*/ 10 w 162"/>
                  <a:gd name="T79" fmla="*/ 8 h 186"/>
                  <a:gd name="T80" fmla="*/ 8 w 162"/>
                  <a:gd name="T81" fmla="*/ 6 h 186"/>
                  <a:gd name="T82" fmla="*/ 0 w 162"/>
                  <a:gd name="T83" fmla="*/ 0 h 186"/>
                  <a:gd name="T84" fmla="*/ 118 w 162"/>
                  <a:gd name="T85" fmla="*/ 30 h 186"/>
                  <a:gd name="T86" fmla="*/ 118 w 162"/>
                  <a:gd name="T87" fmla="*/ 34 h 186"/>
                  <a:gd name="T88" fmla="*/ 116 w 162"/>
                  <a:gd name="T89" fmla="*/ 30 h 186"/>
                  <a:gd name="T90" fmla="*/ 118 w 162"/>
                  <a:gd name="T91" fmla="*/ 3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8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8" y="180"/>
                    </a:lnTo>
                    <a:lnTo>
                      <a:pt x="110" y="184"/>
                    </a:lnTo>
                    <a:lnTo>
                      <a:pt x="116" y="178"/>
                    </a:lnTo>
                    <a:lnTo>
                      <a:pt x="116" y="184"/>
                    </a:lnTo>
                    <a:lnTo>
                      <a:pt x="128" y="184"/>
                    </a:lnTo>
                    <a:lnTo>
                      <a:pt x="130" y="186"/>
                    </a:lnTo>
                    <a:lnTo>
                      <a:pt x="136" y="184"/>
                    </a:lnTo>
                    <a:lnTo>
                      <a:pt x="138" y="176"/>
                    </a:lnTo>
                    <a:lnTo>
                      <a:pt x="144" y="174"/>
                    </a:lnTo>
                    <a:lnTo>
                      <a:pt x="146" y="162"/>
                    </a:lnTo>
                    <a:lnTo>
                      <a:pt x="150" y="162"/>
                    </a:lnTo>
                    <a:lnTo>
                      <a:pt x="162" y="160"/>
                    </a:lnTo>
                    <a:lnTo>
                      <a:pt x="156" y="150"/>
                    </a:lnTo>
                    <a:lnTo>
                      <a:pt x="154" y="140"/>
                    </a:lnTo>
                    <a:lnTo>
                      <a:pt x="158" y="140"/>
                    </a:lnTo>
                    <a:lnTo>
                      <a:pt x="158" y="136"/>
                    </a:lnTo>
                    <a:lnTo>
                      <a:pt x="158" y="134"/>
                    </a:lnTo>
                    <a:lnTo>
                      <a:pt x="154" y="126"/>
                    </a:lnTo>
                    <a:lnTo>
                      <a:pt x="148" y="116"/>
                    </a:lnTo>
                    <a:lnTo>
                      <a:pt x="140" y="100"/>
                    </a:lnTo>
                    <a:lnTo>
                      <a:pt x="136" y="86"/>
                    </a:lnTo>
                    <a:lnTo>
                      <a:pt x="132" y="78"/>
                    </a:lnTo>
                    <a:lnTo>
                      <a:pt x="128" y="72"/>
                    </a:lnTo>
                    <a:lnTo>
                      <a:pt x="128" y="68"/>
                    </a:lnTo>
                    <a:lnTo>
                      <a:pt x="128" y="62"/>
                    </a:lnTo>
                    <a:lnTo>
                      <a:pt x="122" y="56"/>
                    </a:lnTo>
                    <a:lnTo>
                      <a:pt x="118" y="48"/>
                    </a:lnTo>
                    <a:lnTo>
                      <a:pt x="118" y="44"/>
                    </a:lnTo>
                    <a:lnTo>
                      <a:pt x="118" y="38"/>
                    </a:lnTo>
                    <a:lnTo>
                      <a:pt x="122" y="44"/>
                    </a:lnTo>
                    <a:lnTo>
                      <a:pt x="122" y="46"/>
                    </a:lnTo>
                    <a:lnTo>
                      <a:pt x="126" y="56"/>
                    </a:lnTo>
                    <a:lnTo>
                      <a:pt x="136" y="68"/>
                    </a:lnTo>
                    <a:lnTo>
                      <a:pt x="140" y="64"/>
                    </a:lnTo>
                    <a:lnTo>
                      <a:pt x="144" y="64"/>
                    </a:lnTo>
                    <a:lnTo>
                      <a:pt x="144" y="56"/>
                    </a:lnTo>
                    <a:lnTo>
                      <a:pt x="146" y="46"/>
                    </a:lnTo>
                    <a:lnTo>
                      <a:pt x="148" y="42"/>
                    </a:lnTo>
                    <a:lnTo>
                      <a:pt x="146" y="16"/>
                    </a:lnTo>
                    <a:lnTo>
                      <a:pt x="144" y="8"/>
                    </a:lnTo>
                    <a:lnTo>
                      <a:pt x="140" y="2"/>
                    </a:lnTo>
                    <a:lnTo>
                      <a:pt x="130" y="2"/>
                    </a:lnTo>
                    <a:lnTo>
                      <a:pt x="118" y="2"/>
                    </a:lnTo>
                    <a:lnTo>
                      <a:pt x="110" y="6"/>
                    </a:lnTo>
                    <a:lnTo>
                      <a:pt x="108" y="2"/>
                    </a:lnTo>
                    <a:lnTo>
                      <a:pt x="104" y="0"/>
                    </a:lnTo>
                    <a:lnTo>
                      <a:pt x="100" y="0"/>
                    </a:lnTo>
                    <a:lnTo>
                      <a:pt x="100" y="2"/>
                    </a:lnTo>
                    <a:lnTo>
                      <a:pt x="102" y="6"/>
                    </a:lnTo>
                    <a:lnTo>
                      <a:pt x="98" y="6"/>
                    </a:lnTo>
                    <a:lnTo>
                      <a:pt x="98" y="2"/>
                    </a:lnTo>
                    <a:lnTo>
                      <a:pt x="92" y="2"/>
                    </a:lnTo>
                    <a:lnTo>
                      <a:pt x="90" y="6"/>
                    </a:lnTo>
                    <a:lnTo>
                      <a:pt x="82" y="8"/>
                    </a:lnTo>
                    <a:lnTo>
                      <a:pt x="66" y="6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54" y="6"/>
                    </a:lnTo>
                    <a:lnTo>
                      <a:pt x="52" y="2"/>
                    </a:lnTo>
                    <a:lnTo>
                      <a:pt x="48" y="6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38" y="18"/>
                    </a:lnTo>
                    <a:lnTo>
                      <a:pt x="30" y="10"/>
                    </a:lnTo>
                    <a:lnTo>
                      <a:pt x="20" y="6"/>
                    </a:lnTo>
                    <a:lnTo>
                      <a:pt x="16" y="6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18" y="30"/>
                    </a:moveTo>
                    <a:lnTo>
                      <a:pt x="118" y="30"/>
                    </a:lnTo>
                    <a:lnTo>
                      <a:pt x="118" y="34"/>
                    </a:lnTo>
                    <a:lnTo>
                      <a:pt x="116" y="36"/>
                    </a:lnTo>
                    <a:lnTo>
                      <a:pt x="116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8" y="3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6" name="Freeform 1680"/>
              <p:cNvSpPr>
                <a:spLocks/>
              </p:cNvSpPr>
              <p:nvPr/>
            </p:nvSpPr>
            <p:spPr bwMode="auto">
              <a:xfrm>
                <a:off x="1619250" y="4079875"/>
                <a:ext cx="50800" cy="63500"/>
              </a:xfrm>
              <a:custGeom>
                <a:avLst/>
                <a:gdLst>
                  <a:gd name="T0" fmla="*/ 28 w 32"/>
                  <a:gd name="T1" fmla="*/ 2 h 40"/>
                  <a:gd name="T2" fmla="*/ 28 w 32"/>
                  <a:gd name="T3" fmla="*/ 2 h 40"/>
                  <a:gd name="T4" fmla="*/ 22 w 32"/>
                  <a:gd name="T5" fmla="*/ 14 h 40"/>
                  <a:gd name="T6" fmla="*/ 26 w 32"/>
                  <a:gd name="T7" fmla="*/ 14 h 40"/>
                  <a:gd name="T8" fmla="*/ 32 w 32"/>
                  <a:gd name="T9" fmla="*/ 24 h 40"/>
                  <a:gd name="T10" fmla="*/ 22 w 32"/>
                  <a:gd name="T11" fmla="*/ 36 h 40"/>
                  <a:gd name="T12" fmla="*/ 14 w 32"/>
                  <a:gd name="T13" fmla="*/ 36 h 40"/>
                  <a:gd name="T14" fmla="*/ 8 w 32"/>
                  <a:gd name="T15" fmla="*/ 40 h 40"/>
                  <a:gd name="T16" fmla="*/ 4 w 32"/>
                  <a:gd name="T17" fmla="*/ 36 h 40"/>
                  <a:gd name="T18" fmla="*/ 0 w 32"/>
                  <a:gd name="T19" fmla="*/ 34 h 40"/>
                  <a:gd name="T20" fmla="*/ 4 w 32"/>
                  <a:gd name="T21" fmla="*/ 28 h 40"/>
                  <a:gd name="T22" fmla="*/ 4 w 32"/>
                  <a:gd name="T23" fmla="*/ 24 h 40"/>
                  <a:gd name="T24" fmla="*/ 4 w 32"/>
                  <a:gd name="T25" fmla="*/ 22 h 40"/>
                  <a:gd name="T26" fmla="*/ 6 w 32"/>
                  <a:gd name="T27" fmla="*/ 16 h 40"/>
                  <a:gd name="T28" fmla="*/ 8 w 32"/>
                  <a:gd name="T29" fmla="*/ 10 h 40"/>
                  <a:gd name="T30" fmla="*/ 10 w 32"/>
                  <a:gd name="T31" fmla="*/ 6 h 40"/>
                  <a:gd name="T32" fmla="*/ 14 w 32"/>
                  <a:gd name="T33" fmla="*/ 2 h 40"/>
                  <a:gd name="T34" fmla="*/ 18 w 32"/>
                  <a:gd name="T35" fmla="*/ 6 h 40"/>
                  <a:gd name="T36" fmla="*/ 28 w 32"/>
                  <a:gd name="T37" fmla="*/ 0 h 40"/>
                  <a:gd name="T38" fmla="*/ 28 w 32"/>
                  <a:gd name="T39" fmla="*/ 2 h 40"/>
                  <a:gd name="T40" fmla="*/ 28 w 32"/>
                  <a:gd name="T41" fmla="*/ 2 h 40"/>
                  <a:gd name="T42" fmla="*/ 28 w 32"/>
                  <a:gd name="T43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40">
                    <a:moveTo>
                      <a:pt x="28" y="2"/>
                    </a:moveTo>
                    <a:lnTo>
                      <a:pt x="28" y="2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2" y="24"/>
                    </a:lnTo>
                    <a:lnTo>
                      <a:pt x="22" y="36"/>
                    </a:lnTo>
                    <a:lnTo>
                      <a:pt x="14" y="36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8" y="6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7" name="Freeform 1681"/>
              <p:cNvSpPr>
                <a:spLocks noEditPoints="1"/>
              </p:cNvSpPr>
              <p:nvPr/>
            </p:nvSpPr>
            <p:spPr bwMode="auto">
              <a:xfrm>
                <a:off x="844550" y="2638425"/>
                <a:ext cx="107950" cy="133350"/>
              </a:xfrm>
              <a:custGeom>
                <a:avLst/>
                <a:gdLst>
                  <a:gd name="T0" fmla="*/ 26 w 68"/>
                  <a:gd name="T1" fmla="*/ 70 h 84"/>
                  <a:gd name="T2" fmla="*/ 32 w 68"/>
                  <a:gd name="T3" fmla="*/ 62 h 84"/>
                  <a:gd name="T4" fmla="*/ 34 w 68"/>
                  <a:gd name="T5" fmla="*/ 70 h 84"/>
                  <a:gd name="T6" fmla="*/ 44 w 68"/>
                  <a:gd name="T7" fmla="*/ 82 h 84"/>
                  <a:gd name="T8" fmla="*/ 36 w 68"/>
                  <a:gd name="T9" fmla="*/ 60 h 84"/>
                  <a:gd name="T10" fmla="*/ 36 w 68"/>
                  <a:gd name="T11" fmla="*/ 42 h 84"/>
                  <a:gd name="T12" fmla="*/ 42 w 68"/>
                  <a:gd name="T13" fmla="*/ 44 h 84"/>
                  <a:gd name="T14" fmla="*/ 44 w 68"/>
                  <a:gd name="T15" fmla="*/ 36 h 84"/>
                  <a:gd name="T16" fmla="*/ 36 w 68"/>
                  <a:gd name="T17" fmla="*/ 28 h 84"/>
                  <a:gd name="T18" fmla="*/ 32 w 68"/>
                  <a:gd name="T19" fmla="*/ 22 h 84"/>
                  <a:gd name="T20" fmla="*/ 34 w 68"/>
                  <a:gd name="T21" fmla="*/ 18 h 84"/>
                  <a:gd name="T22" fmla="*/ 40 w 68"/>
                  <a:gd name="T23" fmla="*/ 16 h 84"/>
                  <a:gd name="T24" fmla="*/ 40 w 68"/>
                  <a:gd name="T25" fmla="*/ 0 h 84"/>
                  <a:gd name="T26" fmla="*/ 26 w 68"/>
                  <a:gd name="T27" fmla="*/ 14 h 84"/>
                  <a:gd name="T28" fmla="*/ 18 w 68"/>
                  <a:gd name="T29" fmla="*/ 18 h 84"/>
                  <a:gd name="T30" fmla="*/ 8 w 68"/>
                  <a:gd name="T31" fmla="*/ 22 h 84"/>
                  <a:gd name="T32" fmla="*/ 6 w 68"/>
                  <a:gd name="T33" fmla="*/ 28 h 84"/>
                  <a:gd name="T34" fmla="*/ 8 w 68"/>
                  <a:gd name="T35" fmla="*/ 32 h 84"/>
                  <a:gd name="T36" fmla="*/ 14 w 68"/>
                  <a:gd name="T37" fmla="*/ 24 h 84"/>
                  <a:gd name="T38" fmla="*/ 14 w 68"/>
                  <a:gd name="T39" fmla="*/ 32 h 84"/>
                  <a:gd name="T40" fmla="*/ 16 w 68"/>
                  <a:gd name="T41" fmla="*/ 24 h 84"/>
                  <a:gd name="T42" fmla="*/ 24 w 68"/>
                  <a:gd name="T43" fmla="*/ 22 h 84"/>
                  <a:gd name="T44" fmla="*/ 24 w 68"/>
                  <a:gd name="T45" fmla="*/ 32 h 84"/>
                  <a:gd name="T46" fmla="*/ 22 w 68"/>
                  <a:gd name="T47" fmla="*/ 28 h 84"/>
                  <a:gd name="T48" fmla="*/ 14 w 68"/>
                  <a:gd name="T49" fmla="*/ 36 h 84"/>
                  <a:gd name="T50" fmla="*/ 4 w 68"/>
                  <a:gd name="T51" fmla="*/ 38 h 84"/>
                  <a:gd name="T52" fmla="*/ 0 w 68"/>
                  <a:gd name="T53" fmla="*/ 46 h 84"/>
                  <a:gd name="T54" fmla="*/ 8 w 68"/>
                  <a:gd name="T55" fmla="*/ 48 h 84"/>
                  <a:gd name="T56" fmla="*/ 6 w 68"/>
                  <a:gd name="T57" fmla="*/ 64 h 84"/>
                  <a:gd name="T58" fmla="*/ 14 w 68"/>
                  <a:gd name="T59" fmla="*/ 70 h 84"/>
                  <a:gd name="T60" fmla="*/ 14 w 68"/>
                  <a:gd name="T61" fmla="*/ 70 h 84"/>
                  <a:gd name="T62" fmla="*/ 60 w 68"/>
                  <a:gd name="T63" fmla="*/ 74 h 84"/>
                  <a:gd name="T64" fmla="*/ 50 w 68"/>
                  <a:gd name="T65" fmla="*/ 80 h 84"/>
                  <a:gd name="T66" fmla="*/ 50 w 68"/>
                  <a:gd name="T67" fmla="*/ 84 h 84"/>
                  <a:gd name="T68" fmla="*/ 64 w 68"/>
                  <a:gd name="T69" fmla="*/ 80 h 84"/>
                  <a:gd name="T70" fmla="*/ 60 w 68"/>
                  <a:gd name="T71" fmla="*/ 74 h 84"/>
                  <a:gd name="T72" fmla="*/ 60 w 68"/>
                  <a:gd name="T73" fmla="*/ 74 h 84"/>
                  <a:gd name="T74" fmla="*/ 54 w 68"/>
                  <a:gd name="T75" fmla="*/ 52 h 84"/>
                  <a:gd name="T76" fmla="*/ 56 w 68"/>
                  <a:gd name="T77" fmla="*/ 54 h 84"/>
                  <a:gd name="T78" fmla="*/ 46 w 68"/>
                  <a:gd name="T79" fmla="*/ 54 h 84"/>
                  <a:gd name="T80" fmla="*/ 50 w 68"/>
                  <a:gd name="T81" fmla="*/ 64 h 84"/>
                  <a:gd name="T82" fmla="*/ 52 w 68"/>
                  <a:gd name="T83" fmla="*/ 66 h 84"/>
                  <a:gd name="T84" fmla="*/ 56 w 68"/>
                  <a:gd name="T85" fmla="*/ 70 h 84"/>
                  <a:gd name="T86" fmla="*/ 56 w 68"/>
                  <a:gd name="T87" fmla="*/ 70 h 84"/>
                  <a:gd name="T88" fmla="*/ 60 w 68"/>
                  <a:gd name="T89" fmla="*/ 70 h 84"/>
                  <a:gd name="T90" fmla="*/ 68 w 68"/>
                  <a:gd name="T91" fmla="*/ 44 h 84"/>
                  <a:gd name="T92" fmla="*/ 60 w 68"/>
                  <a:gd name="T93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4">
                    <a:moveTo>
                      <a:pt x="14" y="70"/>
                    </a:moveTo>
                    <a:lnTo>
                      <a:pt x="26" y="70"/>
                    </a:lnTo>
                    <a:lnTo>
                      <a:pt x="28" y="64"/>
                    </a:lnTo>
                    <a:lnTo>
                      <a:pt x="32" y="62"/>
                    </a:lnTo>
                    <a:lnTo>
                      <a:pt x="32" y="66"/>
                    </a:lnTo>
                    <a:lnTo>
                      <a:pt x="34" y="70"/>
                    </a:lnTo>
                    <a:lnTo>
                      <a:pt x="40" y="70"/>
                    </a:lnTo>
                    <a:lnTo>
                      <a:pt x="44" y="82"/>
                    </a:lnTo>
                    <a:lnTo>
                      <a:pt x="40" y="60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36" y="42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36"/>
                    </a:lnTo>
                    <a:lnTo>
                      <a:pt x="36" y="36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32" y="22"/>
                    </a:lnTo>
                    <a:lnTo>
                      <a:pt x="28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40" y="16"/>
                    </a:lnTo>
                    <a:lnTo>
                      <a:pt x="42" y="8"/>
                    </a:lnTo>
                    <a:lnTo>
                      <a:pt x="40" y="0"/>
                    </a:lnTo>
                    <a:lnTo>
                      <a:pt x="28" y="8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18" y="18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4" y="22"/>
                    </a:lnTo>
                    <a:lnTo>
                      <a:pt x="24" y="22"/>
                    </a:lnTo>
                    <a:lnTo>
                      <a:pt x="24" y="26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28"/>
                    </a:lnTo>
                    <a:lnTo>
                      <a:pt x="18" y="28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0" y="46"/>
                    </a:lnTo>
                    <a:lnTo>
                      <a:pt x="6" y="46"/>
                    </a:lnTo>
                    <a:lnTo>
                      <a:pt x="8" y="48"/>
                    </a:lnTo>
                    <a:lnTo>
                      <a:pt x="8" y="52"/>
                    </a:lnTo>
                    <a:lnTo>
                      <a:pt x="6" y="64"/>
                    </a:lnTo>
                    <a:lnTo>
                      <a:pt x="14" y="66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4" y="70"/>
                    </a:lnTo>
                    <a:close/>
                    <a:moveTo>
                      <a:pt x="60" y="74"/>
                    </a:moveTo>
                    <a:lnTo>
                      <a:pt x="60" y="74"/>
                    </a:lnTo>
                    <a:lnTo>
                      <a:pt x="50" y="76"/>
                    </a:lnTo>
                    <a:lnTo>
                      <a:pt x="50" y="80"/>
                    </a:lnTo>
                    <a:lnTo>
                      <a:pt x="50" y="82"/>
                    </a:lnTo>
                    <a:lnTo>
                      <a:pt x="50" y="84"/>
                    </a:lnTo>
                    <a:lnTo>
                      <a:pt x="54" y="84"/>
                    </a:lnTo>
                    <a:lnTo>
                      <a:pt x="64" y="80"/>
                    </a:lnTo>
                    <a:lnTo>
                      <a:pt x="68" y="74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0" y="74"/>
                    </a:lnTo>
                    <a:close/>
                    <a:moveTo>
                      <a:pt x="60" y="44"/>
                    </a:moveTo>
                    <a:lnTo>
                      <a:pt x="54" y="52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50" y="52"/>
                    </a:lnTo>
                    <a:lnTo>
                      <a:pt x="46" y="54"/>
                    </a:lnTo>
                    <a:lnTo>
                      <a:pt x="44" y="56"/>
                    </a:lnTo>
                    <a:lnTo>
                      <a:pt x="50" y="64"/>
                    </a:lnTo>
                    <a:lnTo>
                      <a:pt x="50" y="70"/>
                    </a:lnTo>
                    <a:lnTo>
                      <a:pt x="52" y="66"/>
                    </a:lnTo>
                    <a:lnTo>
                      <a:pt x="54" y="66"/>
                    </a:lnTo>
                    <a:lnTo>
                      <a:pt x="56" y="70"/>
                    </a:lnTo>
                    <a:lnTo>
                      <a:pt x="54" y="70"/>
                    </a:lnTo>
                    <a:lnTo>
                      <a:pt x="56" y="70"/>
                    </a:lnTo>
                    <a:lnTo>
                      <a:pt x="62" y="70"/>
                    </a:lnTo>
                    <a:lnTo>
                      <a:pt x="60" y="70"/>
                    </a:lnTo>
                    <a:lnTo>
                      <a:pt x="68" y="66"/>
                    </a:lnTo>
                    <a:lnTo>
                      <a:pt x="68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60" y="4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8" name="Freeform 1682"/>
              <p:cNvSpPr>
                <a:spLocks/>
              </p:cNvSpPr>
              <p:nvPr/>
            </p:nvSpPr>
            <p:spPr bwMode="auto">
              <a:xfrm>
                <a:off x="942975" y="2882900"/>
                <a:ext cx="136525" cy="92075"/>
              </a:xfrm>
              <a:custGeom>
                <a:avLst/>
                <a:gdLst>
                  <a:gd name="T0" fmla="*/ 68 w 86"/>
                  <a:gd name="T1" fmla="*/ 52 h 58"/>
                  <a:gd name="T2" fmla="*/ 68 w 86"/>
                  <a:gd name="T3" fmla="*/ 52 h 58"/>
                  <a:gd name="T4" fmla="*/ 72 w 86"/>
                  <a:gd name="T5" fmla="*/ 50 h 58"/>
                  <a:gd name="T6" fmla="*/ 72 w 86"/>
                  <a:gd name="T7" fmla="*/ 48 h 58"/>
                  <a:gd name="T8" fmla="*/ 74 w 86"/>
                  <a:gd name="T9" fmla="*/ 44 h 58"/>
                  <a:gd name="T10" fmla="*/ 76 w 86"/>
                  <a:gd name="T11" fmla="*/ 44 h 58"/>
                  <a:gd name="T12" fmla="*/ 76 w 86"/>
                  <a:gd name="T13" fmla="*/ 42 h 58"/>
                  <a:gd name="T14" fmla="*/ 76 w 86"/>
                  <a:gd name="T15" fmla="*/ 40 h 58"/>
                  <a:gd name="T16" fmla="*/ 80 w 86"/>
                  <a:gd name="T17" fmla="*/ 40 h 58"/>
                  <a:gd name="T18" fmla="*/ 86 w 86"/>
                  <a:gd name="T19" fmla="*/ 34 h 58"/>
                  <a:gd name="T20" fmla="*/ 84 w 86"/>
                  <a:gd name="T21" fmla="*/ 32 h 58"/>
                  <a:gd name="T22" fmla="*/ 82 w 86"/>
                  <a:gd name="T23" fmla="*/ 26 h 58"/>
                  <a:gd name="T24" fmla="*/ 80 w 86"/>
                  <a:gd name="T25" fmla="*/ 26 h 58"/>
                  <a:gd name="T26" fmla="*/ 76 w 86"/>
                  <a:gd name="T27" fmla="*/ 24 h 58"/>
                  <a:gd name="T28" fmla="*/ 76 w 86"/>
                  <a:gd name="T29" fmla="*/ 22 h 58"/>
                  <a:gd name="T30" fmla="*/ 74 w 86"/>
                  <a:gd name="T31" fmla="*/ 18 h 58"/>
                  <a:gd name="T32" fmla="*/ 68 w 86"/>
                  <a:gd name="T33" fmla="*/ 22 h 58"/>
                  <a:gd name="T34" fmla="*/ 64 w 86"/>
                  <a:gd name="T35" fmla="*/ 18 h 58"/>
                  <a:gd name="T36" fmla="*/ 58 w 86"/>
                  <a:gd name="T37" fmla="*/ 14 h 58"/>
                  <a:gd name="T38" fmla="*/ 56 w 86"/>
                  <a:gd name="T39" fmla="*/ 10 h 58"/>
                  <a:gd name="T40" fmla="*/ 54 w 86"/>
                  <a:gd name="T41" fmla="*/ 14 h 58"/>
                  <a:gd name="T42" fmla="*/ 52 w 86"/>
                  <a:gd name="T43" fmla="*/ 14 h 58"/>
                  <a:gd name="T44" fmla="*/ 52 w 86"/>
                  <a:gd name="T45" fmla="*/ 10 h 58"/>
                  <a:gd name="T46" fmla="*/ 46 w 86"/>
                  <a:gd name="T47" fmla="*/ 8 h 58"/>
                  <a:gd name="T48" fmla="*/ 38 w 86"/>
                  <a:gd name="T49" fmla="*/ 8 h 58"/>
                  <a:gd name="T50" fmla="*/ 36 w 86"/>
                  <a:gd name="T51" fmla="*/ 6 h 58"/>
                  <a:gd name="T52" fmla="*/ 28 w 86"/>
                  <a:gd name="T53" fmla="*/ 0 h 58"/>
                  <a:gd name="T54" fmla="*/ 18 w 86"/>
                  <a:gd name="T55" fmla="*/ 8 h 58"/>
                  <a:gd name="T56" fmla="*/ 14 w 86"/>
                  <a:gd name="T57" fmla="*/ 10 h 58"/>
                  <a:gd name="T58" fmla="*/ 10 w 86"/>
                  <a:gd name="T59" fmla="*/ 14 h 58"/>
                  <a:gd name="T60" fmla="*/ 8 w 86"/>
                  <a:gd name="T61" fmla="*/ 16 h 58"/>
                  <a:gd name="T62" fmla="*/ 2 w 86"/>
                  <a:gd name="T63" fmla="*/ 18 h 58"/>
                  <a:gd name="T64" fmla="*/ 0 w 86"/>
                  <a:gd name="T65" fmla="*/ 18 h 58"/>
                  <a:gd name="T66" fmla="*/ 0 w 86"/>
                  <a:gd name="T67" fmla="*/ 24 h 58"/>
                  <a:gd name="T68" fmla="*/ 8 w 86"/>
                  <a:gd name="T69" fmla="*/ 32 h 58"/>
                  <a:gd name="T70" fmla="*/ 10 w 86"/>
                  <a:gd name="T71" fmla="*/ 38 h 58"/>
                  <a:gd name="T72" fmla="*/ 10 w 86"/>
                  <a:gd name="T73" fmla="*/ 42 h 58"/>
                  <a:gd name="T74" fmla="*/ 10 w 86"/>
                  <a:gd name="T75" fmla="*/ 44 h 58"/>
                  <a:gd name="T76" fmla="*/ 14 w 86"/>
                  <a:gd name="T77" fmla="*/ 44 h 58"/>
                  <a:gd name="T78" fmla="*/ 16 w 86"/>
                  <a:gd name="T79" fmla="*/ 44 h 58"/>
                  <a:gd name="T80" fmla="*/ 18 w 86"/>
                  <a:gd name="T81" fmla="*/ 48 h 58"/>
                  <a:gd name="T82" fmla="*/ 24 w 86"/>
                  <a:gd name="T83" fmla="*/ 52 h 58"/>
                  <a:gd name="T84" fmla="*/ 28 w 86"/>
                  <a:gd name="T85" fmla="*/ 56 h 58"/>
                  <a:gd name="T86" fmla="*/ 30 w 86"/>
                  <a:gd name="T87" fmla="*/ 58 h 58"/>
                  <a:gd name="T88" fmla="*/ 34 w 86"/>
                  <a:gd name="T89" fmla="*/ 56 h 58"/>
                  <a:gd name="T90" fmla="*/ 36 w 86"/>
                  <a:gd name="T91" fmla="*/ 50 h 58"/>
                  <a:gd name="T92" fmla="*/ 38 w 86"/>
                  <a:gd name="T93" fmla="*/ 48 h 58"/>
                  <a:gd name="T94" fmla="*/ 42 w 86"/>
                  <a:gd name="T95" fmla="*/ 48 h 58"/>
                  <a:gd name="T96" fmla="*/ 44 w 86"/>
                  <a:gd name="T97" fmla="*/ 48 h 58"/>
                  <a:gd name="T98" fmla="*/ 48 w 86"/>
                  <a:gd name="T99" fmla="*/ 50 h 58"/>
                  <a:gd name="T100" fmla="*/ 54 w 86"/>
                  <a:gd name="T101" fmla="*/ 52 h 58"/>
                  <a:gd name="T102" fmla="*/ 58 w 86"/>
                  <a:gd name="T103" fmla="*/ 52 h 58"/>
                  <a:gd name="T104" fmla="*/ 68 w 86"/>
                  <a:gd name="T105" fmla="*/ 52 h 58"/>
                  <a:gd name="T106" fmla="*/ 68 w 86"/>
                  <a:gd name="T107" fmla="*/ 52 h 58"/>
                  <a:gd name="T108" fmla="*/ 68 w 86"/>
                  <a:gd name="T10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" h="58">
                    <a:moveTo>
                      <a:pt x="68" y="52"/>
                    </a:moveTo>
                    <a:lnTo>
                      <a:pt x="68" y="52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76" y="42"/>
                    </a:lnTo>
                    <a:lnTo>
                      <a:pt x="76" y="40"/>
                    </a:lnTo>
                    <a:lnTo>
                      <a:pt x="80" y="40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76" y="24"/>
                    </a:lnTo>
                    <a:lnTo>
                      <a:pt x="76" y="22"/>
                    </a:lnTo>
                    <a:lnTo>
                      <a:pt x="74" y="18"/>
                    </a:lnTo>
                    <a:lnTo>
                      <a:pt x="68" y="22"/>
                    </a:lnTo>
                    <a:lnTo>
                      <a:pt x="64" y="18"/>
                    </a:lnTo>
                    <a:lnTo>
                      <a:pt x="58" y="14"/>
                    </a:lnTo>
                    <a:lnTo>
                      <a:pt x="56" y="10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2" y="10"/>
                    </a:lnTo>
                    <a:lnTo>
                      <a:pt x="46" y="8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8" y="32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4" y="44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2"/>
                    </a:lnTo>
                    <a:lnTo>
                      <a:pt x="28" y="56"/>
                    </a:lnTo>
                    <a:lnTo>
                      <a:pt x="30" y="58"/>
                    </a:lnTo>
                    <a:lnTo>
                      <a:pt x="34" y="56"/>
                    </a:lnTo>
                    <a:lnTo>
                      <a:pt x="36" y="50"/>
                    </a:lnTo>
                    <a:lnTo>
                      <a:pt x="38" y="48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8" y="50"/>
                    </a:lnTo>
                    <a:lnTo>
                      <a:pt x="54" y="52"/>
                    </a:lnTo>
                    <a:lnTo>
                      <a:pt x="58" y="52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8" y="5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9" name="Freeform 1683"/>
              <p:cNvSpPr>
                <a:spLocks noEditPoints="1"/>
              </p:cNvSpPr>
              <p:nvPr/>
            </p:nvSpPr>
            <p:spPr bwMode="auto">
              <a:xfrm>
                <a:off x="1403350" y="3403600"/>
                <a:ext cx="50800" cy="34925"/>
              </a:xfrm>
              <a:custGeom>
                <a:avLst/>
                <a:gdLst>
                  <a:gd name="T0" fmla="*/ 22 w 32"/>
                  <a:gd name="T1" fmla="*/ 16 h 22"/>
                  <a:gd name="T2" fmla="*/ 22 w 32"/>
                  <a:gd name="T3" fmla="*/ 16 h 22"/>
                  <a:gd name="T4" fmla="*/ 18 w 32"/>
                  <a:gd name="T5" fmla="*/ 22 h 22"/>
                  <a:gd name="T6" fmla="*/ 4 w 32"/>
                  <a:gd name="T7" fmla="*/ 22 h 22"/>
                  <a:gd name="T8" fmla="*/ 4 w 32"/>
                  <a:gd name="T9" fmla="*/ 20 h 22"/>
                  <a:gd name="T10" fmla="*/ 2 w 32"/>
                  <a:gd name="T11" fmla="*/ 20 h 22"/>
                  <a:gd name="T12" fmla="*/ 0 w 32"/>
                  <a:gd name="T13" fmla="*/ 16 h 22"/>
                  <a:gd name="T14" fmla="*/ 2 w 32"/>
                  <a:gd name="T15" fmla="*/ 14 h 22"/>
                  <a:gd name="T16" fmla="*/ 4 w 32"/>
                  <a:gd name="T17" fmla="*/ 16 h 22"/>
                  <a:gd name="T18" fmla="*/ 10 w 32"/>
                  <a:gd name="T19" fmla="*/ 16 h 22"/>
                  <a:gd name="T20" fmla="*/ 12 w 32"/>
                  <a:gd name="T21" fmla="*/ 14 h 22"/>
                  <a:gd name="T22" fmla="*/ 18 w 32"/>
                  <a:gd name="T23" fmla="*/ 14 h 22"/>
                  <a:gd name="T24" fmla="*/ 22 w 32"/>
                  <a:gd name="T25" fmla="*/ 16 h 22"/>
                  <a:gd name="T26" fmla="*/ 22 w 32"/>
                  <a:gd name="T27" fmla="*/ 16 h 22"/>
                  <a:gd name="T28" fmla="*/ 22 w 32"/>
                  <a:gd name="T29" fmla="*/ 16 h 22"/>
                  <a:gd name="T30" fmla="*/ 22 w 32"/>
                  <a:gd name="T31" fmla="*/ 16 h 22"/>
                  <a:gd name="T32" fmla="*/ 22 w 32"/>
                  <a:gd name="T33" fmla="*/ 16 h 22"/>
                  <a:gd name="T34" fmla="*/ 32 w 32"/>
                  <a:gd name="T35" fmla="*/ 0 h 22"/>
                  <a:gd name="T36" fmla="*/ 26 w 32"/>
                  <a:gd name="T37" fmla="*/ 6 h 22"/>
                  <a:gd name="T38" fmla="*/ 12 w 32"/>
                  <a:gd name="T39" fmla="*/ 8 h 22"/>
                  <a:gd name="T40" fmla="*/ 2 w 32"/>
                  <a:gd name="T41" fmla="*/ 12 h 22"/>
                  <a:gd name="T42" fmla="*/ 2 w 32"/>
                  <a:gd name="T43" fmla="*/ 14 h 22"/>
                  <a:gd name="T44" fmla="*/ 4 w 32"/>
                  <a:gd name="T45" fmla="*/ 16 h 22"/>
                  <a:gd name="T46" fmla="*/ 10 w 32"/>
                  <a:gd name="T47" fmla="*/ 16 h 22"/>
                  <a:gd name="T48" fmla="*/ 12 w 32"/>
                  <a:gd name="T49" fmla="*/ 14 h 22"/>
                  <a:gd name="T50" fmla="*/ 18 w 32"/>
                  <a:gd name="T51" fmla="*/ 14 h 22"/>
                  <a:gd name="T52" fmla="*/ 22 w 32"/>
                  <a:gd name="T53" fmla="*/ 16 h 22"/>
                  <a:gd name="T54" fmla="*/ 22 w 32"/>
                  <a:gd name="T55" fmla="*/ 16 h 22"/>
                  <a:gd name="T56" fmla="*/ 22 w 32"/>
                  <a:gd name="T5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22">
                    <a:moveTo>
                      <a:pt x="22" y="16"/>
                    </a:moveTo>
                    <a:lnTo>
                      <a:pt x="22" y="16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  <a:moveTo>
                      <a:pt x="22" y="16"/>
                    </a:moveTo>
                    <a:lnTo>
                      <a:pt x="22" y="16"/>
                    </a:lnTo>
                    <a:lnTo>
                      <a:pt x="32" y="0"/>
                    </a:lnTo>
                    <a:lnTo>
                      <a:pt x="26" y="6"/>
                    </a:lnTo>
                    <a:lnTo>
                      <a:pt x="12" y="8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0" name="Freeform 1684"/>
              <p:cNvSpPr>
                <a:spLocks/>
              </p:cNvSpPr>
              <p:nvPr/>
            </p:nvSpPr>
            <p:spPr bwMode="auto">
              <a:xfrm>
                <a:off x="971550" y="3038475"/>
                <a:ext cx="142875" cy="152400"/>
              </a:xfrm>
              <a:custGeom>
                <a:avLst/>
                <a:gdLst>
                  <a:gd name="T0" fmla="*/ 74 w 90"/>
                  <a:gd name="T1" fmla="*/ 96 h 96"/>
                  <a:gd name="T2" fmla="*/ 72 w 90"/>
                  <a:gd name="T3" fmla="*/ 88 h 96"/>
                  <a:gd name="T4" fmla="*/ 64 w 90"/>
                  <a:gd name="T5" fmla="*/ 84 h 96"/>
                  <a:gd name="T6" fmla="*/ 62 w 90"/>
                  <a:gd name="T7" fmla="*/ 82 h 96"/>
                  <a:gd name="T8" fmla="*/ 56 w 90"/>
                  <a:gd name="T9" fmla="*/ 74 h 96"/>
                  <a:gd name="T10" fmla="*/ 42 w 90"/>
                  <a:gd name="T11" fmla="*/ 58 h 96"/>
                  <a:gd name="T12" fmla="*/ 38 w 90"/>
                  <a:gd name="T13" fmla="*/ 46 h 96"/>
                  <a:gd name="T14" fmla="*/ 34 w 90"/>
                  <a:gd name="T15" fmla="*/ 38 h 96"/>
                  <a:gd name="T16" fmla="*/ 38 w 90"/>
                  <a:gd name="T17" fmla="*/ 36 h 96"/>
                  <a:gd name="T18" fmla="*/ 44 w 90"/>
                  <a:gd name="T19" fmla="*/ 40 h 96"/>
                  <a:gd name="T20" fmla="*/ 46 w 90"/>
                  <a:gd name="T21" fmla="*/ 38 h 96"/>
                  <a:gd name="T22" fmla="*/ 52 w 90"/>
                  <a:gd name="T23" fmla="*/ 40 h 96"/>
                  <a:gd name="T24" fmla="*/ 56 w 90"/>
                  <a:gd name="T25" fmla="*/ 40 h 96"/>
                  <a:gd name="T26" fmla="*/ 64 w 90"/>
                  <a:gd name="T27" fmla="*/ 38 h 96"/>
                  <a:gd name="T28" fmla="*/ 74 w 90"/>
                  <a:gd name="T29" fmla="*/ 46 h 96"/>
                  <a:gd name="T30" fmla="*/ 80 w 90"/>
                  <a:gd name="T31" fmla="*/ 46 h 96"/>
                  <a:gd name="T32" fmla="*/ 90 w 90"/>
                  <a:gd name="T33" fmla="*/ 44 h 96"/>
                  <a:gd name="T34" fmla="*/ 88 w 90"/>
                  <a:gd name="T35" fmla="*/ 38 h 96"/>
                  <a:gd name="T36" fmla="*/ 88 w 90"/>
                  <a:gd name="T37" fmla="*/ 34 h 96"/>
                  <a:gd name="T38" fmla="*/ 82 w 90"/>
                  <a:gd name="T39" fmla="*/ 34 h 96"/>
                  <a:gd name="T40" fmla="*/ 64 w 90"/>
                  <a:gd name="T41" fmla="*/ 24 h 96"/>
                  <a:gd name="T42" fmla="*/ 54 w 90"/>
                  <a:gd name="T43" fmla="*/ 10 h 96"/>
                  <a:gd name="T44" fmla="*/ 50 w 90"/>
                  <a:gd name="T45" fmla="*/ 2 h 96"/>
                  <a:gd name="T46" fmla="*/ 42 w 90"/>
                  <a:gd name="T47" fmla="*/ 0 h 96"/>
                  <a:gd name="T48" fmla="*/ 38 w 90"/>
                  <a:gd name="T49" fmla="*/ 8 h 96"/>
                  <a:gd name="T50" fmla="*/ 32 w 90"/>
                  <a:gd name="T51" fmla="*/ 8 h 96"/>
                  <a:gd name="T52" fmla="*/ 28 w 90"/>
                  <a:gd name="T53" fmla="*/ 18 h 96"/>
                  <a:gd name="T54" fmla="*/ 24 w 90"/>
                  <a:gd name="T55" fmla="*/ 24 h 96"/>
                  <a:gd name="T56" fmla="*/ 18 w 90"/>
                  <a:gd name="T57" fmla="*/ 20 h 96"/>
                  <a:gd name="T58" fmla="*/ 18 w 90"/>
                  <a:gd name="T59" fmla="*/ 20 h 96"/>
                  <a:gd name="T60" fmla="*/ 18 w 90"/>
                  <a:gd name="T61" fmla="*/ 30 h 96"/>
                  <a:gd name="T62" fmla="*/ 8 w 90"/>
                  <a:gd name="T63" fmla="*/ 34 h 96"/>
                  <a:gd name="T64" fmla="*/ 0 w 90"/>
                  <a:gd name="T65" fmla="*/ 38 h 96"/>
                  <a:gd name="T66" fmla="*/ 0 w 90"/>
                  <a:gd name="T67" fmla="*/ 46 h 96"/>
                  <a:gd name="T68" fmla="*/ 6 w 90"/>
                  <a:gd name="T69" fmla="*/ 48 h 96"/>
                  <a:gd name="T70" fmla="*/ 6 w 90"/>
                  <a:gd name="T71" fmla="*/ 44 h 96"/>
                  <a:gd name="T72" fmla="*/ 14 w 90"/>
                  <a:gd name="T73" fmla="*/ 44 h 96"/>
                  <a:gd name="T74" fmla="*/ 18 w 90"/>
                  <a:gd name="T75" fmla="*/ 36 h 96"/>
                  <a:gd name="T76" fmla="*/ 18 w 90"/>
                  <a:gd name="T77" fmla="*/ 44 h 96"/>
                  <a:gd name="T78" fmla="*/ 26 w 90"/>
                  <a:gd name="T79" fmla="*/ 58 h 96"/>
                  <a:gd name="T80" fmla="*/ 24 w 90"/>
                  <a:gd name="T81" fmla="*/ 64 h 96"/>
                  <a:gd name="T82" fmla="*/ 42 w 90"/>
                  <a:gd name="T83" fmla="*/ 74 h 96"/>
                  <a:gd name="T84" fmla="*/ 52 w 90"/>
                  <a:gd name="T85" fmla="*/ 78 h 96"/>
                  <a:gd name="T86" fmla="*/ 62 w 90"/>
                  <a:gd name="T87" fmla="*/ 86 h 96"/>
                  <a:gd name="T88" fmla="*/ 72 w 90"/>
                  <a:gd name="T89" fmla="*/ 96 h 96"/>
                  <a:gd name="T90" fmla="*/ 72 w 90"/>
                  <a:gd name="T9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96">
                    <a:moveTo>
                      <a:pt x="72" y="96"/>
                    </a:moveTo>
                    <a:lnTo>
                      <a:pt x="74" y="96"/>
                    </a:lnTo>
                    <a:lnTo>
                      <a:pt x="74" y="94"/>
                    </a:lnTo>
                    <a:lnTo>
                      <a:pt x="72" y="88"/>
                    </a:lnTo>
                    <a:lnTo>
                      <a:pt x="66" y="84"/>
                    </a:lnTo>
                    <a:lnTo>
                      <a:pt x="64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0" y="78"/>
                    </a:lnTo>
                    <a:lnTo>
                      <a:pt x="56" y="74"/>
                    </a:lnTo>
                    <a:lnTo>
                      <a:pt x="50" y="68"/>
                    </a:lnTo>
                    <a:lnTo>
                      <a:pt x="42" y="58"/>
                    </a:lnTo>
                    <a:lnTo>
                      <a:pt x="42" y="56"/>
                    </a:lnTo>
                    <a:lnTo>
                      <a:pt x="38" y="46"/>
                    </a:lnTo>
                    <a:lnTo>
                      <a:pt x="34" y="44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38"/>
                    </a:lnTo>
                    <a:lnTo>
                      <a:pt x="46" y="38"/>
                    </a:lnTo>
                    <a:lnTo>
                      <a:pt x="50" y="38"/>
                    </a:lnTo>
                    <a:lnTo>
                      <a:pt x="52" y="40"/>
                    </a:lnTo>
                    <a:lnTo>
                      <a:pt x="54" y="44"/>
                    </a:lnTo>
                    <a:lnTo>
                      <a:pt x="56" y="40"/>
                    </a:lnTo>
                    <a:lnTo>
                      <a:pt x="62" y="38"/>
                    </a:lnTo>
                    <a:lnTo>
                      <a:pt x="64" y="38"/>
                    </a:lnTo>
                    <a:lnTo>
                      <a:pt x="72" y="44"/>
                    </a:lnTo>
                    <a:lnTo>
                      <a:pt x="74" y="46"/>
                    </a:lnTo>
                    <a:lnTo>
                      <a:pt x="78" y="46"/>
                    </a:lnTo>
                    <a:lnTo>
                      <a:pt x="80" y="46"/>
                    </a:lnTo>
                    <a:lnTo>
                      <a:pt x="88" y="46"/>
                    </a:lnTo>
                    <a:lnTo>
                      <a:pt x="90" y="44"/>
                    </a:lnTo>
                    <a:lnTo>
                      <a:pt x="90" y="40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8" y="34"/>
                    </a:lnTo>
                    <a:lnTo>
                      <a:pt x="88" y="30"/>
                    </a:lnTo>
                    <a:lnTo>
                      <a:pt x="82" y="34"/>
                    </a:lnTo>
                    <a:lnTo>
                      <a:pt x="78" y="30"/>
                    </a:lnTo>
                    <a:lnTo>
                      <a:pt x="64" y="24"/>
                    </a:lnTo>
                    <a:lnTo>
                      <a:pt x="56" y="16"/>
                    </a:lnTo>
                    <a:lnTo>
                      <a:pt x="54" y="10"/>
                    </a:lnTo>
                    <a:lnTo>
                      <a:pt x="52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2" y="6"/>
                    </a:lnTo>
                    <a:lnTo>
                      <a:pt x="38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28" y="18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18" y="20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6"/>
                    </a:lnTo>
                    <a:lnTo>
                      <a:pt x="18" y="30"/>
                    </a:lnTo>
                    <a:lnTo>
                      <a:pt x="14" y="30"/>
                    </a:lnTo>
                    <a:lnTo>
                      <a:pt x="8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8" y="46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14" y="4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22" y="38"/>
                    </a:lnTo>
                    <a:lnTo>
                      <a:pt x="18" y="44"/>
                    </a:lnTo>
                    <a:lnTo>
                      <a:pt x="18" y="50"/>
                    </a:lnTo>
                    <a:lnTo>
                      <a:pt x="26" y="58"/>
                    </a:lnTo>
                    <a:lnTo>
                      <a:pt x="26" y="62"/>
                    </a:lnTo>
                    <a:lnTo>
                      <a:pt x="24" y="64"/>
                    </a:lnTo>
                    <a:lnTo>
                      <a:pt x="38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2" y="78"/>
                    </a:lnTo>
                    <a:lnTo>
                      <a:pt x="56" y="84"/>
                    </a:lnTo>
                    <a:lnTo>
                      <a:pt x="62" y="86"/>
                    </a:lnTo>
                    <a:lnTo>
                      <a:pt x="70" y="88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2" y="9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1" name="Freeform 1685"/>
              <p:cNvSpPr>
                <a:spLocks/>
              </p:cNvSpPr>
              <p:nvPr/>
            </p:nvSpPr>
            <p:spPr bwMode="auto">
              <a:xfrm>
                <a:off x="914400" y="4337050"/>
                <a:ext cx="174625" cy="241300"/>
              </a:xfrm>
              <a:custGeom>
                <a:avLst/>
                <a:gdLst>
                  <a:gd name="T0" fmla="*/ 8 w 110"/>
                  <a:gd name="T1" fmla="*/ 152 h 152"/>
                  <a:gd name="T2" fmla="*/ 18 w 110"/>
                  <a:gd name="T3" fmla="*/ 146 h 152"/>
                  <a:gd name="T4" fmla="*/ 24 w 110"/>
                  <a:gd name="T5" fmla="*/ 144 h 152"/>
                  <a:gd name="T6" fmla="*/ 28 w 110"/>
                  <a:gd name="T7" fmla="*/ 144 h 152"/>
                  <a:gd name="T8" fmla="*/ 30 w 110"/>
                  <a:gd name="T9" fmla="*/ 146 h 152"/>
                  <a:gd name="T10" fmla="*/ 36 w 110"/>
                  <a:gd name="T11" fmla="*/ 144 h 152"/>
                  <a:gd name="T12" fmla="*/ 44 w 110"/>
                  <a:gd name="T13" fmla="*/ 140 h 152"/>
                  <a:gd name="T14" fmla="*/ 48 w 110"/>
                  <a:gd name="T15" fmla="*/ 138 h 152"/>
                  <a:gd name="T16" fmla="*/ 56 w 110"/>
                  <a:gd name="T17" fmla="*/ 136 h 152"/>
                  <a:gd name="T18" fmla="*/ 64 w 110"/>
                  <a:gd name="T19" fmla="*/ 146 h 152"/>
                  <a:gd name="T20" fmla="*/ 72 w 110"/>
                  <a:gd name="T21" fmla="*/ 144 h 152"/>
                  <a:gd name="T22" fmla="*/ 80 w 110"/>
                  <a:gd name="T23" fmla="*/ 140 h 152"/>
                  <a:gd name="T24" fmla="*/ 80 w 110"/>
                  <a:gd name="T25" fmla="*/ 130 h 152"/>
                  <a:gd name="T26" fmla="*/ 82 w 110"/>
                  <a:gd name="T27" fmla="*/ 128 h 152"/>
                  <a:gd name="T28" fmla="*/ 84 w 110"/>
                  <a:gd name="T29" fmla="*/ 122 h 152"/>
                  <a:gd name="T30" fmla="*/ 84 w 110"/>
                  <a:gd name="T31" fmla="*/ 110 h 152"/>
                  <a:gd name="T32" fmla="*/ 84 w 110"/>
                  <a:gd name="T33" fmla="*/ 98 h 152"/>
                  <a:gd name="T34" fmla="*/ 90 w 110"/>
                  <a:gd name="T35" fmla="*/ 90 h 152"/>
                  <a:gd name="T36" fmla="*/ 92 w 110"/>
                  <a:gd name="T37" fmla="*/ 84 h 152"/>
                  <a:gd name="T38" fmla="*/ 96 w 110"/>
                  <a:gd name="T39" fmla="*/ 68 h 152"/>
                  <a:gd name="T40" fmla="*/ 100 w 110"/>
                  <a:gd name="T41" fmla="*/ 54 h 152"/>
                  <a:gd name="T42" fmla="*/ 102 w 110"/>
                  <a:gd name="T43" fmla="*/ 28 h 152"/>
                  <a:gd name="T44" fmla="*/ 104 w 110"/>
                  <a:gd name="T45" fmla="*/ 18 h 152"/>
                  <a:gd name="T46" fmla="*/ 110 w 110"/>
                  <a:gd name="T47" fmla="*/ 0 h 152"/>
                  <a:gd name="T48" fmla="*/ 94 w 110"/>
                  <a:gd name="T49" fmla="*/ 2 h 152"/>
                  <a:gd name="T50" fmla="*/ 86 w 110"/>
                  <a:gd name="T51" fmla="*/ 4 h 152"/>
                  <a:gd name="T52" fmla="*/ 84 w 110"/>
                  <a:gd name="T53" fmla="*/ 10 h 152"/>
                  <a:gd name="T54" fmla="*/ 80 w 110"/>
                  <a:gd name="T55" fmla="*/ 12 h 152"/>
                  <a:gd name="T56" fmla="*/ 76 w 110"/>
                  <a:gd name="T57" fmla="*/ 20 h 152"/>
                  <a:gd name="T58" fmla="*/ 72 w 110"/>
                  <a:gd name="T59" fmla="*/ 26 h 152"/>
                  <a:gd name="T60" fmla="*/ 58 w 110"/>
                  <a:gd name="T61" fmla="*/ 26 h 152"/>
                  <a:gd name="T62" fmla="*/ 54 w 110"/>
                  <a:gd name="T63" fmla="*/ 20 h 152"/>
                  <a:gd name="T64" fmla="*/ 36 w 110"/>
                  <a:gd name="T65" fmla="*/ 20 h 152"/>
                  <a:gd name="T66" fmla="*/ 36 w 110"/>
                  <a:gd name="T67" fmla="*/ 36 h 152"/>
                  <a:gd name="T68" fmla="*/ 38 w 110"/>
                  <a:gd name="T69" fmla="*/ 38 h 152"/>
                  <a:gd name="T70" fmla="*/ 54 w 110"/>
                  <a:gd name="T71" fmla="*/ 38 h 152"/>
                  <a:gd name="T72" fmla="*/ 52 w 110"/>
                  <a:gd name="T73" fmla="*/ 50 h 152"/>
                  <a:gd name="T74" fmla="*/ 40 w 110"/>
                  <a:gd name="T75" fmla="*/ 50 h 152"/>
                  <a:gd name="T76" fmla="*/ 40 w 110"/>
                  <a:gd name="T77" fmla="*/ 64 h 152"/>
                  <a:gd name="T78" fmla="*/ 44 w 110"/>
                  <a:gd name="T79" fmla="*/ 66 h 152"/>
                  <a:gd name="T80" fmla="*/ 46 w 110"/>
                  <a:gd name="T81" fmla="*/ 74 h 152"/>
                  <a:gd name="T82" fmla="*/ 46 w 110"/>
                  <a:gd name="T83" fmla="*/ 84 h 152"/>
                  <a:gd name="T84" fmla="*/ 48 w 110"/>
                  <a:gd name="T85" fmla="*/ 90 h 152"/>
                  <a:gd name="T86" fmla="*/ 46 w 110"/>
                  <a:gd name="T87" fmla="*/ 94 h 152"/>
                  <a:gd name="T88" fmla="*/ 48 w 110"/>
                  <a:gd name="T89" fmla="*/ 104 h 152"/>
                  <a:gd name="T90" fmla="*/ 46 w 110"/>
                  <a:gd name="T91" fmla="*/ 112 h 152"/>
                  <a:gd name="T92" fmla="*/ 44 w 110"/>
                  <a:gd name="T93" fmla="*/ 104 h 152"/>
                  <a:gd name="T94" fmla="*/ 34 w 110"/>
                  <a:gd name="T95" fmla="*/ 104 h 152"/>
                  <a:gd name="T96" fmla="*/ 28 w 110"/>
                  <a:gd name="T97" fmla="*/ 102 h 152"/>
                  <a:gd name="T98" fmla="*/ 24 w 110"/>
                  <a:gd name="T99" fmla="*/ 102 h 152"/>
                  <a:gd name="T100" fmla="*/ 24 w 110"/>
                  <a:gd name="T101" fmla="*/ 108 h 152"/>
                  <a:gd name="T102" fmla="*/ 16 w 110"/>
                  <a:gd name="T103" fmla="*/ 108 h 152"/>
                  <a:gd name="T104" fmla="*/ 16 w 110"/>
                  <a:gd name="T105" fmla="*/ 112 h 152"/>
                  <a:gd name="T106" fmla="*/ 12 w 110"/>
                  <a:gd name="T107" fmla="*/ 116 h 152"/>
                  <a:gd name="T108" fmla="*/ 18 w 110"/>
                  <a:gd name="T109" fmla="*/ 126 h 152"/>
                  <a:gd name="T110" fmla="*/ 16 w 110"/>
                  <a:gd name="T111" fmla="*/ 130 h 152"/>
                  <a:gd name="T112" fmla="*/ 8 w 110"/>
                  <a:gd name="T113" fmla="*/ 128 h 152"/>
                  <a:gd name="T114" fmla="*/ 2 w 110"/>
                  <a:gd name="T115" fmla="*/ 130 h 152"/>
                  <a:gd name="T116" fmla="*/ 0 w 110"/>
                  <a:gd name="T117" fmla="*/ 140 h 152"/>
                  <a:gd name="T118" fmla="*/ 8 w 110"/>
                  <a:gd name="T119" fmla="*/ 148 h 152"/>
                  <a:gd name="T120" fmla="*/ 8 w 110"/>
                  <a:gd name="T121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0" h="152">
                    <a:moveTo>
                      <a:pt x="8" y="152"/>
                    </a:moveTo>
                    <a:lnTo>
                      <a:pt x="8" y="152"/>
                    </a:lnTo>
                    <a:lnTo>
                      <a:pt x="10" y="148"/>
                    </a:lnTo>
                    <a:lnTo>
                      <a:pt x="18" y="146"/>
                    </a:lnTo>
                    <a:lnTo>
                      <a:pt x="20" y="146"/>
                    </a:lnTo>
                    <a:lnTo>
                      <a:pt x="24" y="144"/>
                    </a:lnTo>
                    <a:lnTo>
                      <a:pt x="26" y="140"/>
                    </a:lnTo>
                    <a:lnTo>
                      <a:pt x="28" y="144"/>
                    </a:lnTo>
                    <a:lnTo>
                      <a:pt x="28" y="146"/>
                    </a:lnTo>
                    <a:lnTo>
                      <a:pt x="30" y="146"/>
                    </a:lnTo>
                    <a:lnTo>
                      <a:pt x="34" y="144"/>
                    </a:lnTo>
                    <a:lnTo>
                      <a:pt x="36" y="144"/>
                    </a:lnTo>
                    <a:lnTo>
                      <a:pt x="44" y="144"/>
                    </a:lnTo>
                    <a:lnTo>
                      <a:pt x="44" y="140"/>
                    </a:lnTo>
                    <a:lnTo>
                      <a:pt x="44" y="138"/>
                    </a:lnTo>
                    <a:lnTo>
                      <a:pt x="48" y="138"/>
                    </a:lnTo>
                    <a:lnTo>
                      <a:pt x="54" y="138"/>
                    </a:lnTo>
                    <a:lnTo>
                      <a:pt x="56" y="136"/>
                    </a:lnTo>
                    <a:lnTo>
                      <a:pt x="56" y="146"/>
                    </a:lnTo>
                    <a:lnTo>
                      <a:pt x="64" y="146"/>
                    </a:lnTo>
                    <a:lnTo>
                      <a:pt x="68" y="146"/>
                    </a:lnTo>
                    <a:lnTo>
                      <a:pt x="72" y="144"/>
                    </a:lnTo>
                    <a:lnTo>
                      <a:pt x="76" y="144"/>
                    </a:lnTo>
                    <a:lnTo>
                      <a:pt x="80" y="140"/>
                    </a:lnTo>
                    <a:lnTo>
                      <a:pt x="80" y="136"/>
                    </a:lnTo>
                    <a:lnTo>
                      <a:pt x="80" y="130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2" y="126"/>
                    </a:lnTo>
                    <a:lnTo>
                      <a:pt x="84" y="122"/>
                    </a:lnTo>
                    <a:lnTo>
                      <a:pt x="86" y="116"/>
                    </a:lnTo>
                    <a:lnTo>
                      <a:pt x="84" y="110"/>
                    </a:lnTo>
                    <a:lnTo>
                      <a:pt x="82" y="104"/>
                    </a:lnTo>
                    <a:lnTo>
                      <a:pt x="84" y="98"/>
                    </a:lnTo>
                    <a:lnTo>
                      <a:pt x="86" y="92"/>
                    </a:lnTo>
                    <a:lnTo>
                      <a:pt x="90" y="90"/>
                    </a:lnTo>
                    <a:lnTo>
                      <a:pt x="92" y="86"/>
                    </a:lnTo>
                    <a:lnTo>
                      <a:pt x="92" y="84"/>
                    </a:lnTo>
                    <a:lnTo>
                      <a:pt x="94" y="76"/>
                    </a:lnTo>
                    <a:lnTo>
                      <a:pt x="96" y="68"/>
                    </a:lnTo>
                    <a:lnTo>
                      <a:pt x="100" y="62"/>
                    </a:lnTo>
                    <a:lnTo>
                      <a:pt x="100" y="54"/>
                    </a:lnTo>
                    <a:lnTo>
                      <a:pt x="100" y="40"/>
                    </a:lnTo>
                    <a:lnTo>
                      <a:pt x="102" y="28"/>
                    </a:lnTo>
                    <a:lnTo>
                      <a:pt x="102" y="20"/>
                    </a:lnTo>
                    <a:lnTo>
                      <a:pt x="104" y="18"/>
                    </a:lnTo>
                    <a:lnTo>
                      <a:pt x="108" y="8"/>
                    </a:lnTo>
                    <a:lnTo>
                      <a:pt x="110" y="0"/>
                    </a:lnTo>
                    <a:lnTo>
                      <a:pt x="100" y="2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86" y="4"/>
                    </a:lnTo>
                    <a:lnTo>
                      <a:pt x="86" y="8"/>
                    </a:lnTo>
                    <a:lnTo>
                      <a:pt x="84" y="10"/>
                    </a:lnTo>
                    <a:lnTo>
                      <a:pt x="82" y="12"/>
                    </a:lnTo>
                    <a:lnTo>
                      <a:pt x="80" y="12"/>
                    </a:lnTo>
                    <a:lnTo>
                      <a:pt x="80" y="14"/>
                    </a:lnTo>
                    <a:lnTo>
                      <a:pt x="76" y="20"/>
                    </a:lnTo>
                    <a:lnTo>
                      <a:pt x="80" y="28"/>
                    </a:lnTo>
                    <a:lnTo>
                      <a:pt x="72" y="26"/>
                    </a:lnTo>
                    <a:lnTo>
                      <a:pt x="62" y="26"/>
                    </a:lnTo>
                    <a:lnTo>
                      <a:pt x="58" y="26"/>
                    </a:lnTo>
                    <a:lnTo>
                      <a:pt x="56" y="22"/>
                    </a:lnTo>
                    <a:lnTo>
                      <a:pt x="54" y="20"/>
                    </a:lnTo>
                    <a:lnTo>
                      <a:pt x="46" y="20"/>
                    </a:lnTo>
                    <a:lnTo>
                      <a:pt x="36" y="20"/>
                    </a:lnTo>
                    <a:lnTo>
                      <a:pt x="36" y="32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46" y="36"/>
                    </a:lnTo>
                    <a:lnTo>
                      <a:pt x="54" y="38"/>
                    </a:lnTo>
                    <a:lnTo>
                      <a:pt x="54" y="50"/>
                    </a:lnTo>
                    <a:lnTo>
                      <a:pt x="52" y="50"/>
                    </a:lnTo>
                    <a:lnTo>
                      <a:pt x="46" y="50"/>
                    </a:lnTo>
                    <a:lnTo>
                      <a:pt x="40" y="50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44" y="66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6" y="80"/>
                    </a:lnTo>
                    <a:lnTo>
                      <a:pt x="46" y="84"/>
                    </a:lnTo>
                    <a:lnTo>
                      <a:pt x="48" y="86"/>
                    </a:lnTo>
                    <a:lnTo>
                      <a:pt x="48" y="90"/>
                    </a:lnTo>
                    <a:lnTo>
                      <a:pt x="46" y="92"/>
                    </a:lnTo>
                    <a:lnTo>
                      <a:pt x="46" y="94"/>
                    </a:lnTo>
                    <a:lnTo>
                      <a:pt x="52" y="98"/>
                    </a:lnTo>
                    <a:lnTo>
                      <a:pt x="48" y="104"/>
                    </a:lnTo>
                    <a:lnTo>
                      <a:pt x="48" y="110"/>
                    </a:lnTo>
                    <a:lnTo>
                      <a:pt x="46" y="112"/>
                    </a:lnTo>
                    <a:lnTo>
                      <a:pt x="46" y="110"/>
                    </a:lnTo>
                    <a:lnTo>
                      <a:pt x="44" y="104"/>
                    </a:lnTo>
                    <a:lnTo>
                      <a:pt x="38" y="102"/>
                    </a:lnTo>
                    <a:lnTo>
                      <a:pt x="34" y="104"/>
                    </a:lnTo>
                    <a:lnTo>
                      <a:pt x="28" y="104"/>
                    </a:lnTo>
                    <a:lnTo>
                      <a:pt x="28" y="102"/>
                    </a:lnTo>
                    <a:lnTo>
                      <a:pt x="24" y="100"/>
                    </a:lnTo>
                    <a:lnTo>
                      <a:pt x="24" y="102"/>
                    </a:lnTo>
                    <a:lnTo>
                      <a:pt x="24" y="104"/>
                    </a:lnTo>
                    <a:lnTo>
                      <a:pt x="24" y="108"/>
                    </a:lnTo>
                    <a:lnTo>
                      <a:pt x="16" y="104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6" y="112"/>
                    </a:lnTo>
                    <a:lnTo>
                      <a:pt x="12" y="112"/>
                    </a:lnTo>
                    <a:lnTo>
                      <a:pt x="12" y="116"/>
                    </a:lnTo>
                    <a:lnTo>
                      <a:pt x="12" y="118"/>
                    </a:lnTo>
                    <a:lnTo>
                      <a:pt x="18" y="126"/>
                    </a:lnTo>
                    <a:lnTo>
                      <a:pt x="18" y="130"/>
                    </a:lnTo>
                    <a:lnTo>
                      <a:pt x="16" y="130"/>
                    </a:lnTo>
                    <a:lnTo>
                      <a:pt x="12" y="130"/>
                    </a:lnTo>
                    <a:lnTo>
                      <a:pt x="8" y="128"/>
                    </a:lnTo>
                    <a:lnTo>
                      <a:pt x="6" y="128"/>
                    </a:lnTo>
                    <a:lnTo>
                      <a:pt x="2" y="130"/>
                    </a:lnTo>
                    <a:lnTo>
                      <a:pt x="0" y="134"/>
                    </a:lnTo>
                    <a:lnTo>
                      <a:pt x="0" y="140"/>
                    </a:lnTo>
                    <a:lnTo>
                      <a:pt x="6" y="146"/>
                    </a:lnTo>
                    <a:lnTo>
                      <a:pt x="8" y="148"/>
                    </a:lnTo>
                    <a:lnTo>
                      <a:pt x="8" y="152"/>
                    </a:lnTo>
                    <a:lnTo>
                      <a:pt x="8" y="152"/>
                    </a:lnTo>
                    <a:lnTo>
                      <a:pt x="8" y="15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2" name="Freeform 1686"/>
              <p:cNvSpPr>
                <a:spLocks noEditPoints="1"/>
              </p:cNvSpPr>
              <p:nvPr/>
            </p:nvSpPr>
            <p:spPr bwMode="auto">
              <a:xfrm>
                <a:off x="2343150" y="2806700"/>
                <a:ext cx="1419225" cy="1130299"/>
              </a:xfrm>
              <a:custGeom>
                <a:avLst/>
                <a:gdLst>
                  <a:gd name="T0" fmla="*/ 886 w 894"/>
                  <a:gd name="T1" fmla="*/ 138 h 712"/>
                  <a:gd name="T2" fmla="*/ 866 w 894"/>
                  <a:gd name="T3" fmla="*/ 120 h 712"/>
                  <a:gd name="T4" fmla="*/ 822 w 894"/>
                  <a:gd name="T5" fmla="*/ 90 h 712"/>
                  <a:gd name="T6" fmla="*/ 780 w 894"/>
                  <a:gd name="T7" fmla="*/ 36 h 712"/>
                  <a:gd name="T8" fmla="*/ 712 w 894"/>
                  <a:gd name="T9" fmla="*/ 4 h 712"/>
                  <a:gd name="T10" fmla="*/ 684 w 894"/>
                  <a:gd name="T11" fmla="*/ 44 h 712"/>
                  <a:gd name="T12" fmla="*/ 652 w 894"/>
                  <a:gd name="T13" fmla="*/ 92 h 712"/>
                  <a:gd name="T14" fmla="*/ 640 w 894"/>
                  <a:gd name="T15" fmla="*/ 128 h 712"/>
                  <a:gd name="T16" fmla="*/ 662 w 894"/>
                  <a:gd name="T17" fmla="*/ 150 h 712"/>
                  <a:gd name="T18" fmla="*/ 594 w 894"/>
                  <a:gd name="T19" fmla="*/ 186 h 712"/>
                  <a:gd name="T20" fmla="*/ 552 w 894"/>
                  <a:gd name="T21" fmla="*/ 224 h 712"/>
                  <a:gd name="T22" fmla="*/ 454 w 894"/>
                  <a:gd name="T23" fmla="*/ 254 h 712"/>
                  <a:gd name="T24" fmla="*/ 346 w 894"/>
                  <a:gd name="T25" fmla="*/ 230 h 712"/>
                  <a:gd name="T26" fmla="*/ 278 w 894"/>
                  <a:gd name="T27" fmla="*/ 182 h 712"/>
                  <a:gd name="T28" fmla="*/ 232 w 894"/>
                  <a:gd name="T29" fmla="*/ 128 h 712"/>
                  <a:gd name="T30" fmla="*/ 174 w 894"/>
                  <a:gd name="T31" fmla="*/ 122 h 712"/>
                  <a:gd name="T32" fmla="*/ 138 w 894"/>
                  <a:gd name="T33" fmla="*/ 182 h 712"/>
                  <a:gd name="T34" fmla="*/ 92 w 894"/>
                  <a:gd name="T35" fmla="*/ 240 h 712"/>
                  <a:gd name="T36" fmla="*/ 52 w 894"/>
                  <a:gd name="T37" fmla="*/ 276 h 712"/>
                  <a:gd name="T38" fmla="*/ 16 w 894"/>
                  <a:gd name="T39" fmla="*/ 284 h 712"/>
                  <a:gd name="T40" fmla="*/ 16 w 894"/>
                  <a:gd name="T41" fmla="*/ 322 h 712"/>
                  <a:gd name="T42" fmla="*/ 54 w 894"/>
                  <a:gd name="T43" fmla="*/ 374 h 712"/>
                  <a:gd name="T44" fmla="*/ 88 w 894"/>
                  <a:gd name="T45" fmla="*/ 394 h 712"/>
                  <a:gd name="T46" fmla="*/ 88 w 894"/>
                  <a:gd name="T47" fmla="*/ 440 h 712"/>
                  <a:gd name="T48" fmla="*/ 118 w 894"/>
                  <a:gd name="T49" fmla="*/ 486 h 712"/>
                  <a:gd name="T50" fmla="*/ 174 w 894"/>
                  <a:gd name="T51" fmla="*/ 510 h 712"/>
                  <a:gd name="T52" fmla="*/ 244 w 894"/>
                  <a:gd name="T53" fmla="*/ 524 h 712"/>
                  <a:gd name="T54" fmla="*/ 314 w 894"/>
                  <a:gd name="T55" fmla="*/ 514 h 712"/>
                  <a:gd name="T56" fmla="*/ 356 w 894"/>
                  <a:gd name="T57" fmla="*/ 536 h 712"/>
                  <a:gd name="T58" fmla="*/ 364 w 894"/>
                  <a:gd name="T59" fmla="*/ 584 h 712"/>
                  <a:gd name="T60" fmla="*/ 382 w 894"/>
                  <a:gd name="T61" fmla="*/ 606 h 712"/>
                  <a:gd name="T62" fmla="*/ 398 w 894"/>
                  <a:gd name="T63" fmla="*/ 650 h 712"/>
                  <a:gd name="T64" fmla="*/ 446 w 894"/>
                  <a:gd name="T65" fmla="*/ 630 h 712"/>
                  <a:gd name="T66" fmla="*/ 494 w 894"/>
                  <a:gd name="T67" fmla="*/ 646 h 712"/>
                  <a:gd name="T68" fmla="*/ 544 w 894"/>
                  <a:gd name="T69" fmla="*/ 664 h 712"/>
                  <a:gd name="T70" fmla="*/ 588 w 894"/>
                  <a:gd name="T71" fmla="*/ 632 h 712"/>
                  <a:gd name="T72" fmla="*/ 648 w 894"/>
                  <a:gd name="T73" fmla="*/ 592 h 712"/>
                  <a:gd name="T74" fmla="*/ 674 w 894"/>
                  <a:gd name="T75" fmla="*/ 560 h 712"/>
                  <a:gd name="T76" fmla="*/ 690 w 894"/>
                  <a:gd name="T77" fmla="*/ 532 h 712"/>
                  <a:gd name="T78" fmla="*/ 704 w 894"/>
                  <a:gd name="T79" fmla="*/ 494 h 712"/>
                  <a:gd name="T80" fmla="*/ 704 w 894"/>
                  <a:gd name="T81" fmla="*/ 460 h 712"/>
                  <a:gd name="T82" fmla="*/ 676 w 894"/>
                  <a:gd name="T83" fmla="*/ 414 h 712"/>
                  <a:gd name="T84" fmla="*/ 682 w 894"/>
                  <a:gd name="T85" fmla="*/ 374 h 712"/>
                  <a:gd name="T86" fmla="*/ 690 w 894"/>
                  <a:gd name="T87" fmla="*/ 332 h 712"/>
                  <a:gd name="T88" fmla="*/ 656 w 894"/>
                  <a:gd name="T89" fmla="*/ 306 h 712"/>
                  <a:gd name="T90" fmla="*/ 712 w 894"/>
                  <a:gd name="T91" fmla="*/ 278 h 712"/>
                  <a:gd name="T92" fmla="*/ 730 w 894"/>
                  <a:gd name="T93" fmla="*/ 292 h 712"/>
                  <a:gd name="T94" fmla="*/ 782 w 894"/>
                  <a:gd name="T95" fmla="*/ 250 h 712"/>
                  <a:gd name="T96" fmla="*/ 820 w 894"/>
                  <a:gd name="T97" fmla="*/ 232 h 712"/>
                  <a:gd name="T98" fmla="*/ 844 w 894"/>
                  <a:gd name="T99" fmla="*/ 192 h 712"/>
                  <a:gd name="T100" fmla="*/ 590 w 894"/>
                  <a:gd name="T101" fmla="*/ 622 h 712"/>
                  <a:gd name="T102" fmla="*/ 540 w 894"/>
                  <a:gd name="T103" fmla="*/ 676 h 712"/>
                  <a:gd name="T104" fmla="*/ 554 w 894"/>
                  <a:gd name="T105" fmla="*/ 684 h 712"/>
                  <a:gd name="T106" fmla="*/ 576 w 894"/>
                  <a:gd name="T107" fmla="*/ 506 h 712"/>
                  <a:gd name="T108" fmla="*/ 630 w 894"/>
                  <a:gd name="T109" fmla="*/ 496 h 712"/>
                  <a:gd name="T110" fmla="*/ 684 w 894"/>
                  <a:gd name="T111" fmla="*/ 456 h 712"/>
                  <a:gd name="T112" fmla="*/ 684 w 894"/>
                  <a:gd name="T113" fmla="*/ 456 h 712"/>
                  <a:gd name="T114" fmla="*/ 692 w 894"/>
                  <a:gd name="T115" fmla="*/ 448 h 712"/>
                  <a:gd name="T116" fmla="*/ 398 w 894"/>
                  <a:gd name="T117" fmla="*/ 346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94" h="712">
                    <a:moveTo>
                      <a:pt x="858" y="178"/>
                    </a:moveTo>
                    <a:lnTo>
                      <a:pt x="862" y="182"/>
                    </a:lnTo>
                    <a:lnTo>
                      <a:pt x="864" y="176"/>
                    </a:lnTo>
                    <a:lnTo>
                      <a:pt x="872" y="174"/>
                    </a:lnTo>
                    <a:lnTo>
                      <a:pt x="874" y="168"/>
                    </a:lnTo>
                    <a:lnTo>
                      <a:pt x="876" y="166"/>
                    </a:lnTo>
                    <a:lnTo>
                      <a:pt x="884" y="160"/>
                    </a:lnTo>
                    <a:lnTo>
                      <a:pt x="886" y="154"/>
                    </a:lnTo>
                    <a:lnTo>
                      <a:pt x="890" y="144"/>
                    </a:lnTo>
                    <a:lnTo>
                      <a:pt x="886" y="138"/>
                    </a:lnTo>
                    <a:lnTo>
                      <a:pt x="892" y="132"/>
                    </a:lnTo>
                    <a:lnTo>
                      <a:pt x="892" y="126"/>
                    </a:lnTo>
                    <a:lnTo>
                      <a:pt x="890" y="122"/>
                    </a:lnTo>
                    <a:lnTo>
                      <a:pt x="890" y="114"/>
                    </a:lnTo>
                    <a:lnTo>
                      <a:pt x="894" y="108"/>
                    </a:lnTo>
                    <a:lnTo>
                      <a:pt x="884" y="110"/>
                    </a:lnTo>
                    <a:lnTo>
                      <a:pt x="882" y="114"/>
                    </a:lnTo>
                    <a:lnTo>
                      <a:pt x="876" y="118"/>
                    </a:lnTo>
                    <a:lnTo>
                      <a:pt x="872" y="118"/>
                    </a:lnTo>
                    <a:lnTo>
                      <a:pt x="866" y="120"/>
                    </a:lnTo>
                    <a:lnTo>
                      <a:pt x="862" y="126"/>
                    </a:lnTo>
                    <a:lnTo>
                      <a:pt x="856" y="128"/>
                    </a:lnTo>
                    <a:lnTo>
                      <a:pt x="850" y="130"/>
                    </a:lnTo>
                    <a:lnTo>
                      <a:pt x="844" y="126"/>
                    </a:lnTo>
                    <a:lnTo>
                      <a:pt x="838" y="122"/>
                    </a:lnTo>
                    <a:lnTo>
                      <a:pt x="832" y="118"/>
                    </a:lnTo>
                    <a:lnTo>
                      <a:pt x="836" y="110"/>
                    </a:lnTo>
                    <a:lnTo>
                      <a:pt x="832" y="104"/>
                    </a:lnTo>
                    <a:lnTo>
                      <a:pt x="826" y="96"/>
                    </a:lnTo>
                    <a:lnTo>
                      <a:pt x="822" y="90"/>
                    </a:lnTo>
                    <a:lnTo>
                      <a:pt x="820" y="84"/>
                    </a:lnTo>
                    <a:lnTo>
                      <a:pt x="818" y="78"/>
                    </a:lnTo>
                    <a:lnTo>
                      <a:pt x="808" y="76"/>
                    </a:lnTo>
                    <a:lnTo>
                      <a:pt x="802" y="76"/>
                    </a:lnTo>
                    <a:lnTo>
                      <a:pt x="798" y="76"/>
                    </a:lnTo>
                    <a:lnTo>
                      <a:pt x="792" y="72"/>
                    </a:lnTo>
                    <a:lnTo>
                      <a:pt x="786" y="62"/>
                    </a:lnTo>
                    <a:lnTo>
                      <a:pt x="780" y="50"/>
                    </a:lnTo>
                    <a:lnTo>
                      <a:pt x="780" y="44"/>
                    </a:lnTo>
                    <a:lnTo>
                      <a:pt x="780" y="36"/>
                    </a:lnTo>
                    <a:lnTo>
                      <a:pt x="772" y="28"/>
                    </a:lnTo>
                    <a:lnTo>
                      <a:pt x="768" y="22"/>
                    </a:lnTo>
                    <a:lnTo>
                      <a:pt x="762" y="18"/>
                    </a:lnTo>
                    <a:lnTo>
                      <a:pt x="750" y="14"/>
                    </a:lnTo>
                    <a:lnTo>
                      <a:pt x="746" y="10"/>
                    </a:lnTo>
                    <a:lnTo>
                      <a:pt x="740" y="4"/>
                    </a:lnTo>
                    <a:lnTo>
                      <a:pt x="734" y="0"/>
                    </a:lnTo>
                    <a:lnTo>
                      <a:pt x="726" y="0"/>
                    </a:lnTo>
                    <a:lnTo>
                      <a:pt x="720" y="2"/>
                    </a:lnTo>
                    <a:lnTo>
                      <a:pt x="712" y="4"/>
                    </a:lnTo>
                    <a:lnTo>
                      <a:pt x="704" y="4"/>
                    </a:lnTo>
                    <a:lnTo>
                      <a:pt x="700" y="10"/>
                    </a:lnTo>
                    <a:lnTo>
                      <a:pt x="692" y="14"/>
                    </a:lnTo>
                    <a:lnTo>
                      <a:pt x="686" y="20"/>
                    </a:lnTo>
                    <a:lnTo>
                      <a:pt x="684" y="22"/>
                    </a:lnTo>
                    <a:lnTo>
                      <a:pt x="684" y="28"/>
                    </a:lnTo>
                    <a:lnTo>
                      <a:pt x="690" y="26"/>
                    </a:lnTo>
                    <a:lnTo>
                      <a:pt x="690" y="32"/>
                    </a:lnTo>
                    <a:lnTo>
                      <a:pt x="690" y="40"/>
                    </a:lnTo>
                    <a:lnTo>
                      <a:pt x="684" y="44"/>
                    </a:lnTo>
                    <a:lnTo>
                      <a:pt x="686" y="50"/>
                    </a:lnTo>
                    <a:lnTo>
                      <a:pt x="682" y="58"/>
                    </a:lnTo>
                    <a:lnTo>
                      <a:pt x="676" y="66"/>
                    </a:lnTo>
                    <a:lnTo>
                      <a:pt x="672" y="72"/>
                    </a:lnTo>
                    <a:lnTo>
                      <a:pt x="670" y="74"/>
                    </a:lnTo>
                    <a:lnTo>
                      <a:pt x="672" y="76"/>
                    </a:lnTo>
                    <a:lnTo>
                      <a:pt x="670" y="78"/>
                    </a:lnTo>
                    <a:lnTo>
                      <a:pt x="666" y="82"/>
                    </a:lnTo>
                    <a:lnTo>
                      <a:pt x="662" y="82"/>
                    </a:lnTo>
                    <a:lnTo>
                      <a:pt x="652" y="92"/>
                    </a:lnTo>
                    <a:lnTo>
                      <a:pt x="646" y="86"/>
                    </a:lnTo>
                    <a:lnTo>
                      <a:pt x="636" y="82"/>
                    </a:lnTo>
                    <a:lnTo>
                      <a:pt x="628" y="84"/>
                    </a:lnTo>
                    <a:lnTo>
                      <a:pt x="622" y="100"/>
                    </a:lnTo>
                    <a:lnTo>
                      <a:pt x="626" y="108"/>
                    </a:lnTo>
                    <a:lnTo>
                      <a:pt x="622" y="114"/>
                    </a:lnTo>
                    <a:lnTo>
                      <a:pt x="620" y="118"/>
                    </a:lnTo>
                    <a:lnTo>
                      <a:pt x="620" y="126"/>
                    </a:lnTo>
                    <a:lnTo>
                      <a:pt x="630" y="130"/>
                    </a:lnTo>
                    <a:lnTo>
                      <a:pt x="640" y="128"/>
                    </a:lnTo>
                    <a:lnTo>
                      <a:pt x="648" y="120"/>
                    </a:lnTo>
                    <a:lnTo>
                      <a:pt x="654" y="120"/>
                    </a:lnTo>
                    <a:lnTo>
                      <a:pt x="656" y="126"/>
                    </a:lnTo>
                    <a:lnTo>
                      <a:pt x="664" y="132"/>
                    </a:lnTo>
                    <a:lnTo>
                      <a:pt x="674" y="136"/>
                    </a:lnTo>
                    <a:lnTo>
                      <a:pt x="680" y="140"/>
                    </a:lnTo>
                    <a:lnTo>
                      <a:pt x="676" y="148"/>
                    </a:lnTo>
                    <a:lnTo>
                      <a:pt x="672" y="148"/>
                    </a:lnTo>
                    <a:lnTo>
                      <a:pt x="664" y="148"/>
                    </a:lnTo>
                    <a:lnTo>
                      <a:pt x="662" y="150"/>
                    </a:lnTo>
                    <a:lnTo>
                      <a:pt x="658" y="154"/>
                    </a:lnTo>
                    <a:lnTo>
                      <a:pt x="654" y="156"/>
                    </a:lnTo>
                    <a:lnTo>
                      <a:pt x="646" y="156"/>
                    </a:lnTo>
                    <a:lnTo>
                      <a:pt x="634" y="164"/>
                    </a:lnTo>
                    <a:lnTo>
                      <a:pt x="630" y="158"/>
                    </a:lnTo>
                    <a:lnTo>
                      <a:pt x="626" y="160"/>
                    </a:lnTo>
                    <a:lnTo>
                      <a:pt x="622" y="168"/>
                    </a:lnTo>
                    <a:lnTo>
                      <a:pt x="618" y="172"/>
                    </a:lnTo>
                    <a:lnTo>
                      <a:pt x="598" y="176"/>
                    </a:lnTo>
                    <a:lnTo>
                      <a:pt x="594" y="186"/>
                    </a:lnTo>
                    <a:lnTo>
                      <a:pt x="584" y="194"/>
                    </a:lnTo>
                    <a:lnTo>
                      <a:pt x="574" y="192"/>
                    </a:lnTo>
                    <a:lnTo>
                      <a:pt x="570" y="182"/>
                    </a:lnTo>
                    <a:lnTo>
                      <a:pt x="562" y="182"/>
                    </a:lnTo>
                    <a:lnTo>
                      <a:pt x="556" y="186"/>
                    </a:lnTo>
                    <a:lnTo>
                      <a:pt x="552" y="194"/>
                    </a:lnTo>
                    <a:lnTo>
                      <a:pt x="552" y="202"/>
                    </a:lnTo>
                    <a:lnTo>
                      <a:pt x="554" y="210"/>
                    </a:lnTo>
                    <a:lnTo>
                      <a:pt x="556" y="218"/>
                    </a:lnTo>
                    <a:lnTo>
                      <a:pt x="552" y="224"/>
                    </a:lnTo>
                    <a:lnTo>
                      <a:pt x="544" y="228"/>
                    </a:lnTo>
                    <a:lnTo>
                      <a:pt x="534" y="232"/>
                    </a:lnTo>
                    <a:lnTo>
                      <a:pt x="518" y="236"/>
                    </a:lnTo>
                    <a:lnTo>
                      <a:pt x="506" y="236"/>
                    </a:lnTo>
                    <a:lnTo>
                      <a:pt x="498" y="238"/>
                    </a:lnTo>
                    <a:lnTo>
                      <a:pt x="492" y="238"/>
                    </a:lnTo>
                    <a:lnTo>
                      <a:pt x="484" y="246"/>
                    </a:lnTo>
                    <a:lnTo>
                      <a:pt x="474" y="250"/>
                    </a:lnTo>
                    <a:lnTo>
                      <a:pt x="464" y="250"/>
                    </a:lnTo>
                    <a:lnTo>
                      <a:pt x="454" y="254"/>
                    </a:lnTo>
                    <a:lnTo>
                      <a:pt x="438" y="254"/>
                    </a:lnTo>
                    <a:lnTo>
                      <a:pt x="430" y="248"/>
                    </a:lnTo>
                    <a:lnTo>
                      <a:pt x="424" y="240"/>
                    </a:lnTo>
                    <a:lnTo>
                      <a:pt x="420" y="238"/>
                    </a:lnTo>
                    <a:lnTo>
                      <a:pt x="398" y="238"/>
                    </a:lnTo>
                    <a:lnTo>
                      <a:pt x="384" y="236"/>
                    </a:lnTo>
                    <a:lnTo>
                      <a:pt x="374" y="236"/>
                    </a:lnTo>
                    <a:lnTo>
                      <a:pt x="362" y="236"/>
                    </a:lnTo>
                    <a:lnTo>
                      <a:pt x="354" y="236"/>
                    </a:lnTo>
                    <a:lnTo>
                      <a:pt x="346" y="230"/>
                    </a:lnTo>
                    <a:lnTo>
                      <a:pt x="338" y="222"/>
                    </a:lnTo>
                    <a:lnTo>
                      <a:pt x="330" y="214"/>
                    </a:lnTo>
                    <a:lnTo>
                      <a:pt x="326" y="212"/>
                    </a:lnTo>
                    <a:lnTo>
                      <a:pt x="320" y="202"/>
                    </a:lnTo>
                    <a:lnTo>
                      <a:pt x="316" y="196"/>
                    </a:lnTo>
                    <a:lnTo>
                      <a:pt x="308" y="194"/>
                    </a:lnTo>
                    <a:lnTo>
                      <a:pt x="302" y="190"/>
                    </a:lnTo>
                    <a:lnTo>
                      <a:pt x="296" y="184"/>
                    </a:lnTo>
                    <a:lnTo>
                      <a:pt x="284" y="184"/>
                    </a:lnTo>
                    <a:lnTo>
                      <a:pt x="278" y="182"/>
                    </a:lnTo>
                    <a:lnTo>
                      <a:pt x="274" y="176"/>
                    </a:lnTo>
                    <a:lnTo>
                      <a:pt x="278" y="166"/>
                    </a:lnTo>
                    <a:lnTo>
                      <a:pt x="280" y="160"/>
                    </a:lnTo>
                    <a:lnTo>
                      <a:pt x="274" y="150"/>
                    </a:lnTo>
                    <a:lnTo>
                      <a:pt x="266" y="148"/>
                    </a:lnTo>
                    <a:lnTo>
                      <a:pt x="266" y="144"/>
                    </a:lnTo>
                    <a:lnTo>
                      <a:pt x="256" y="132"/>
                    </a:lnTo>
                    <a:lnTo>
                      <a:pt x="250" y="128"/>
                    </a:lnTo>
                    <a:lnTo>
                      <a:pt x="238" y="130"/>
                    </a:lnTo>
                    <a:lnTo>
                      <a:pt x="232" y="128"/>
                    </a:lnTo>
                    <a:lnTo>
                      <a:pt x="226" y="122"/>
                    </a:lnTo>
                    <a:lnTo>
                      <a:pt x="226" y="118"/>
                    </a:lnTo>
                    <a:lnTo>
                      <a:pt x="224" y="108"/>
                    </a:lnTo>
                    <a:lnTo>
                      <a:pt x="226" y="92"/>
                    </a:lnTo>
                    <a:lnTo>
                      <a:pt x="218" y="96"/>
                    </a:lnTo>
                    <a:lnTo>
                      <a:pt x="198" y="102"/>
                    </a:lnTo>
                    <a:lnTo>
                      <a:pt x="190" y="108"/>
                    </a:lnTo>
                    <a:lnTo>
                      <a:pt x="188" y="112"/>
                    </a:lnTo>
                    <a:lnTo>
                      <a:pt x="178" y="118"/>
                    </a:lnTo>
                    <a:lnTo>
                      <a:pt x="174" y="122"/>
                    </a:lnTo>
                    <a:lnTo>
                      <a:pt x="174" y="128"/>
                    </a:lnTo>
                    <a:lnTo>
                      <a:pt x="162" y="132"/>
                    </a:lnTo>
                    <a:lnTo>
                      <a:pt x="154" y="132"/>
                    </a:lnTo>
                    <a:lnTo>
                      <a:pt x="150" y="138"/>
                    </a:lnTo>
                    <a:lnTo>
                      <a:pt x="144" y="146"/>
                    </a:lnTo>
                    <a:lnTo>
                      <a:pt x="136" y="150"/>
                    </a:lnTo>
                    <a:lnTo>
                      <a:pt x="134" y="164"/>
                    </a:lnTo>
                    <a:lnTo>
                      <a:pt x="136" y="172"/>
                    </a:lnTo>
                    <a:lnTo>
                      <a:pt x="142" y="176"/>
                    </a:lnTo>
                    <a:lnTo>
                      <a:pt x="138" y="182"/>
                    </a:lnTo>
                    <a:lnTo>
                      <a:pt x="124" y="182"/>
                    </a:lnTo>
                    <a:lnTo>
                      <a:pt x="114" y="186"/>
                    </a:lnTo>
                    <a:lnTo>
                      <a:pt x="100" y="190"/>
                    </a:lnTo>
                    <a:lnTo>
                      <a:pt x="98" y="192"/>
                    </a:lnTo>
                    <a:lnTo>
                      <a:pt x="100" y="196"/>
                    </a:lnTo>
                    <a:lnTo>
                      <a:pt x="108" y="204"/>
                    </a:lnTo>
                    <a:lnTo>
                      <a:pt x="110" y="212"/>
                    </a:lnTo>
                    <a:lnTo>
                      <a:pt x="106" y="224"/>
                    </a:lnTo>
                    <a:lnTo>
                      <a:pt x="104" y="236"/>
                    </a:lnTo>
                    <a:lnTo>
                      <a:pt x="92" y="240"/>
                    </a:lnTo>
                    <a:lnTo>
                      <a:pt x="86" y="248"/>
                    </a:lnTo>
                    <a:lnTo>
                      <a:pt x="82" y="248"/>
                    </a:lnTo>
                    <a:lnTo>
                      <a:pt x="78" y="250"/>
                    </a:lnTo>
                    <a:lnTo>
                      <a:pt x="78" y="258"/>
                    </a:lnTo>
                    <a:lnTo>
                      <a:pt x="72" y="258"/>
                    </a:lnTo>
                    <a:lnTo>
                      <a:pt x="68" y="260"/>
                    </a:lnTo>
                    <a:lnTo>
                      <a:pt x="60" y="260"/>
                    </a:lnTo>
                    <a:lnTo>
                      <a:pt x="52" y="266"/>
                    </a:lnTo>
                    <a:lnTo>
                      <a:pt x="52" y="274"/>
                    </a:lnTo>
                    <a:lnTo>
                      <a:pt x="52" y="276"/>
                    </a:lnTo>
                    <a:lnTo>
                      <a:pt x="50" y="278"/>
                    </a:lnTo>
                    <a:lnTo>
                      <a:pt x="44" y="282"/>
                    </a:lnTo>
                    <a:lnTo>
                      <a:pt x="36" y="282"/>
                    </a:lnTo>
                    <a:lnTo>
                      <a:pt x="34" y="284"/>
                    </a:lnTo>
                    <a:lnTo>
                      <a:pt x="28" y="286"/>
                    </a:lnTo>
                    <a:lnTo>
                      <a:pt x="28" y="284"/>
                    </a:lnTo>
                    <a:lnTo>
                      <a:pt x="26" y="282"/>
                    </a:lnTo>
                    <a:lnTo>
                      <a:pt x="24" y="278"/>
                    </a:lnTo>
                    <a:lnTo>
                      <a:pt x="18" y="278"/>
                    </a:lnTo>
                    <a:lnTo>
                      <a:pt x="16" y="284"/>
                    </a:lnTo>
                    <a:lnTo>
                      <a:pt x="10" y="290"/>
                    </a:lnTo>
                    <a:lnTo>
                      <a:pt x="6" y="292"/>
                    </a:lnTo>
                    <a:lnTo>
                      <a:pt x="0" y="296"/>
                    </a:lnTo>
                    <a:lnTo>
                      <a:pt x="4" y="304"/>
                    </a:lnTo>
                    <a:lnTo>
                      <a:pt x="0" y="310"/>
                    </a:lnTo>
                    <a:lnTo>
                      <a:pt x="6" y="314"/>
                    </a:lnTo>
                    <a:lnTo>
                      <a:pt x="16" y="310"/>
                    </a:lnTo>
                    <a:lnTo>
                      <a:pt x="18" y="312"/>
                    </a:lnTo>
                    <a:lnTo>
                      <a:pt x="16" y="318"/>
                    </a:lnTo>
                    <a:lnTo>
                      <a:pt x="16" y="322"/>
                    </a:lnTo>
                    <a:lnTo>
                      <a:pt x="18" y="330"/>
                    </a:lnTo>
                    <a:lnTo>
                      <a:pt x="18" y="338"/>
                    </a:lnTo>
                    <a:lnTo>
                      <a:pt x="22" y="340"/>
                    </a:lnTo>
                    <a:lnTo>
                      <a:pt x="24" y="346"/>
                    </a:lnTo>
                    <a:lnTo>
                      <a:pt x="18" y="348"/>
                    </a:lnTo>
                    <a:lnTo>
                      <a:pt x="18" y="354"/>
                    </a:lnTo>
                    <a:lnTo>
                      <a:pt x="28" y="354"/>
                    </a:lnTo>
                    <a:lnTo>
                      <a:pt x="44" y="364"/>
                    </a:lnTo>
                    <a:lnTo>
                      <a:pt x="46" y="368"/>
                    </a:lnTo>
                    <a:lnTo>
                      <a:pt x="54" y="374"/>
                    </a:lnTo>
                    <a:lnTo>
                      <a:pt x="60" y="368"/>
                    </a:lnTo>
                    <a:lnTo>
                      <a:pt x="64" y="366"/>
                    </a:lnTo>
                    <a:lnTo>
                      <a:pt x="70" y="366"/>
                    </a:lnTo>
                    <a:lnTo>
                      <a:pt x="74" y="368"/>
                    </a:lnTo>
                    <a:lnTo>
                      <a:pt x="82" y="368"/>
                    </a:lnTo>
                    <a:lnTo>
                      <a:pt x="86" y="374"/>
                    </a:lnTo>
                    <a:lnTo>
                      <a:pt x="90" y="378"/>
                    </a:lnTo>
                    <a:lnTo>
                      <a:pt x="92" y="386"/>
                    </a:lnTo>
                    <a:lnTo>
                      <a:pt x="88" y="388"/>
                    </a:lnTo>
                    <a:lnTo>
                      <a:pt x="88" y="394"/>
                    </a:lnTo>
                    <a:lnTo>
                      <a:pt x="86" y="400"/>
                    </a:lnTo>
                    <a:lnTo>
                      <a:pt x="80" y="402"/>
                    </a:lnTo>
                    <a:lnTo>
                      <a:pt x="78" y="410"/>
                    </a:lnTo>
                    <a:lnTo>
                      <a:pt x="74" y="412"/>
                    </a:lnTo>
                    <a:lnTo>
                      <a:pt x="72" y="420"/>
                    </a:lnTo>
                    <a:lnTo>
                      <a:pt x="78" y="422"/>
                    </a:lnTo>
                    <a:lnTo>
                      <a:pt x="80" y="428"/>
                    </a:lnTo>
                    <a:lnTo>
                      <a:pt x="80" y="438"/>
                    </a:lnTo>
                    <a:lnTo>
                      <a:pt x="86" y="440"/>
                    </a:lnTo>
                    <a:lnTo>
                      <a:pt x="88" y="440"/>
                    </a:lnTo>
                    <a:lnTo>
                      <a:pt x="88" y="446"/>
                    </a:lnTo>
                    <a:lnTo>
                      <a:pt x="86" y="454"/>
                    </a:lnTo>
                    <a:lnTo>
                      <a:pt x="88" y="458"/>
                    </a:lnTo>
                    <a:lnTo>
                      <a:pt x="86" y="460"/>
                    </a:lnTo>
                    <a:lnTo>
                      <a:pt x="88" y="468"/>
                    </a:lnTo>
                    <a:lnTo>
                      <a:pt x="92" y="470"/>
                    </a:lnTo>
                    <a:lnTo>
                      <a:pt x="100" y="476"/>
                    </a:lnTo>
                    <a:lnTo>
                      <a:pt x="108" y="476"/>
                    </a:lnTo>
                    <a:lnTo>
                      <a:pt x="114" y="482"/>
                    </a:lnTo>
                    <a:lnTo>
                      <a:pt x="118" y="486"/>
                    </a:lnTo>
                    <a:lnTo>
                      <a:pt x="120" y="484"/>
                    </a:lnTo>
                    <a:lnTo>
                      <a:pt x="126" y="486"/>
                    </a:lnTo>
                    <a:lnTo>
                      <a:pt x="136" y="486"/>
                    </a:lnTo>
                    <a:lnTo>
                      <a:pt x="142" y="486"/>
                    </a:lnTo>
                    <a:lnTo>
                      <a:pt x="146" y="496"/>
                    </a:lnTo>
                    <a:lnTo>
                      <a:pt x="154" y="496"/>
                    </a:lnTo>
                    <a:lnTo>
                      <a:pt x="162" y="496"/>
                    </a:lnTo>
                    <a:lnTo>
                      <a:pt x="168" y="500"/>
                    </a:lnTo>
                    <a:lnTo>
                      <a:pt x="168" y="506"/>
                    </a:lnTo>
                    <a:lnTo>
                      <a:pt x="174" y="510"/>
                    </a:lnTo>
                    <a:lnTo>
                      <a:pt x="180" y="518"/>
                    </a:lnTo>
                    <a:lnTo>
                      <a:pt x="184" y="522"/>
                    </a:lnTo>
                    <a:lnTo>
                      <a:pt x="190" y="522"/>
                    </a:lnTo>
                    <a:lnTo>
                      <a:pt x="198" y="528"/>
                    </a:lnTo>
                    <a:lnTo>
                      <a:pt x="210" y="528"/>
                    </a:lnTo>
                    <a:lnTo>
                      <a:pt x="220" y="530"/>
                    </a:lnTo>
                    <a:lnTo>
                      <a:pt x="226" y="528"/>
                    </a:lnTo>
                    <a:lnTo>
                      <a:pt x="232" y="528"/>
                    </a:lnTo>
                    <a:lnTo>
                      <a:pt x="236" y="536"/>
                    </a:lnTo>
                    <a:lnTo>
                      <a:pt x="244" y="524"/>
                    </a:lnTo>
                    <a:lnTo>
                      <a:pt x="246" y="522"/>
                    </a:lnTo>
                    <a:lnTo>
                      <a:pt x="254" y="520"/>
                    </a:lnTo>
                    <a:lnTo>
                      <a:pt x="262" y="522"/>
                    </a:lnTo>
                    <a:lnTo>
                      <a:pt x="270" y="522"/>
                    </a:lnTo>
                    <a:lnTo>
                      <a:pt x="278" y="524"/>
                    </a:lnTo>
                    <a:lnTo>
                      <a:pt x="288" y="522"/>
                    </a:lnTo>
                    <a:lnTo>
                      <a:pt x="296" y="520"/>
                    </a:lnTo>
                    <a:lnTo>
                      <a:pt x="300" y="514"/>
                    </a:lnTo>
                    <a:lnTo>
                      <a:pt x="308" y="514"/>
                    </a:lnTo>
                    <a:lnTo>
                      <a:pt x="314" y="514"/>
                    </a:lnTo>
                    <a:lnTo>
                      <a:pt x="318" y="512"/>
                    </a:lnTo>
                    <a:lnTo>
                      <a:pt x="324" y="512"/>
                    </a:lnTo>
                    <a:lnTo>
                      <a:pt x="330" y="514"/>
                    </a:lnTo>
                    <a:lnTo>
                      <a:pt x="330" y="522"/>
                    </a:lnTo>
                    <a:lnTo>
                      <a:pt x="334" y="528"/>
                    </a:lnTo>
                    <a:lnTo>
                      <a:pt x="338" y="524"/>
                    </a:lnTo>
                    <a:lnTo>
                      <a:pt x="344" y="528"/>
                    </a:lnTo>
                    <a:lnTo>
                      <a:pt x="348" y="528"/>
                    </a:lnTo>
                    <a:lnTo>
                      <a:pt x="354" y="530"/>
                    </a:lnTo>
                    <a:lnTo>
                      <a:pt x="356" y="536"/>
                    </a:lnTo>
                    <a:lnTo>
                      <a:pt x="356" y="540"/>
                    </a:lnTo>
                    <a:lnTo>
                      <a:pt x="362" y="538"/>
                    </a:lnTo>
                    <a:lnTo>
                      <a:pt x="366" y="538"/>
                    </a:lnTo>
                    <a:lnTo>
                      <a:pt x="366" y="546"/>
                    </a:lnTo>
                    <a:lnTo>
                      <a:pt x="372" y="550"/>
                    </a:lnTo>
                    <a:lnTo>
                      <a:pt x="370" y="558"/>
                    </a:lnTo>
                    <a:lnTo>
                      <a:pt x="372" y="564"/>
                    </a:lnTo>
                    <a:lnTo>
                      <a:pt x="370" y="568"/>
                    </a:lnTo>
                    <a:lnTo>
                      <a:pt x="370" y="578"/>
                    </a:lnTo>
                    <a:lnTo>
                      <a:pt x="364" y="584"/>
                    </a:lnTo>
                    <a:lnTo>
                      <a:pt x="360" y="592"/>
                    </a:lnTo>
                    <a:lnTo>
                      <a:pt x="360" y="596"/>
                    </a:lnTo>
                    <a:lnTo>
                      <a:pt x="362" y="602"/>
                    </a:lnTo>
                    <a:lnTo>
                      <a:pt x="362" y="606"/>
                    </a:lnTo>
                    <a:lnTo>
                      <a:pt x="364" y="610"/>
                    </a:lnTo>
                    <a:lnTo>
                      <a:pt x="366" y="606"/>
                    </a:lnTo>
                    <a:lnTo>
                      <a:pt x="370" y="604"/>
                    </a:lnTo>
                    <a:lnTo>
                      <a:pt x="374" y="602"/>
                    </a:lnTo>
                    <a:lnTo>
                      <a:pt x="380" y="602"/>
                    </a:lnTo>
                    <a:lnTo>
                      <a:pt x="382" y="606"/>
                    </a:lnTo>
                    <a:lnTo>
                      <a:pt x="380" y="612"/>
                    </a:lnTo>
                    <a:lnTo>
                      <a:pt x="382" y="618"/>
                    </a:lnTo>
                    <a:lnTo>
                      <a:pt x="388" y="618"/>
                    </a:lnTo>
                    <a:lnTo>
                      <a:pt x="390" y="620"/>
                    </a:lnTo>
                    <a:lnTo>
                      <a:pt x="384" y="630"/>
                    </a:lnTo>
                    <a:lnTo>
                      <a:pt x="384" y="632"/>
                    </a:lnTo>
                    <a:lnTo>
                      <a:pt x="390" y="634"/>
                    </a:lnTo>
                    <a:lnTo>
                      <a:pt x="394" y="634"/>
                    </a:lnTo>
                    <a:lnTo>
                      <a:pt x="398" y="642"/>
                    </a:lnTo>
                    <a:lnTo>
                      <a:pt x="398" y="650"/>
                    </a:lnTo>
                    <a:lnTo>
                      <a:pt x="408" y="652"/>
                    </a:lnTo>
                    <a:lnTo>
                      <a:pt x="412" y="652"/>
                    </a:lnTo>
                    <a:lnTo>
                      <a:pt x="418" y="650"/>
                    </a:lnTo>
                    <a:lnTo>
                      <a:pt x="420" y="640"/>
                    </a:lnTo>
                    <a:lnTo>
                      <a:pt x="416" y="624"/>
                    </a:lnTo>
                    <a:lnTo>
                      <a:pt x="416" y="620"/>
                    </a:lnTo>
                    <a:lnTo>
                      <a:pt x="424" y="620"/>
                    </a:lnTo>
                    <a:lnTo>
                      <a:pt x="434" y="624"/>
                    </a:lnTo>
                    <a:lnTo>
                      <a:pt x="438" y="622"/>
                    </a:lnTo>
                    <a:lnTo>
                      <a:pt x="446" y="630"/>
                    </a:lnTo>
                    <a:lnTo>
                      <a:pt x="452" y="624"/>
                    </a:lnTo>
                    <a:lnTo>
                      <a:pt x="462" y="622"/>
                    </a:lnTo>
                    <a:lnTo>
                      <a:pt x="466" y="620"/>
                    </a:lnTo>
                    <a:lnTo>
                      <a:pt x="472" y="622"/>
                    </a:lnTo>
                    <a:lnTo>
                      <a:pt x="480" y="628"/>
                    </a:lnTo>
                    <a:lnTo>
                      <a:pt x="484" y="630"/>
                    </a:lnTo>
                    <a:lnTo>
                      <a:pt x="484" y="632"/>
                    </a:lnTo>
                    <a:lnTo>
                      <a:pt x="480" y="640"/>
                    </a:lnTo>
                    <a:lnTo>
                      <a:pt x="488" y="648"/>
                    </a:lnTo>
                    <a:lnTo>
                      <a:pt x="494" y="646"/>
                    </a:lnTo>
                    <a:lnTo>
                      <a:pt x="502" y="646"/>
                    </a:lnTo>
                    <a:lnTo>
                      <a:pt x="510" y="648"/>
                    </a:lnTo>
                    <a:lnTo>
                      <a:pt x="520" y="646"/>
                    </a:lnTo>
                    <a:lnTo>
                      <a:pt x="534" y="646"/>
                    </a:lnTo>
                    <a:lnTo>
                      <a:pt x="530" y="652"/>
                    </a:lnTo>
                    <a:lnTo>
                      <a:pt x="530" y="658"/>
                    </a:lnTo>
                    <a:lnTo>
                      <a:pt x="536" y="670"/>
                    </a:lnTo>
                    <a:lnTo>
                      <a:pt x="540" y="668"/>
                    </a:lnTo>
                    <a:lnTo>
                      <a:pt x="544" y="668"/>
                    </a:lnTo>
                    <a:lnTo>
                      <a:pt x="544" y="664"/>
                    </a:lnTo>
                    <a:lnTo>
                      <a:pt x="540" y="664"/>
                    </a:lnTo>
                    <a:lnTo>
                      <a:pt x="540" y="660"/>
                    </a:lnTo>
                    <a:lnTo>
                      <a:pt x="538" y="658"/>
                    </a:lnTo>
                    <a:lnTo>
                      <a:pt x="554" y="650"/>
                    </a:lnTo>
                    <a:lnTo>
                      <a:pt x="556" y="646"/>
                    </a:lnTo>
                    <a:lnTo>
                      <a:pt x="564" y="642"/>
                    </a:lnTo>
                    <a:lnTo>
                      <a:pt x="570" y="642"/>
                    </a:lnTo>
                    <a:lnTo>
                      <a:pt x="574" y="642"/>
                    </a:lnTo>
                    <a:lnTo>
                      <a:pt x="582" y="640"/>
                    </a:lnTo>
                    <a:lnTo>
                      <a:pt x="588" y="632"/>
                    </a:lnTo>
                    <a:lnTo>
                      <a:pt x="590" y="628"/>
                    </a:lnTo>
                    <a:lnTo>
                      <a:pt x="598" y="632"/>
                    </a:lnTo>
                    <a:lnTo>
                      <a:pt x="604" y="628"/>
                    </a:lnTo>
                    <a:lnTo>
                      <a:pt x="612" y="628"/>
                    </a:lnTo>
                    <a:lnTo>
                      <a:pt x="622" y="628"/>
                    </a:lnTo>
                    <a:lnTo>
                      <a:pt x="626" y="624"/>
                    </a:lnTo>
                    <a:lnTo>
                      <a:pt x="626" y="620"/>
                    </a:lnTo>
                    <a:lnTo>
                      <a:pt x="626" y="612"/>
                    </a:lnTo>
                    <a:lnTo>
                      <a:pt x="648" y="602"/>
                    </a:lnTo>
                    <a:lnTo>
                      <a:pt x="648" y="592"/>
                    </a:lnTo>
                    <a:lnTo>
                      <a:pt x="654" y="592"/>
                    </a:lnTo>
                    <a:lnTo>
                      <a:pt x="656" y="592"/>
                    </a:lnTo>
                    <a:lnTo>
                      <a:pt x="662" y="592"/>
                    </a:lnTo>
                    <a:lnTo>
                      <a:pt x="664" y="592"/>
                    </a:lnTo>
                    <a:lnTo>
                      <a:pt x="662" y="584"/>
                    </a:lnTo>
                    <a:lnTo>
                      <a:pt x="666" y="582"/>
                    </a:lnTo>
                    <a:lnTo>
                      <a:pt x="664" y="582"/>
                    </a:lnTo>
                    <a:lnTo>
                      <a:pt x="664" y="576"/>
                    </a:lnTo>
                    <a:lnTo>
                      <a:pt x="674" y="576"/>
                    </a:lnTo>
                    <a:lnTo>
                      <a:pt x="674" y="560"/>
                    </a:lnTo>
                    <a:lnTo>
                      <a:pt x="672" y="560"/>
                    </a:lnTo>
                    <a:lnTo>
                      <a:pt x="670" y="558"/>
                    </a:lnTo>
                    <a:lnTo>
                      <a:pt x="672" y="558"/>
                    </a:lnTo>
                    <a:lnTo>
                      <a:pt x="672" y="550"/>
                    </a:lnTo>
                    <a:lnTo>
                      <a:pt x="674" y="546"/>
                    </a:lnTo>
                    <a:lnTo>
                      <a:pt x="680" y="546"/>
                    </a:lnTo>
                    <a:lnTo>
                      <a:pt x="682" y="540"/>
                    </a:lnTo>
                    <a:lnTo>
                      <a:pt x="686" y="538"/>
                    </a:lnTo>
                    <a:lnTo>
                      <a:pt x="690" y="538"/>
                    </a:lnTo>
                    <a:lnTo>
                      <a:pt x="690" y="532"/>
                    </a:lnTo>
                    <a:lnTo>
                      <a:pt x="690" y="528"/>
                    </a:lnTo>
                    <a:lnTo>
                      <a:pt x="694" y="520"/>
                    </a:lnTo>
                    <a:lnTo>
                      <a:pt x="700" y="520"/>
                    </a:lnTo>
                    <a:lnTo>
                      <a:pt x="702" y="520"/>
                    </a:lnTo>
                    <a:lnTo>
                      <a:pt x="700" y="510"/>
                    </a:lnTo>
                    <a:lnTo>
                      <a:pt x="700" y="502"/>
                    </a:lnTo>
                    <a:lnTo>
                      <a:pt x="708" y="502"/>
                    </a:lnTo>
                    <a:lnTo>
                      <a:pt x="708" y="494"/>
                    </a:lnTo>
                    <a:lnTo>
                      <a:pt x="708" y="492"/>
                    </a:lnTo>
                    <a:lnTo>
                      <a:pt x="704" y="494"/>
                    </a:lnTo>
                    <a:lnTo>
                      <a:pt x="710" y="486"/>
                    </a:lnTo>
                    <a:lnTo>
                      <a:pt x="704" y="482"/>
                    </a:lnTo>
                    <a:lnTo>
                      <a:pt x="698" y="482"/>
                    </a:lnTo>
                    <a:lnTo>
                      <a:pt x="694" y="484"/>
                    </a:lnTo>
                    <a:lnTo>
                      <a:pt x="692" y="482"/>
                    </a:lnTo>
                    <a:lnTo>
                      <a:pt x="692" y="478"/>
                    </a:lnTo>
                    <a:lnTo>
                      <a:pt x="700" y="474"/>
                    </a:lnTo>
                    <a:lnTo>
                      <a:pt x="704" y="466"/>
                    </a:lnTo>
                    <a:lnTo>
                      <a:pt x="704" y="464"/>
                    </a:lnTo>
                    <a:lnTo>
                      <a:pt x="704" y="460"/>
                    </a:lnTo>
                    <a:lnTo>
                      <a:pt x="694" y="454"/>
                    </a:lnTo>
                    <a:lnTo>
                      <a:pt x="700" y="454"/>
                    </a:lnTo>
                    <a:lnTo>
                      <a:pt x="700" y="446"/>
                    </a:lnTo>
                    <a:lnTo>
                      <a:pt x="692" y="438"/>
                    </a:lnTo>
                    <a:lnTo>
                      <a:pt x="684" y="428"/>
                    </a:lnTo>
                    <a:lnTo>
                      <a:pt x="684" y="422"/>
                    </a:lnTo>
                    <a:lnTo>
                      <a:pt x="684" y="418"/>
                    </a:lnTo>
                    <a:lnTo>
                      <a:pt x="682" y="418"/>
                    </a:lnTo>
                    <a:lnTo>
                      <a:pt x="676" y="418"/>
                    </a:lnTo>
                    <a:lnTo>
                      <a:pt x="676" y="414"/>
                    </a:lnTo>
                    <a:lnTo>
                      <a:pt x="680" y="414"/>
                    </a:lnTo>
                    <a:lnTo>
                      <a:pt x="680" y="412"/>
                    </a:lnTo>
                    <a:lnTo>
                      <a:pt x="676" y="406"/>
                    </a:lnTo>
                    <a:lnTo>
                      <a:pt x="672" y="402"/>
                    </a:lnTo>
                    <a:lnTo>
                      <a:pt x="670" y="394"/>
                    </a:lnTo>
                    <a:lnTo>
                      <a:pt x="672" y="384"/>
                    </a:lnTo>
                    <a:lnTo>
                      <a:pt x="674" y="382"/>
                    </a:lnTo>
                    <a:lnTo>
                      <a:pt x="676" y="378"/>
                    </a:lnTo>
                    <a:lnTo>
                      <a:pt x="682" y="376"/>
                    </a:lnTo>
                    <a:lnTo>
                      <a:pt x="682" y="374"/>
                    </a:lnTo>
                    <a:lnTo>
                      <a:pt x="680" y="372"/>
                    </a:lnTo>
                    <a:lnTo>
                      <a:pt x="690" y="360"/>
                    </a:lnTo>
                    <a:lnTo>
                      <a:pt x="700" y="354"/>
                    </a:lnTo>
                    <a:lnTo>
                      <a:pt x="710" y="350"/>
                    </a:lnTo>
                    <a:lnTo>
                      <a:pt x="718" y="348"/>
                    </a:lnTo>
                    <a:lnTo>
                      <a:pt x="720" y="342"/>
                    </a:lnTo>
                    <a:lnTo>
                      <a:pt x="720" y="338"/>
                    </a:lnTo>
                    <a:lnTo>
                      <a:pt x="700" y="338"/>
                    </a:lnTo>
                    <a:lnTo>
                      <a:pt x="694" y="336"/>
                    </a:lnTo>
                    <a:lnTo>
                      <a:pt x="690" y="332"/>
                    </a:lnTo>
                    <a:lnTo>
                      <a:pt x="684" y="332"/>
                    </a:lnTo>
                    <a:lnTo>
                      <a:pt x="680" y="338"/>
                    </a:lnTo>
                    <a:lnTo>
                      <a:pt x="674" y="346"/>
                    </a:lnTo>
                    <a:lnTo>
                      <a:pt x="662" y="348"/>
                    </a:lnTo>
                    <a:lnTo>
                      <a:pt x="654" y="330"/>
                    </a:lnTo>
                    <a:lnTo>
                      <a:pt x="644" y="312"/>
                    </a:lnTo>
                    <a:lnTo>
                      <a:pt x="646" y="312"/>
                    </a:lnTo>
                    <a:lnTo>
                      <a:pt x="646" y="310"/>
                    </a:lnTo>
                    <a:lnTo>
                      <a:pt x="648" y="306"/>
                    </a:lnTo>
                    <a:lnTo>
                      <a:pt x="656" y="306"/>
                    </a:lnTo>
                    <a:lnTo>
                      <a:pt x="664" y="306"/>
                    </a:lnTo>
                    <a:lnTo>
                      <a:pt x="666" y="302"/>
                    </a:lnTo>
                    <a:lnTo>
                      <a:pt x="670" y="294"/>
                    </a:lnTo>
                    <a:lnTo>
                      <a:pt x="676" y="292"/>
                    </a:lnTo>
                    <a:lnTo>
                      <a:pt x="684" y="290"/>
                    </a:lnTo>
                    <a:lnTo>
                      <a:pt x="692" y="278"/>
                    </a:lnTo>
                    <a:lnTo>
                      <a:pt x="698" y="266"/>
                    </a:lnTo>
                    <a:lnTo>
                      <a:pt x="710" y="272"/>
                    </a:lnTo>
                    <a:lnTo>
                      <a:pt x="716" y="274"/>
                    </a:lnTo>
                    <a:lnTo>
                      <a:pt x="712" y="278"/>
                    </a:lnTo>
                    <a:lnTo>
                      <a:pt x="708" y="290"/>
                    </a:lnTo>
                    <a:lnTo>
                      <a:pt x="702" y="300"/>
                    </a:lnTo>
                    <a:lnTo>
                      <a:pt x="702" y="304"/>
                    </a:lnTo>
                    <a:lnTo>
                      <a:pt x="708" y="302"/>
                    </a:lnTo>
                    <a:lnTo>
                      <a:pt x="702" y="310"/>
                    </a:lnTo>
                    <a:lnTo>
                      <a:pt x="702" y="312"/>
                    </a:lnTo>
                    <a:lnTo>
                      <a:pt x="704" y="312"/>
                    </a:lnTo>
                    <a:lnTo>
                      <a:pt x="712" y="306"/>
                    </a:lnTo>
                    <a:lnTo>
                      <a:pt x="720" y="300"/>
                    </a:lnTo>
                    <a:lnTo>
                      <a:pt x="730" y="292"/>
                    </a:lnTo>
                    <a:lnTo>
                      <a:pt x="736" y="290"/>
                    </a:lnTo>
                    <a:lnTo>
                      <a:pt x="740" y="290"/>
                    </a:lnTo>
                    <a:lnTo>
                      <a:pt x="744" y="292"/>
                    </a:lnTo>
                    <a:lnTo>
                      <a:pt x="746" y="292"/>
                    </a:lnTo>
                    <a:lnTo>
                      <a:pt x="750" y="292"/>
                    </a:lnTo>
                    <a:lnTo>
                      <a:pt x="756" y="282"/>
                    </a:lnTo>
                    <a:lnTo>
                      <a:pt x="762" y="276"/>
                    </a:lnTo>
                    <a:lnTo>
                      <a:pt x="766" y="266"/>
                    </a:lnTo>
                    <a:lnTo>
                      <a:pt x="772" y="258"/>
                    </a:lnTo>
                    <a:lnTo>
                      <a:pt x="782" y="250"/>
                    </a:lnTo>
                    <a:lnTo>
                      <a:pt x="780" y="242"/>
                    </a:lnTo>
                    <a:lnTo>
                      <a:pt x="786" y="240"/>
                    </a:lnTo>
                    <a:lnTo>
                      <a:pt x="790" y="246"/>
                    </a:lnTo>
                    <a:lnTo>
                      <a:pt x="798" y="248"/>
                    </a:lnTo>
                    <a:lnTo>
                      <a:pt x="804" y="250"/>
                    </a:lnTo>
                    <a:lnTo>
                      <a:pt x="804" y="242"/>
                    </a:lnTo>
                    <a:lnTo>
                      <a:pt x="804" y="240"/>
                    </a:lnTo>
                    <a:lnTo>
                      <a:pt x="810" y="236"/>
                    </a:lnTo>
                    <a:lnTo>
                      <a:pt x="814" y="236"/>
                    </a:lnTo>
                    <a:lnTo>
                      <a:pt x="820" y="232"/>
                    </a:lnTo>
                    <a:lnTo>
                      <a:pt x="818" y="230"/>
                    </a:lnTo>
                    <a:lnTo>
                      <a:pt x="826" y="228"/>
                    </a:lnTo>
                    <a:lnTo>
                      <a:pt x="828" y="214"/>
                    </a:lnTo>
                    <a:lnTo>
                      <a:pt x="836" y="230"/>
                    </a:lnTo>
                    <a:lnTo>
                      <a:pt x="838" y="224"/>
                    </a:lnTo>
                    <a:lnTo>
                      <a:pt x="838" y="220"/>
                    </a:lnTo>
                    <a:lnTo>
                      <a:pt x="844" y="214"/>
                    </a:lnTo>
                    <a:lnTo>
                      <a:pt x="844" y="210"/>
                    </a:lnTo>
                    <a:lnTo>
                      <a:pt x="840" y="200"/>
                    </a:lnTo>
                    <a:lnTo>
                      <a:pt x="844" y="192"/>
                    </a:lnTo>
                    <a:lnTo>
                      <a:pt x="844" y="184"/>
                    </a:lnTo>
                    <a:lnTo>
                      <a:pt x="848" y="182"/>
                    </a:lnTo>
                    <a:lnTo>
                      <a:pt x="854" y="178"/>
                    </a:lnTo>
                    <a:lnTo>
                      <a:pt x="850" y="176"/>
                    </a:lnTo>
                    <a:lnTo>
                      <a:pt x="850" y="174"/>
                    </a:lnTo>
                    <a:lnTo>
                      <a:pt x="856" y="176"/>
                    </a:lnTo>
                    <a:lnTo>
                      <a:pt x="858" y="178"/>
                    </a:lnTo>
                    <a:lnTo>
                      <a:pt x="858" y="178"/>
                    </a:lnTo>
                    <a:lnTo>
                      <a:pt x="858" y="178"/>
                    </a:lnTo>
                    <a:close/>
                    <a:moveTo>
                      <a:pt x="590" y="622"/>
                    </a:moveTo>
                    <a:lnTo>
                      <a:pt x="590" y="622"/>
                    </a:lnTo>
                    <a:lnTo>
                      <a:pt x="592" y="622"/>
                    </a:lnTo>
                    <a:lnTo>
                      <a:pt x="590" y="624"/>
                    </a:lnTo>
                    <a:lnTo>
                      <a:pt x="590" y="628"/>
                    </a:lnTo>
                    <a:lnTo>
                      <a:pt x="588" y="622"/>
                    </a:lnTo>
                    <a:lnTo>
                      <a:pt x="590" y="622"/>
                    </a:lnTo>
                    <a:lnTo>
                      <a:pt x="590" y="622"/>
                    </a:lnTo>
                    <a:lnTo>
                      <a:pt x="590" y="622"/>
                    </a:lnTo>
                    <a:close/>
                    <a:moveTo>
                      <a:pt x="540" y="676"/>
                    </a:moveTo>
                    <a:lnTo>
                      <a:pt x="540" y="676"/>
                    </a:lnTo>
                    <a:lnTo>
                      <a:pt x="536" y="678"/>
                    </a:lnTo>
                    <a:lnTo>
                      <a:pt x="528" y="682"/>
                    </a:lnTo>
                    <a:lnTo>
                      <a:pt x="516" y="692"/>
                    </a:lnTo>
                    <a:lnTo>
                      <a:pt x="520" y="706"/>
                    </a:lnTo>
                    <a:lnTo>
                      <a:pt x="526" y="712"/>
                    </a:lnTo>
                    <a:lnTo>
                      <a:pt x="536" y="712"/>
                    </a:lnTo>
                    <a:lnTo>
                      <a:pt x="540" y="706"/>
                    </a:lnTo>
                    <a:lnTo>
                      <a:pt x="546" y="702"/>
                    </a:lnTo>
                    <a:lnTo>
                      <a:pt x="552" y="684"/>
                    </a:lnTo>
                    <a:lnTo>
                      <a:pt x="554" y="684"/>
                    </a:lnTo>
                    <a:lnTo>
                      <a:pt x="554" y="682"/>
                    </a:lnTo>
                    <a:lnTo>
                      <a:pt x="552" y="676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40" y="676"/>
                    </a:lnTo>
                    <a:close/>
                    <a:moveTo>
                      <a:pt x="566" y="504"/>
                    </a:moveTo>
                    <a:lnTo>
                      <a:pt x="566" y="504"/>
                    </a:lnTo>
                    <a:lnTo>
                      <a:pt x="572" y="504"/>
                    </a:lnTo>
                    <a:lnTo>
                      <a:pt x="576" y="504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12"/>
                    </a:lnTo>
                    <a:lnTo>
                      <a:pt x="572" y="512"/>
                    </a:lnTo>
                    <a:lnTo>
                      <a:pt x="566" y="512"/>
                    </a:lnTo>
                    <a:lnTo>
                      <a:pt x="564" y="506"/>
                    </a:lnTo>
                    <a:lnTo>
                      <a:pt x="564" y="504"/>
                    </a:lnTo>
                    <a:lnTo>
                      <a:pt x="566" y="504"/>
                    </a:lnTo>
                    <a:lnTo>
                      <a:pt x="566" y="504"/>
                    </a:lnTo>
                    <a:lnTo>
                      <a:pt x="566" y="504"/>
                    </a:lnTo>
                    <a:close/>
                    <a:moveTo>
                      <a:pt x="630" y="496"/>
                    </a:moveTo>
                    <a:lnTo>
                      <a:pt x="630" y="496"/>
                    </a:lnTo>
                    <a:lnTo>
                      <a:pt x="636" y="496"/>
                    </a:lnTo>
                    <a:lnTo>
                      <a:pt x="636" y="500"/>
                    </a:lnTo>
                    <a:lnTo>
                      <a:pt x="636" y="502"/>
                    </a:lnTo>
                    <a:lnTo>
                      <a:pt x="630" y="500"/>
                    </a:lnTo>
                    <a:lnTo>
                      <a:pt x="628" y="496"/>
                    </a:lnTo>
                    <a:lnTo>
                      <a:pt x="630" y="496"/>
                    </a:lnTo>
                    <a:lnTo>
                      <a:pt x="630" y="496"/>
                    </a:lnTo>
                    <a:lnTo>
                      <a:pt x="630" y="496"/>
                    </a:lnTo>
                    <a:close/>
                    <a:moveTo>
                      <a:pt x="684" y="456"/>
                    </a:moveTo>
                    <a:lnTo>
                      <a:pt x="684" y="456"/>
                    </a:lnTo>
                    <a:lnTo>
                      <a:pt x="686" y="458"/>
                    </a:lnTo>
                    <a:lnTo>
                      <a:pt x="690" y="460"/>
                    </a:lnTo>
                    <a:lnTo>
                      <a:pt x="686" y="464"/>
                    </a:lnTo>
                    <a:lnTo>
                      <a:pt x="682" y="466"/>
                    </a:lnTo>
                    <a:lnTo>
                      <a:pt x="682" y="460"/>
                    </a:lnTo>
                    <a:lnTo>
                      <a:pt x="682" y="458"/>
                    </a:lnTo>
                    <a:lnTo>
                      <a:pt x="684" y="456"/>
                    </a:lnTo>
                    <a:lnTo>
                      <a:pt x="684" y="456"/>
                    </a:lnTo>
                    <a:lnTo>
                      <a:pt x="684" y="456"/>
                    </a:lnTo>
                    <a:close/>
                    <a:moveTo>
                      <a:pt x="692" y="448"/>
                    </a:moveTo>
                    <a:lnTo>
                      <a:pt x="692" y="448"/>
                    </a:lnTo>
                    <a:lnTo>
                      <a:pt x="692" y="450"/>
                    </a:lnTo>
                    <a:lnTo>
                      <a:pt x="694" y="454"/>
                    </a:lnTo>
                    <a:lnTo>
                      <a:pt x="692" y="454"/>
                    </a:lnTo>
                    <a:lnTo>
                      <a:pt x="686" y="454"/>
                    </a:lnTo>
                    <a:lnTo>
                      <a:pt x="684" y="450"/>
                    </a:lnTo>
                    <a:lnTo>
                      <a:pt x="686" y="448"/>
                    </a:lnTo>
                    <a:lnTo>
                      <a:pt x="692" y="448"/>
                    </a:lnTo>
                    <a:lnTo>
                      <a:pt x="692" y="448"/>
                    </a:lnTo>
                    <a:lnTo>
                      <a:pt x="692" y="448"/>
                    </a:lnTo>
                    <a:close/>
                    <a:moveTo>
                      <a:pt x="398" y="346"/>
                    </a:moveTo>
                    <a:lnTo>
                      <a:pt x="398" y="346"/>
                    </a:lnTo>
                    <a:lnTo>
                      <a:pt x="400" y="350"/>
                    </a:lnTo>
                    <a:lnTo>
                      <a:pt x="400" y="354"/>
                    </a:lnTo>
                    <a:lnTo>
                      <a:pt x="398" y="350"/>
                    </a:lnTo>
                    <a:lnTo>
                      <a:pt x="394" y="348"/>
                    </a:lnTo>
                    <a:lnTo>
                      <a:pt x="394" y="346"/>
                    </a:lnTo>
                    <a:lnTo>
                      <a:pt x="398" y="346"/>
                    </a:lnTo>
                    <a:lnTo>
                      <a:pt x="398" y="346"/>
                    </a:lnTo>
                    <a:lnTo>
                      <a:pt x="398" y="34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3" name="Freeform 1687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4" name="Freeform 1688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5" name="Freeform 1689"/>
              <p:cNvSpPr>
                <a:spLocks/>
              </p:cNvSpPr>
              <p:nvPr/>
            </p:nvSpPr>
            <p:spPr bwMode="auto">
              <a:xfrm>
                <a:off x="981075" y="3765550"/>
                <a:ext cx="241300" cy="466725"/>
              </a:xfrm>
              <a:custGeom>
                <a:avLst/>
                <a:gdLst>
                  <a:gd name="T0" fmla="*/ 0 w 152"/>
                  <a:gd name="T1" fmla="*/ 168 h 294"/>
                  <a:gd name="T2" fmla="*/ 8 w 152"/>
                  <a:gd name="T3" fmla="*/ 178 h 294"/>
                  <a:gd name="T4" fmla="*/ 20 w 152"/>
                  <a:gd name="T5" fmla="*/ 178 h 294"/>
                  <a:gd name="T6" fmla="*/ 20 w 152"/>
                  <a:gd name="T7" fmla="*/ 184 h 294"/>
                  <a:gd name="T8" fmla="*/ 8 w 152"/>
                  <a:gd name="T9" fmla="*/ 184 h 294"/>
                  <a:gd name="T10" fmla="*/ 18 w 152"/>
                  <a:gd name="T11" fmla="*/ 202 h 294"/>
                  <a:gd name="T12" fmla="*/ 20 w 152"/>
                  <a:gd name="T13" fmla="*/ 210 h 294"/>
                  <a:gd name="T14" fmla="*/ 20 w 152"/>
                  <a:gd name="T15" fmla="*/ 218 h 294"/>
                  <a:gd name="T16" fmla="*/ 20 w 152"/>
                  <a:gd name="T17" fmla="*/ 230 h 294"/>
                  <a:gd name="T18" fmla="*/ 22 w 152"/>
                  <a:gd name="T19" fmla="*/ 240 h 294"/>
                  <a:gd name="T20" fmla="*/ 26 w 152"/>
                  <a:gd name="T21" fmla="*/ 250 h 294"/>
                  <a:gd name="T22" fmla="*/ 8 w 152"/>
                  <a:gd name="T23" fmla="*/ 250 h 294"/>
                  <a:gd name="T24" fmla="*/ 4 w 152"/>
                  <a:gd name="T25" fmla="*/ 260 h 294"/>
                  <a:gd name="T26" fmla="*/ 18 w 152"/>
                  <a:gd name="T27" fmla="*/ 282 h 294"/>
                  <a:gd name="T28" fmla="*/ 14 w 152"/>
                  <a:gd name="T29" fmla="*/ 294 h 294"/>
                  <a:gd name="T30" fmla="*/ 28 w 152"/>
                  <a:gd name="T31" fmla="*/ 294 h 294"/>
                  <a:gd name="T32" fmla="*/ 36 w 152"/>
                  <a:gd name="T33" fmla="*/ 288 h 294"/>
                  <a:gd name="T34" fmla="*/ 56 w 152"/>
                  <a:gd name="T35" fmla="*/ 288 h 294"/>
                  <a:gd name="T36" fmla="*/ 68 w 152"/>
                  <a:gd name="T37" fmla="*/ 282 h 294"/>
                  <a:gd name="T38" fmla="*/ 80 w 152"/>
                  <a:gd name="T39" fmla="*/ 274 h 294"/>
                  <a:gd name="T40" fmla="*/ 74 w 152"/>
                  <a:gd name="T41" fmla="*/ 268 h 294"/>
                  <a:gd name="T42" fmla="*/ 80 w 152"/>
                  <a:gd name="T43" fmla="*/ 264 h 294"/>
                  <a:gd name="T44" fmla="*/ 90 w 152"/>
                  <a:gd name="T45" fmla="*/ 260 h 294"/>
                  <a:gd name="T46" fmla="*/ 98 w 152"/>
                  <a:gd name="T47" fmla="*/ 256 h 294"/>
                  <a:gd name="T48" fmla="*/ 102 w 152"/>
                  <a:gd name="T49" fmla="*/ 254 h 294"/>
                  <a:gd name="T50" fmla="*/ 108 w 152"/>
                  <a:gd name="T51" fmla="*/ 248 h 294"/>
                  <a:gd name="T52" fmla="*/ 118 w 152"/>
                  <a:gd name="T53" fmla="*/ 240 h 294"/>
                  <a:gd name="T54" fmla="*/ 122 w 152"/>
                  <a:gd name="T55" fmla="*/ 232 h 294"/>
                  <a:gd name="T56" fmla="*/ 126 w 152"/>
                  <a:gd name="T57" fmla="*/ 224 h 294"/>
                  <a:gd name="T58" fmla="*/ 122 w 152"/>
                  <a:gd name="T59" fmla="*/ 218 h 294"/>
                  <a:gd name="T60" fmla="*/ 122 w 152"/>
                  <a:gd name="T61" fmla="*/ 212 h 294"/>
                  <a:gd name="T62" fmla="*/ 126 w 152"/>
                  <a:gd name="T63" fmla="*/ 204 h 294"/>
                  <a:gd name="T64" fmla="*/ 126 w 152"/>
                  <a:gd name="T65" fmla="*/ 200 h 294"/>
                  <a:gd name="T66" fmla="*/ 120 w 152"/>
                  <a:gd name="T67" fmla="*/ 196 h 294"/>
                  <a:gd name="T68" fmla="*/ 112 w 152"/>
                  <a:gd name="T69" fmla="*/ 196 h 294"/>
                  <a:gd name="T70" fmla="*/ 112 w 152"/>
                  <a:gd name="T71" fmla="*/ 192 h 294"/>
                  <a:gd name="T72" fmla="*/ 118 w 152"/>
                  <a:gd name="T73" fmla="*/ 186 h 294"/>
                  <a:gd name="T74" fmla="*/ 120 w 152"/>
                  <a:gd name="T75" fmla="*/ 178 h 294"/>
                  <a:gd name="T76" fmla="*/ 126 w 152"/>
                  <a:gd name="T77" fmla="*/ 172 h 294"/>
                  <a:gd name="T78" fmla="*/ 126 w 152"/>
                  <a:gd name="T79" fmla="*/ 164 h 294"/>
                  <a:gd name="T80" fmla="*/ 130 w 152"/>
                  <a:gd name="T81" fmla="*/ 156 h 294"/>
                  <a:gd name="T82" fmla="*/ 130 w 152"/>
                  <a:gd name="T83" fmla="*/ 148 h 294"/>
                  <a:gd name="T84" fmla="*/ 138 w 152"/>
                  <a:gd name="T85" fmla="*/ 140 h 294"/>
                  <a:gd name="T86" fmla="*/ 148 w 152"/>
                  <a:gd name="T87" fmla="*/ 142 h 294"/>
                  <a:gd name="T88" fmla="*/ 152 w 152"/>
                  <a:gd name="T89" fmla="*/ 74 h 294"/>
                  <a:gd name="T90" fmla="*/ 12 w 152"/>
                  <a:gd name="T91" fmla="*/ 10 h 294"/>
                  <a:gd name="T92" fmla="*/ 26 w 152"/>
                  <a:gd name="T93" fmla="*/ 50 h 294"/>
                  <a:gd name="T94" fmla="*/ 26 w 152"/>
                  <a:gd name="T95" fmla="*/ 60 h 294"/>
                  <a:gd name="T96" fmla="*/ 20 w 152"/>
                  <a:gd name="T97" fmla="*/ 76 h 294"/>
                  <a:gd name="T98" fmla="*/ 20 w 152"/>
                  <a:gd name="T99" fmla="*/ 136 h 294"/>
                  <a:gd name="T100" fmla="*/ 0 w 152"/>
                  <a:gd name="T101" fmla="*/ 168 h 294"/>
                  <a:gd name="T102" fmla="*/ 0 w 152"/>
                  <a:gd name="T103" fmla="*/ 16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294">
                    <a:moveTo>
                      <a:pt x="0" y="168"/>
                    </a:moveTo>
                    <a:lnTo>
                      <a:pt x="0" y="168"/>
                    </a:lnTo>
                    <a:lnTo>
                      <a:pt x="4" y="174"/>
                    </a:lnTo>
                    <a:lnTo>
                      <a:pt x="8" y="178"/>
                    </a:lnTo>
                    <a:lnTo>
                      <a:pt x="12" y="178"/>
                    </a:lnTo>
                    <a:lnTo>
                      <a:pt x="20" y="178"/>
                    </a:lnTo>
                    <a:lnTo>
                      <a:pt x="22" y="182"/>
                    </a:lnTo>
                    <a:lnTo>
                      <a:pt x="20" y="184"/>
                    </a:lnTo>
                    <a:lnTo>
                      <a:pt x="14" y="184"/>
                    </a:lnTo>
                    <a:lnTo>
                      <a:pt x="8" y="184"/>
                    </a:lnTo>
                    <a:lnTo>
                      <a:pt x="18" y="196"/>
                    </a:lnTo>
                    <a:lnTo>
                      <a:pt x="18" y="202"/>
                    </a:lnTo>
                    <a:lnTo>
                      <a:pt x="20" y="204"/>
                    </a:lnTo>
                    <a:lnTo>
                      <a:pt x="20" y="210"/>
                    </a:lnTo>
                    <a:lnTo>
                      <a:pt x="20" y="212"/>
                    </a:lnTo>
                    <a:lnTo>
                      <a:pt x="20" y="218"/>
                    </a:lnTo>
                    <a:lnTo>
                      <a:pt x="20" y="222"/>
                    </a:lnTo>
                    <a:lnTo>
                      <a:pt x="20" y="230"/>
                    </a:lnTo>
                    <a:lnTo>
                      <a:pt x="22" y="236"/>
                    </a:lnTo>
                    <a:lnTo>
                      <a:pt x="22" y="240"/>
                    </a:lnTo>
                    <a:lnTo>
                      <a:pt x="22" y="242"/>
                    </a:lnTo>
                    <a:lnTo>
                      <a:pt x="26" y="250"/>
                    </a:lnTo>
                    <a:lnTo>
                      <a:pt x="18" y="250"/>
                    </a:lnTo>
                    <a:lnTo>
                      <a:pt x="8" y="250"/>
                    </a:lnTo>
                    <a:lnTo>
                      <a:pt x="4" y="256"/>
                    </a:lnTo>
                    <a:lnTo>
                      <a:pt x="4" y="260"/>
                    </a:lnTo>
                    <a:lnTo>
                      <a:pt x="14" y="274"/>
                    </a:lnTo>
                    <a:lnTo>
                      <a:pt x="18" y="282"/>
                    </a:lnTo>
                    <a:lnTo>
                      <a:pt x="20" y="286"/>
                    </a:lnTo>
                    <a:lnTo>
                      <a:pt x="14" y="294"/>
                    </a:lnTo>
                    <a:lnTo>
                      <a:pt x="20" y="294"/>
                    </a:lnTo>
                    <a:lnTo>
                      <a:pt x="28" y="294"/>
                    </a:lnTo>
                    <a:lnTo>
                      <a:pt x="32" y="288"/>
                    </a:lnTo>
                    <a:lnTo>
                      <a:pt x="36" y="288"/>
                    </a:lnTo>
                    <a:lnTo>
                      <a:pt x="38" y="292"/>
                    </a:lnTo>
                    <a:lnTo>
                      <a:pt x="56" y="288"/>
                    </a:lnTo>
                    <a:lnTo>
                      <a:pt x="64" y="286"/>
                    </a:lnTo>
                    <a:lnTo>
                      <a:pt x="68" y="282"/>
                    </a:lnTo>
                    <a:lnTo>
                      <a:pt x="74" y="276"/>
                    </a:lnTo>
                    <a:lnTo>
                      <a:pt x="80" y="274"/>
                    </a:lnTo>
                    <a:lnTo>
                      <a:pt x="76" y="272"/>
                    </a:lnTo>
                    <a:lnTo>
                      <a:pt x="74" y="268"/>
                    </a:lnTo>
                    <a:lnTo>
                      <a:pt x="76" y="266"/>
                    </a:lnTo>
                    <a:lnTo>
                      <a:pt x="80" y="264"/>
                    </a:lnTo>
                    <a:lnTo>
                      <a:pt x="84" y="260"/>
                    </a:lnTo>
                    <a:lnTo>
                      <a:pt x="90" y="260"/>
                    </a:lnTo>
                    <a:lnTo>
                      <a:pt x="92" y="258"/>
                    </a:lnTo>
                    <a:lnTo>
                      <a:pt x="98" y="256"/>
                    </a:lnTo>
                    <a:lnTo>
                      <a:pt x="102" y="256"/>
                    </a:lnTo>
                    <a:lnTo>
                      <a:pt x="102" y="254"/>
                    </a:lnTo>
                    <a:lnTo>
                      <a:pt x="104" y="250"/>
                    </a:lnTo>
                    <a:lnTo>
                      <a:pt x="108" y="248"/>
                    </a:lnTo>
                    <a:lnTo>
                      <a:pt x="116" y="242"/>
                    </a:lnTo>
                    <a:lnTo>
                      <a:pt x="118" y="240"/>
                    </a:lnTo>
                    <a:lnTo>
                      <a:pt x="120" y="238"/>
                    </a:lnTo>
                    <a:lnTo>
                      <a:pt x="122" y="232"/>
                    </a:lnTo>
                    <a:lnTo>
                      <a:pt x="128" y="230"/>
                    </a:lnTo>
                    <a:lnTo>
                      <a:pt x="126" y="224"/>
                    </a:lnTo>
                    <a:lnTo>
                      <a:pt x="122" y="222"/>
                    </a:lnTo>
                    <a:lnTo>
                      <a:pt x="122" y="218"/>
                    </a:lnTo>
                    <a:lnTo>
                      <a:pt x="122" y="21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26" y="204"/>
                    </a:lnTo>
                    <a:lnTo>
                      <a:pt x="126" y="202"/>
                    </a:lnTo>
                    <a:lnTo>
                      <a:pt x="126" y="200"/>
                    </a:lnTo>
                    <a:lnTo>
                      <a:pt x="122" y="196"/>
                    </a:lnTo>
                    <a:lnTo>
                      <a:pt x="120" y="196"/>
                    </a:lnTo>
                    <a:lnTo>
                      <a:pt x="116" y="196"/>
                    </a:lnTo>
                    <a:lnTo>
                      <a:pt x="112" y="196"/>
                    </a:lnTo>
                    <a:lnTo>
                      <a:pt x="112" y="194"/>
                    </a:lnTo>
                    <a:lnTo>
                      <a:pt x="112" y="192"/>
                    </a:lnTo>
                    <a:lnTo>
                      <a:pt x="116" y="188"/>
                    </a:lnTo>
                    <a:lnTo>
                      <a:pt x="118" y="186"/>
                    </a:lnTo>
                    <a:lnTo>
                      <a:pt x="118" y="182"/>
                    </a:lnTo>
                    <a:lnTo>
                      <a:pt x="120" y="178"/>
                    </a:lnTo>
                    <a:lnTo>
                      <a:pt x="122" y="176"/>
                    </a:lnTo>
                    <a:lnTo>
                      <a:pt x="126" y="172"/>
                    </a:lnTo>
                    <a:lnTo>
                      <a:pt x="126" y="166"/>
                    </a:lnTo>
                    <a:lnTo>
                      <a:pt x="126" y="164"/>
                    </a:lnTo>
                    <a:lnTo>
                      <a:pt x="128" y="160"/>
                    </a:lnTo>
                    <a:lnTo>
                      <a:pt x="130" y="156"/>
                    </a:lnTo>
                    <a:lnTo>
                      <a:pt x="130" y="154"/>
                    </a:lnTo>
                    <a:lnTo>
                      <a:pt x="130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40" y="142"/>
                    </a:lnTo>
                    <a:lnTo>
                      <a:pt x="148" y="142"/>
                    </a:lnTo>
                    <a:lnTo>
                      <a:pt x="152" y="142"/>
                    </a:lnTo>
                    <a:lnTo>
                      <a:pt x="152" y="74"/>
                    </a:lnTo>
                    <a:lnTo>
                      <a:pt x="28" y="0"/>
                    </a:lnTo>
                    <a:lnTo>
                      <a:pt x="12" y="10"/>
                    </a:lnTo>
                    <a:lnTo>
                      <a:pt x="20" y="46"/>
                    </a:lnTo>
                    <a:lnTo>
                      <a:pt x="26" y="50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2" y="68"/>
                    </a:lnTo>
                    <a:lnTo>
                      <a:pt x="20" y="76"/>
                    </a:lnTo>
                    <a:lnTo>
                      <a:pt x="20" y="110"/>
                    </a:lnTo>
                    <a:lnTo>
                      <a:pt x="20" y="136"/>
                    </a:lnTo>
                    <a:lnTo>
                      <a:pt x="0" y="156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6" name="Freeform 1690"/>
              <p:cNvSpPr>
                <a:spLocks/>
              </p:cNvSpPr>
              <p:nvPr/>
            </p:nvSpPr>
            <p:spPr bwMode="auto">
              <a:xfrm>
                <a:off x="981075" y="4127500"/>
                <a:ext cx="307975" cy="228600"/>
              </a:xfrm>
              <a:custGeom>
                <a:avLst/>
                <a:gdLst>
                  <a:gd name="T0" fmla="*/ 68 w 194"/>
                  <a:gd name="T1" fmla="*/ 116 h 144"/>
                  <a:gd name="T2" fmla="*/ 76 w 194"/>
                  <a:gd name="T3" fmla="*/ 114 h 144"/>
                  <a:gd name="T4" fmla="*/ 78 w 194"/>
                  <a:gd name="T5" fmla="*/ 104 h 144"/>
                  <a:gd name="T6" fmla="*/ 86 w 194"/>
                  <a:gd name="T7" fmla="*/ 102 h 144"/>
                  <a:gd name="T8" fmla="*/ 98 w 194"/>
                  <a:gd name="T9" fmla="*/ 106 h 144"/>
                  <a:gd name="T10" fmla="*/ 110 w 194"/>
                  <a:gd name="T11" fmla="*/ 112 h 144"/>
                  <a:gd name="T12" fmla="*/ 124 w 194"/>
                  <a:gd name="T13" fmla="*/ 114 h 144"/>
                  <a:gd name="T14" fmla="*/ 132 w 194"/>
                  <a:gd name="T15" fmla="*/ 112 h 144"/>
                  <a:gd name="T16" fmla="*/ 134 w 194"/>
                  <a:gd name="T17" fmla="*/ 106 h 144"/>
                  <a:gd name="T18" fmla="*/ 142 w 194"/>
                  <a:gd name="T19" fmla="*/ 112 h 144"/>
                  <a:gd name="T20" fmla="*/ 152 w 194"/>
                  <a:gd name="T21" fmla="*/ 108 h 144"/>
                  <a:gd name="T22" fmla="*/ 156 w 194"/>
                  <a:gd name="T23" fmla="*/ 104 h 144"/>
                  <a:gd name="T24" fmla="*/ 158 w 194"/>
                  <a:gd name="T25" fmla="*/ 106 h 144"/>
                  <a:gd name="T26" fmla="*/ 162 w 194"/>
                  <a:gd name="T27" fmla="*/ 104 h 144"/>
                  <a:gd name="T28" fmla="*/ 168 w 194"/>
                  <a:gd name="T29" fmla="*/ 98 h 144"/>
                  <a:gd name="T30" fmla="*/ 184 w 194"/>
                  <a:gd name="T31" fmla="*/ 102 h 144"/>
                  <a:gd name="T32" fmla="*/ 194 w 194"/>
                  <a:gd name="T33" fmla="*/ 102 h 144"/>
                  <a:gd name="T34" fmla="*/ 190 w 194"/>
                  <a:gd name="T35" fmla="*/ 96 h 144"/>
                  <a:gd name="T36" fmla="*/ 188 w 194"/>
                  <a:gd name="T37" fmla="*/ 86 h 144"/>
                  <a:gd name="T38" fmla="*/ 178 w 194"/>
                  <a:gd name="T39" fmla="*/ 78 h 144"/>
                  <a:gd name="T40" fmla="*/ 172 w 194"/>
                  <a:gd name="T41" fmla="*/ 72 h 144"/>
                  <a:gd name="T42" fmla="*/ 170 w 194"/>
                  <a:gd name="T43" fmla="*/ 66 h 144"/>
                  <a:gd name="T44" fmla="*/ 162 w 194"/>
                  <a:gd name="T45" fmla="*/ 62 h 144"/>
                  <a:gd name="T46" fmla="*/ 158 w 194"/>
                  <a:gd name="T47" fmla="*/ 58 h 144"/>
                  <a:gd name="T48" fmla="*/ 150 w 194"/>
                  <a:gd name="T49" fmla="*/ 58 h 144"/>
                  <a:gd name="T50" fmla="*/ 148 w 194"/>
                  <a:gd name="T51" fmla="*/ 50 h 144"/>
                  <a:gd name="T52" fmla="*/ 140 w 194"/>
                  <a:gd name="T53" fmla="*/ 42 h 144"/>
                  <a:gd name="T54" fmla="*/ 140 w 194"/>
                  <a:gd name="T55" fmla="*/ 32 h 144"/>
                  <a:gd name="T56" fmla="*/ 132 w 194"/>
                  <a:gd name="T57" fmla="*/ 24 h 144"/>
                  <a:gd name="T58" fmla="*/ 134 w 194"/>
                  <a:gd name="T59" fmla="*/ 12 h 144"/>
                  <a:gd name="T60" fmla="*/ 122 w 194"/>
                  <a:gd name="T61" fmla="*/ 4 h 144"/>
                  <a:gd name="T62" fmla="*/ 116 w 194"/>
                  <a:gd name="T63" fmla="*/ 12 h 144"/>
                  <a:gd name="T64" fmla="*/ 106 w 194"/>
                  <a:gd name="T65" fmla="*/ 18 h 144"/>
                  <a:gd name="T66" fmla="*/ 102 w 194"/>
                  <a:gd name="T67" fmla="*/ 24 h 144"/>
                  <a:gd name="T68" fmla="*/ 96 w 194"/>
                  <a:gd name="T69" fmla="*/ 26 h 144"/>
                  <a:gd name="T70" fmla="*/ 88 w 194"/>
                  <a:gd name="T71" fmla="*/ 32 h 144"/>
                  <a:gd name="T72" fmla="*/ 78 w 194"/>
                  <a:gd name="T73" fmla="*/ 34 h 144"/>
                  <a:gd name="T74" fmla="*/ 74 w 194"/>
                  <a:gd name="T75" fmla="*/ 40 h 144"/>
                  <a:gd name="T76" fmla="*/ 78 w 194"/>
                  <a:gd name="T77" fmla="*/ 44 h 144"/>
                  <a:gd name="T78" fmla="*/ 68 w 194"/>
                  <a:gd name="T79" fmla="*/ 52 h 144"/>
                  <a:gd name="T80" fmla="*/ 56 w 194"/>
                  <a:gd name="T81" fmla="*/ 60 h 144"/>
                  <a:gd name="T82" fmla="*/ 36 w 194"/>
                  <a:gd name="T83" fmla="*/ 60 h 144"/>
                  <a:gd name="T84" fmla="*/ 28 w 194"/>
                  <a:gd name="T85" fmla="*/ 66 h 144"/>
                  <a:gd name="T86" fmla="*/ 14 w 194"/>
                  <a:gd name="T87" fmla="*/ 66 h 144"/>
                  <a:gd name="T88" fmla="*/ 10 w 194"/>
                  <a:gd name="T89" fmla="*/ 80 h 144"/>
                  <a:gd name="T90" fmla="*/ 2 w 194"/>
                  <a:gd name="T91" fmla="*/ 88 h 144"/>
                  <a:gd name="T92" fmla="*/ 2 w 194"/>
                  <a:gd name="T93" fmla="*/ 90 h 144"/>
                  <a:gd name="T94" fmla="*/ 8 w 194"/>
                  <a:gd name="T95" fmla="*/ 98 h 144"/>
                  <a:gd name="T96" fmla="*/ 18 w 194"/>
                  <a:gd name="T97" fmla="*/ 120 h 144"/>
                  <a:gd name="T98" fmla="*/ 24 w 194"/>
                  <a:gd name="T99" fmla="*/ 130 h 144"/>
                  <a:gd name="T100" fmla="*/ 36 w 194"/>
                  <a:gd name="T101" fmla="*/ 142 h 144"/>
                  <a:gd name="T102" fmla="*/ 40 w 194"/>
                  <a:gd name="T103" fmla="*/ 144 h 144"/>
                  <a:gd name="T104" fmla="*/ 46 w 194"/>
                  <a:gd name="T105" fmla="*/ 140 h 144"/>
                  <a:gd name="T106" fmla="*/ 50 w 194"/>
                  <a:gd name="T107" fmla="*/ 134 h 144"/>
                  <a:gd name="T108" fmla="*/ 58 w 194"/>
                  <a:gd name="T109" fmla="*/ 134 h 144"/>
                  <a:gd name="T110" fmla="*/ 68 w 194"/>
                  <a:gd name="T111" fmla="*/ 13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4" h="144">
                    <a:moveTo>
                      <a:pt x="68" y="132"/>
                    </a:moveTo>
                    <a:lnTo>
                      <a:pt x="68" y="116"/>
                    </a:lnTo>
                    <a:lnTo>
                      <a:pt x="74" y="116"/>
                    </a:lnTo>
                    <a:lnTo>
                      <a:pt x="76" y="114"/>
                    </a:lnTo>
                    <a:lnTo>
                      <a:pt x="76" y="112"/>
                    </a:lnTo>
                    <a:lnTo>
                      <a:pt x="78" y="104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4" y="104"/>
                    </a:lnTo>
                    <a:lnTo>
                      <a:pt x="98" y="106"/>
                    </a:lnTo>
                    <a:lnTo>
                      <a:pt x="102" y="112"/>
                    </a:lnTo>
                    <a:lnTo>
                      <a:pt x="110" y="112"/>
                    </a:lnTo>
                    <a:lnTo>
                      <a:pt x="114" y="112"/>
                    </a:lnTo>
                    <a:lnTo>
                      <a:pt x="124" y="114"/>
                    </a:lnTo>
                    <a:lnTo>
                      <a:pt x="132" y="116"/>
                    </a:lnTo>
                    <a:lnTo>
                      <a:pt x="132" y="112"/>
                    </a:lnTo>
                    <a:lnTo>
                      <a:pt x="134" y="108"/>
                    </a:lnTo>
                    <a:lnTo>
                      <a:pt x="134" y="106"/>
                    </a:lnTo>
                    <a:lnTo>
                      <a:pt x="140" y="108"/>
                    </a:lnTo>
                    <a:lnTo>
                      <a:pt x="142" y="112"/>
                    </a:lnTo>
                    <a:lnTo>
                      <a:pt x="144" y="112"/>
                    </a:lnTo>
                    <a:lnTo>
                      <a:pt x="152" y="108"/>
                    </a:lnTo>
                    <a:lnTo>
                      <a:pt x="152" y="106"/>
                    </a:lnTo>
                    <a:lnTo>
                      <a:pt x="156" y="104"/>
                    </a:lnTo>
                    <a:lnTo>
                      <a:pt x="158" y="104"/>
                    </a:lnTo>
                    <a:lnTo>
                      <a:pt x="158" y="106"/>
                    </a:lnTo>
                    <a:lnTo>
                      <a:pt x="160" y="106"/>
                    </a:lnTo>
                    <a:lnTo>
                      <a:pt x="162" y="104"/>
                    </a:lnTo>
                    <a:lnTo>
                      <a:pt x="166" y="102"/>
                    </a:lnTo>
                    <a:lnTo>
                      <a:pt x="168" y="98"/>
                    </a:lnTo>
                    <a:lnTo>
                      <a:pt x="180" y="98"/>
                    </a:lnTo>
                    <a:lnTo>
                      <a:pt x="184" y="102"/>
                    </a:lnTo>
                    <a:lnTo>
                      <a:pt x="186" y="102"/>
                    </a:lnTo>
                    <a:lnTo>
                      <a:pt x="194" y="102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8" y="90"/>
                    </a:lnTo>
                    <a:lnTo>
                      <a:pt x="188" y="86"/>
                    </a:lnTo>
                    <a:lnTo>
                      <a:pt x="186" y="80"/>
                    </a:lnTo>
                    <a:lnTo>
                      <a:pt x="178" y="78"/>
                    </a:lnTo>
                    <a:lnTo>
                      <a:pt x="176" y="76"/>
                    </a:lnTo>
                    <a:lnTo>
                      <a:pt x="172" y="72"/>
                    </a:lnTo>
                    <a:lnTo>
                      <a:pt x="172" y="68"/>
                    </a:lnTo>
                    <a:lnTo>
                      <a:pt x="170" y="66"/>
                    </a:lnTo>
                    <a:lnTo>
                      <a:pt x="166" y="66"/>
                    </a:lnTo>
                    <a:lnTo>
                      <a:pt x="162" y="62"/>
                    </a:lnTo>
                    <a:lnTo>
                      <a:pt x="160" y="60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50" y="54"/>
                    </a:lnTo>
                    <a:lnTo>
                      <a:pt x="148" y="50"/>
                    </a:lnTo>
                    <a:lnTo>
                      <a:pt x="142" y="44"/>
                    </a:lnTo>
                    <a:lnTo>
                      <a:pt x="140" y="42"/>
                    </a:lnTo>
                    <a:lnTo>
                      <a:pt x="140" y="36"/>
                    </a:lnTo>
                    <a:lnTo>
                      <a:pt x="140" y="32"/>
                    </a:lnTo>
                    <a:lnTo>
                      <a:pt x="138" y="26"/>
                    </a:lnTo>
                    <a:lnTo>
                      <a:pt x="132" y="24"/>
                    </a:lnTo>
                    <a:lnTo>
                      <a:pt x="134" y="22"/>
                    </a:lnTo>
                    <a:lnTo>
                      <a:pt x="134" y="12"/>
                    </a:lnTo>
                    <a:lnTo>
                      <a:pt x="126" y="0"/>
                    </a:lnTo>
                    <a:lnTo>
                      <a:pt x="122" y="4"/>
                    </a:lnTo>
                    <a:lnTo>
                      <a:pt x="120" y="8"/>
                    </a:lnTo>
                    <a:lnTo>
                      <a:pt x="116" y="12"/>
                    </a:lnTo>
                    <a:lnTo>
                      <a:pt x="114" y="14"/>
                    </a:lnTo>
                    <a:lnTo>
                      <a:pt x="106" y="18"/>
                    </a:lnTo>
                    <a:lnTo>
                      <a:pt x="104" y="22"/>
                    </a:lnTo>
                    <a:lnTo>
                      <a:pt x="102" y="24"/>
                    </a:lnTo>
                    <a:lnTo>
                      <a:pt x="102" y="26"/>
                    </a:lnTo>
                    <a:lnTo>
                      <a:pt x="96" y="26"/>
                    </a:lnTo>
                    <a:lnTo>
                      <a:pt x="92" y="30"/>
                    </a:lnTo>
                    <a:lnTo>
                      <a:pt x="88" y="32"/>
                    </a:lnTo>
                    <a:lnTo>
                      <a:pt x="84" y="32"/>
                    </a:lnTo>
                    <a:lnTo>
                      <a:pt x="78" y="34"/>
                    </a:lnTo>
                    <a:lnTo>
                      <a:pt x="76" y="36"/>
                    </a:lnTo>
                    <a:lnTo>
                      <a:pt x="74" y="40"/>
                    </a:lnTo>
                    <a:lnTo>
                      <a:pt x="76" y="42"/>
                    </a:lnTo>
                    <a:lnTo>
                      <a:pt x="78" y="44"/>
                    </a:lnTo>
                    <a:lnTo>
                      <a:pt x="74" y="48"/>
                    </a:lnTo>
                    <a:lnTo>
                      <a:pt x="68" y="52"/>
                    </a:lnTo>
                    <a:lnTo>
                      <a:pt x="64" y="58"/>
                    </a:lnTo>
                    <a:lnTo>
                      <a:pt x="56" y="60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28" y="66"/>
                    </a:lnTo>
                    <a:lnTo>
                      <a:pt x="20" y="66"/>
                    </a:lnTo>
                    <a:lnTo>
                      <a:pt x="14" y="66"/>
                    </a:lnTo>
                    <a:lnTo>
                      <a:pt x="12" y="76"/>
                    </a:lnTo>
                    <a:lnTo>
                      <a:pt x="10" y="80"/>
                    </a:lnTo>
                    <a:lnTo>
                      <a:pt x="4" y="86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2" y="90"/>
                    </a:lnTo>
                    <a:lnTo>
                      <a:pt x="4" y="94"/>
                    </a:lnTo>
                    <a:lnTo>
                      <a:pt x="8" y="98"/>
                    </a:lnTo>
                    <a:lnTo>
                      <a:pt x="14" y="114"/>
                    </a:lnTo>
                    <a:lnTo>
                      <a:pt x="18" y="120"/>
                    </a:lnTo>
                    <a:lnTo>
                      <a:pt x="20" y="124"/>
                    </a:lnTo>
                    <a:lnTo>
                      <a:pt x="24" y="130"/>
                    </a:lnTo>
                    <a:lnTo>
                      <a:pt x="30" y="134"/>
                    </a:lnTo>
                    <a:lnTo>
                      <a:pt x="36" y="142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2" y="142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50" y="134"/>
                    </a:lnTo>
                    <a:lnTo>
                      <a:pt x="52" y="134"/>
                    </a:lnTo>
                    <a:lnTo>
                      <a:pt x="58" y="134"/>
                    </a:lnTo>
                    <a:lnTo>
                      <a:pt x="68" y="132"/>
                    </a:lnTo>
                    <a:lnTo>
                      <a:pt x="68" y="132"/>
                    </a:lnTo>
                    <a:lnTo>
                      <a:pt x="68" y="13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7" name="Freeform 1691"/>
              <p:cNvSpPr>
                <a:spLocks/>
              </p:cNvSpPr>
              <p:nvPr/>
            </p:nvSpPr>
            <p:spPr bwMode="auto">
              <a:xfrm>
                <a:off x="854075" y="4060825"/>
                <a:ext cx="184150" cy="323850"/>
              </a:xfrm>
              <a:custGeom>
                <a:avLst/>
                <a:gdLst>
                  <a:gd name="T0" fmla="*/ 2 w 116"/>
                  <a:gd name="T1" fmla="*/ 168 h 204"/>
                  <a:gd name="T2" fmla="*/ 8 w 116"/>
                  <a:gd name="T3" fmla="*/ 162 h 204"/>
                  <a:gd name="T4" fmla="*/ 8 w 116"/>
                  <a:gd name="T5" fmla="*/ 172 h 204"/>
                  <a:gd name="T6" fmla="*/ 12 w 116"/>
                  <a:gd name="T7" fmla="*/ 174 h 204"/>
                  <a:gd name="T8" fmla="*/ 20 w 116"/>
                  <a:gd name="T9" fmla="*/ 188 h 204"/>
                  <a:gd name="T10" fmla="*/ 46 w 116"/>
                  <a:gd name="T11" fmla="*/ 198 h 204"/>
                  <a:gd name="T12" fmla="*/ 56 w 116"/>
                  <a:gd name="T13" fmla="*/ 198 h 204"/>
                  <a:gd name="T14" fmla="*/ 64 w 116"/>
                  <a:gd name="T15" fmla="*/ 196 h 204"/>
                  <a:gd name="T16" fmla="*/ 74 w 116"/>
                  <a:gd name="T17" fmla="*/ 196 h 204"/>
                  <a:gd name="T18" fmla="*/ 92 w 116"/>
                  <a:gd name="T19" fmla="*/ 196 h 204"/>
                  <a:gd name="T20" fmla="*/ 96 w 116"/>
                  <a:gd name="T21" fmla="*/ 200 h 204"/>
                  <a:gd name="T22" fmla="*/ 110 w 116"/>
                  <a:gd name="T23" fmla="*/ 200 h 204"/>
                  <a:gd name="T24" fmla="*/ 114 w 116"/>
                  <a:gd name="T25" fmla="*/ 196 h 204"/>
                  <a:gd name="T26" fmla="*/ 116 w 116"/>
                  <a:gd name="T27" fmla="*/ 188 h 204"/>
                  <a:gd name="T28" fmla="*/ 110 w 116"/>
                  <a:gd name="T29" fmla="*/ 178 h 204"/>
                  <a:gd name="T30" fmla="*/ 100 w 116"/>
                  <a:gd name="T31" fmla="*/ 168 h 204"/>
                  <a:gd name="T32" fmla="*/ 94 w 116"/>
                  <a:gd name="T33" fmla="*/ 156 h 204"/>
                  <a:gd name="T34" fmla="*/ 84 w 116"/>
                  <a:gd name="T35" fmla="*/ 136 h 204"/>
                  <a:gd name="T36" fmla="*/ 78 w 116"/>
                  <a:gd name="T37" fmla="*/ 134 h 204"/>
                  <a:gd name="T38" fmla="*/ 84 w 116"/>
                  <a:gd name="T39" fmla="*/ 128 h 204"/>
                  <a:gd name="T40" fmla="*/ 92 w 116"/>
                  <a:gd name="T41" fmla="*/ 118 h 204"/>
                  <a:gd name="T42" fmla="*/ 100 w 116"/>
                  <a:gd name="T43" fmla="*/ 100 h 204"/>
                  <a:gd name="T44" fmla="*/ 94 w 116"/>
                  <a:gd name="T45" fmla="*/ 88 h 204"/>
                  <a:gd name="T46" fmla="*/ 84 w 116"/>
                  <a:gd name="T47" fmla="*/ 70 h 204"/>
                  <a:gd name="T48" fmla="*/ 96 w 116"/>
                  <a:gd name="T49" fmla="*/ 64 h 204"/>
                  <a:gd name="T50" fmla="*/ 102 w 116"/>
                  <a:gd name="T51" fmla="*/ 56 h 204"/>
                  <a:gd name="T52" fmla="*/ 102 w 116"/>
                  <a:gd name="T53" fmla="*/ 50 h 204"/>
                  <a:gd name="T54" fmla="*/ 100 w 116"/>
                  <a:gd name="T55" fmla="*/ 36 h 204"/>
                  <a:gd name="T56" fmla="*/ 100 w 116"/>
                  <a:gd name="T57" fmla="*/ 26 h 204"/>
                  <a:gd name="T58" fmla="*/ 100 w 116"/>
                  <a:gd name="T59" fmla="*/ 18 h 204"/>
                  <a:gd name="T60" fmla="*/ 96 w 116"/>
                  <a:gd name="T61" fmla="*/ 10 h 204"/>
                  <a:gd name="T62" fmla="*/ 86 w 116"/>
                  <a:gd name="T63" fmla="*/ 16 h 204"/>
                  <a:gd name="T64" fmla="*/ 88 w 116"/>
                  <a:gd name="T65" fmla="*/ 18 h 204"/>
                  <a:gd name="T66" fmla="*/ 86 w 116"/>
                  <a:gd name="T67" fmla="*/ 32 h 204"/>
                  <a:gd name="T68" fmla="*/ 82 w 116"/>
                  <a:gd name="T69" fmla="*/ 34 h 204"/>
                  <a:gd name="T70" fmla="*/ 78 w 116"/>
                  <a:gd name="T71" fmla="*/ 40 h 204"/>
                  <a:gd name="T72" fmla="*/ 74 w 116"/>
                  <a:gd name="T73" fmla="*/ 46 h 204"/>
                  <a:gd name="T74" fmla="*/ 72 w 116"/>
                  <a:gd name="T75" fmla="*/ 56 h 204"/>
                  <a:gd name="T76" fmla="*/ 68 w 116"/>
                  <a:gd name="T77" fmla="*/ 62 h 204"/>
                  <a:gd name="T78" fmla="*/ 68 w 116"/>
                  <a:gd name="T79" fmla="*/ 68 h 204"/>
                  <a:gd name="T80" fmla="*/ 56 w 116"/>
                  <a:gd name="T81" fmla="*/ 78 h 204"/>
                  <a:gd name="T82" fmla="*/ 54 w 116"/>
                  <a:gd name="T83" fmla="*/ 82 h 204"/>
                  <a:gd name="T84" fmla="*/ 50 w 116"/>
                  <a:gd name="T85" fmla="*/ 92 h 204"/>
                  <a:gd name="T86" fmla="*/ 46 w 116"/>
                  <a:gd name="T87" fmla="*/ 100 h 204"/>
                  <a:gd name="T88" fmla="*/ 40 w 116"/>
                  <a:gd name="T89" fmla="*/ 108 h 204"/>
                  <a:gd name="T90" fmla="*/ 38 w 116"/>
                  <a:gd name="T91" fmla="*/ 122 h 204"/>
                  <a:gd name="T92" fmla="*/ 36 w 116"/>
                  <a:gd name="T93" fmla="*/ 124 h 204"/>
                  <a:gd name="T94" fmla="*/ 30 w 116"/>
                  <a:gd name="T95" fmla="*/ 134 h 204"/>
                  <a:gd name="T96" fmla="*/ 28 w 116"/>
                  <a:gd name="T97" fmla="*/ 128 h 204"/>
                  <a:gd name="T98" fmla="*/ 26 w 116"/>
                  <a:gd name="T99" fmla="*/ 124 h 204"/>
                  <a:gd name="T100" fmla="*/ 18 w 116"/>
                  <a:gd name="T101" fmla="*/ 122 h 204"/>
                  <a:gd name="T102" fmla="*/ 10 w 116"/>
                  <a:gd name="T103" fmla="*/ 126 h 204"/>
                  <a:gd name="T104" fmla="*/ 4 w 116"/>
                  <a:gd name="T105" fmla="*/ 128 h 204"/>
                  <a:gd name="T106" fmla="*/ 0 w 116"/>
                  <a:gd name="T107" fmla="*/ 140 h 204"/>
                  <a:gd name="T108" fmla="*/ 0 w 116"/>
                  <a:gd name="T109" fmla="*/ 144 h 204"/>
                  <a:gd name="T110" fmla="*/ 2 w 116"/>
                  <a:gd name="T111" fmla="*/ 146 h 204"/>
                  <a:gd name="T112" fmla="*/ 0 w 116"/>
                  <a:gd name="T113" fmla="*/ 164 h 204"/>
                  <a:gd name="T114" fmla="*/ 2 w 116"/>
                  <a:gd name="T115" fmla="*/ 16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6" h="204">
                    <a:moveTo>
                      <a:pt x="2" y="168"/>
                    </a:moveTo>
                    <a:lnTo>
                      <a:pt x="2" y="168"/>
                    </a:lnTo>
                    <a:lnTo>
                      <a:pt x="2" y="162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8" y="172"/>
                    </a:lnTo>
                    <a:lnTo>
                      <a:pt x="12" y="172"/>
                    </a:lnTo>
                    <a:lnTo>
                      <a:pt x="12" y="174"/>
                    </a:lnTo>
                    <a:lnTo>
                      <a:pt x="16" y="182"/>
                    </a:lnTo>
                    <a:lnTo>
                      <a:pt x="20" y="188"/>
                    </a:lnTo>
                    <a:lnTo>
                      <a:pt x="18" y="200"/>
                    </a:lnTo>
                    <a:lnTo>
                      <a:pt x="46" y="198"/>
                    </a:lnTo>
                    <a:lnTo>
                      <a:pt x="50" y="198"/>
                    </a:lnTo>
                    <a:lnTo>
                      <a:pt x="56" y="198"/>
                    </a:lnTo>
                    <a:lnTo>
                      <a:pt x="58" y="198"/>
                    </a:lnTo>
                    <a:lnTo>
                      <a:pt x="64" y="196"/>
                    </a:lnTo>
                    <a:lnTo>
                      <a:pt x="72" y="196"/>
                    </a:lnTo>
                    <a:lnTo>
                      <a:pt x="74" y="196"/>
                    </a:lnTo>
                    <a:lnTo>
                      <a:pt x="84" y="196"/>
                    </a:lnTo>
                    <a:lnTo>
                      <a:pt x="92" y="196"/>
                    </a:lnTo>
                    <a:lnTo>
                      <a:pt x="94" y="198"/>
                    </a:lnTo>
                    <a:lnTo>
                      <a:pt x="96" y="200"/>
                    </a:lnTo>
                    <a:lnTo>
                      <a:pt x="100" y="200"/>
                    </a:lnTo>
                    <a:lnTo>
                      <a:pt x="110" y="200"/>
                    </a:lnTo>
                    <a:lnTo>
                      <a:pt x="116" y="204"/>
                    </a:lnTo>
                    <a:lnTo>
                      <a:pt x="114" y="196"/>
                    </a:lnTo>
                    <a:lnTo>
                      <a:pt x="116" y="190"/>
                    </a:lnTo>
                    <a:lnTo>
                      <a:pt x="116" y="188"/>
                    </a:lnTo>
                    <a:lnTo>
                      <a:pt x="114" y="186"/>
                    </a:lnTo>
                    <a:lnTo>
                      <a:pt x="110" y="178"/>
                    </a:lnTo>
                    <a:lnTo>
                      <a:pt x="104" y="172"/>
                    </a:lnTo>
                    <a:lnTo>
                      <a:pt x="100" y="168"/>
                    </a:lnTo>
                    <a:lnTo>
                      <a:pt x="96" y="162"/>
                    </a:lnTo>
                    <a:lnTo>
                      <a:pt x="94" y="156"/>
                    </a:lnTo>
                    <a:lnTo>
                      <a:pt x="86" y="142"/>
                    </a:lnTo>
                    <a:lnTo>
                      <a:pt x="84" y="136"/>
                    </a:lnTo>
                    <a:lnTo>
                      <a:pt x="82" y="134"/>
                    </a:lnTo>
                    <a:lnTo>
                      <a:pt x="78" y="134"/>
                    </a:lnTo>
                    <a:lnTo>
                      <a:pt x="82" y="132"/>
                    </a:lnTo>
                    <a:lnTo>
                      <a:pt x="84" y="128"/>
                    </a:lnTo>
                    <a:lnTo>
                      <a:pt x="88" y="124"/>
                    </a:lnTo>
                    <a:lnTo>
                      <a:pt x="92" y="118"/>
                    </a:lnTo>
                    <a:lnTo>
                      <a:pt x="94" y="108"/>
                    </a:lnTo>
                    <a:lnTo>
                      <a:pt x="100" y="100"/>
                    </a:lnTo>
                    <a:lnTo>
                      <a:pt x="96" y="96"/>
                    </a:lnTo>
                    <a:lnTo>
                      <a:pt x="94" y="88"/>
                    </a:lnTo>
                    <a:lnTo>
                      <a:pt x="84" y="74"/>
                    </a:lnTo>
                    <a:lnTo>
                      <a:pt x="84" y="70"/>
                    </a:lnTo>
                    <a:lnTo>
                      <a:pt x="86" y="64"/>
                    </a:lnTo>
                    <a:lnTo>
                      <a:pt x="96" y="64"/>
                    </a:lnTo>
                    <a:lnTo>
                      <a:pt x="104" y="64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2" y="50"/>
                    </a:lnTo>
                    <a:lnTo>
                      <a:pt x="100" y="44"/>
                    </a:lnTo>
                    <a:lnTo>
                      <a:pt x="100" y="36"/>
                    </a:lnTo>
                    <a:lnTo>
                      <a:pt x="100" y="32"/>
                    </a:lnTo>
                    <a:lnTo>
                      <a:pt x="100" y="26"/>
                    </a:lnTo>
                    <a:lnTo>
                      <a:pt x="100" y="24"/>
                    </a:lnTo>
                    <a:lnTo>
                      <a:pt x="100" y="18"/>
                    </a:lnTo>
                    <a:lnTo>
                      <a:pt x="96" y="16"/>
                    </a:lnTo>
                    <a:lnTo>
                      <a:pt x="96" y="10"/>
                    </a:lnTo>
                    <a:lnTo>
                      <a:pt x="86" y="0"/>
                    </a:lnTo>
                    <a:lnTo>
                      <a:pt x="86" y="16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88" y="26"/>
                    </a:lnTo>
                    <a:lnTo>
                      <a:pt x="86" y="32"/>
                    </a:lnTo>
                    <a:lnTo>
                      <a:pt x="84" y="32"/>
                    </a:lnTo>
                    <a:lnTo>
                      <a:pt x="82" y="34"/>
                    </a:lnTo>
                    <a:lnTo>
                      <a:pt x="82" y="36"/>
                    </a:lnTo>
                    <a:lnTo>
                      <a:pt x="78" y="40"/>
                    </a:lnTo>
                    <a:lnTo>
                      <a:pt x="74" y="44"/>
                    </a:lnTo>
                    <a:lnTo>
                      <a:pt x="74" y="46"/>
                    </a:lnTo>
                    <a:lnTo>
                      <a:pt x="74" y="52"/>
                    </a:lnTo>
                    <a:lnTo>
                      <a:pt x="72" y="56"/>
                    </a:lnTo>
                    <a:lnTo>
                      <a:pt x="68" y="56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68" y="68"/>
                    </a:lnTo>
                    <a:lnTo>
                      <a:pt x="68" y="72"/>
                    </a:lnTo>
                    <a:lnTo>
                      <a:pt x="56" y="78"/>
                    </a:lnTo>
                    <a:lnTo>
                      <a:pt x="54" y="80"/>
                    </a:lnTo>
                    <a:lnTo>
                      <a:pt x="54" y="82"/>
                    </a:lnTo>
                    <a:lnTo>
                      <a:pt x="50" y="88"/>
                    </a:lnTo>
                    <a:lnTo>
                      <a:pt x="50" y="92"/>
                    </a:lnTo>
                    <a:lnTo>
                      <a:pt x="48" y="96"/>
                    </a:lnTo>
                    <a:lnTo>
                      <a:pt x="46" y="100"/>
                    </a:lnTo>
                    <a:lnTo>
                      <a:pt x="44" y="104"/>
                    </a:lnTo>
                    <a:lnTo>
                      <a:pt x="40" y="108"/>
                    </a:lnTo>
                    <a:lnTo>
                      <a:pt x="36" y="116"/>
                    </a:lnTo>
                    <a:lnTo>
                      <a:pt x="38" y="122"/>
                    </a:lnTo>
                    <a:lnTo>
                      <a:pt x="38" y="124"/>
                    </a:lnTo>
                    <a:lnTo>
                      <a:pt x="36" y="124"/>
                    </a:lnTo>
                    <a:lnTo>
                      <a:pt x="32" y="132"/>
                    </a:lnTo>
                    <a:lnTo>
                      <a:pt x="30" y="134"/>
                    </a:lnTo>
                    <a:lnTo>
                      <a:pt x="26" y="134"/>
                    </a:lnTo>
                    <a:lnTo>
                      <a:pt x="28" y="128"/>
                    </a:lnTo>
                    <a:lnTo>
                      <a:pt x="28" y="126"/>
                    </a:lnTo>
                    <a:lnTo>
                      <a:pt x="26" y="124"/>
                    </a:lnTo>
                    <a:lnTo>
                      <a:pt x="20" y="122"/>
                    </a:lnTo>
                    <a:lnTo>
                      <a:pt x="18" y="122"/>
                    </a:lnTo>
                    <a:lnTo>
                      <a:pt x="16" y="124"/>
                    </a:lnTo>
                    <a:lnTo>
                      <a:pt x="10" y="126"/>
                    </a:lnTo>
                    <a:lnTo>
                      <a:pt x="4" y="126"/>
                    </a:lnTo>
                    <a:lnTo>
                      <a:pt x="4" y="128"/>
                    </a:lnTo>
                    <a:lnTo>
                      <a:pt x="2" y="136"/>
                    </a:lnTo>
                    <a:lnTo>
                      <a:pt x="0" y="140"/>
                    </a:lnTo>
                    <a:lnTo>
                      <a:pt x="0" y="142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2" y="146"/>
                    </a:lnTo>
                    <a:lnTo>
                      <a:pt x="0" y="154"/>
                    </a:lnTo>
                    <a:lnTo>
                      <a:pt x="0" y="164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2" y="16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8" name="Freeform 1692"/>
              <p:cNvSpPr>
                <a:spLocks/>
              </p:cNvSpPr>
              <p:nvPr/>
            </p:nvSpPr>
            <p:spPr bwMode="auto">
              <a:xfrm>
                <a:off x="3019425" y="4022725"/>
                <a:ext cx="123825" cy="136525"/>
              </a:xfrm>
              <a:custGeom>
                <a:avLst/>
                <a:gdLst>
                  <a:gd name="T0" fmla="*/ 6 w 78"/>
                  <a:gd name="T1" fmla="*/ 60 h 86"/>
                  <a:gd name="T2" fmla="*/ 6 w 78"/>
                  <a:gd name="T3" fmla="*/ 60 h 86"/>
                  <a:gd name="T4" fmla="*/ 16 w 78"/>
                  <a:gd name="T5" fmla="*/ 78 h 86"/>
                  <a:gd name="T6" fmla="*/ 18 w 78"/>
                  <a:gd name="T7" fmla="*/ 74 h 86"/>
                  <a:gd name="T8" fmla="*/ 20 w 78"/>
                  <a:gd name="T9" fmla="*/ 74 h 86"/>
                  <a:gd name="T10" fmla="*/ 24 w 78"/>
                  <a:gd name="T11" fmla="*/ 74 h 86"/>
                  <a:gd name="T12" fmla="*/ 20 w 78"/>
                  <a:gd name="T13" fmla="*/ 82 h 86"/>
                  <a:gd name="T14" fmla="*/ 28 w 78"/>
                  <a:gd name="T15" fmla="*/ 86 h 86"/>
                  <a:gd name="T16" fmla="*/ 30 w 78"/>
                  <a:gd name="T17" fmla="*/ 80 h 86"/>
                  <a:gd name="T18" fmla="*/ 36 w 78"/>
                  <a:gd name="T19" fmla="*/ 78 h 86"/>
                  <a:gd name="T20" fmla="*/ 40 w 78"/>
                  <a:gd name="T21" fmla="*/ 74 h 86"/>
                  <a:gd name="T22" fmla="*/ 46 w 78"/>
                  <a:gd name="T23" fmla="*/ 72 h 86"/>
                  <a:gd name="T24" fmla="*/ 56 w 78"/>
                  <a:gd name="T25" fmla="*/ 74 h 86"/>
                  <a:gd name="T26" fmla="*/ 58 w 78"/>
                  <a:gd name="T27" fmla="*/ 70 h 86"/>
                  <a:gd name="T28" fmla="*/ 64 w 78"/>
                  <a:gd name="T29" fmla="*/ 64 h 86"/>
                  <a:gd name="T30" fmla="*/ 74 w 78"/>
                  <a:gd name="T31" fmla="*/ 60 h 86"/>
                  <a:gd name="T32" fmla="*/ 76 w 78"/>
                  <a:gd name="T33" fmla="*/ 50 h 86"/>
                  <a:gd name="T34" fmla="*/ 78 w 78"/>
                  <a:gd name="T35" fmla="*/ 38 h 86"/>
                  <a:gd name="T36" fmla="*/ 76 w 78"/>
                  <a:gd name="T37" fmla="*/ 32 h 86"/>
                  <a:gd name="T38" fmla="*/ 74 w 78"/>
                  <a:gd name="T39" fmla="*/ 26 h 86"/>
                  <a:gd name="T40" fmla="*/ 74 w 78"/>
                  <a:gd name="T41" fmla="*/ 22 h 86"/>
                  <a:gd name="T42" fmla="*/ 72 w 78"/>
                  <a:gd name="T43" fmla="*/ 14 h 86"/>
                  <a:gd name="T44" fmla="*/ 72 w 78"/>
                  <a:gd name="T45" fmla="*/ 6 h 86"/>
                  <a:gd name="T46" fmla="*/ 66 w 78"/>
                  <a:gd name="T47" fmla="*/ 6 h 86"/>
                  <a:gd name="T48" fmla="*/ 62 w 78"/>
                  <a:gd name="T49" fmla="*/ 4 h 86"/>
                  <a:gd name="T50" fmla="*/ 56 w 78"/>
                  <a:gd name="T51" fmla="*/ 0 h 86"/>
                  <a:gd name="T52" fmla="*/ 54 w 78"/>
                  <a:gd name="T53" fmla="*/ 6 h 86"/>
                  <a:gd name="T54" fmla="*/ 54 w 78"/>
                  <a:gd name="T55" fmla="*/ 14 h 86"/>
                  <a:gd name="T56" fmla="*/ 48 w 78"/>
                  <a:gd name="T57" fmla="*/ 16 h 86"/>
                  <a:gd name="T58" fmla="*/ 44 w 78"/>
                  <a:gd name="T59" fmla="*/ 10 h 86"/>
                  <a:gd name="T60" fmla="*/ 40 w 78"/>
                  <a:gd name="T61" fmla="*/ 6 h 86"/>
                  <a:gd name="T62" fmla="*/ 34 w 78"/>
                  <a:gd name="T63" fmla="*/ 6 h 86"/>
                  <a:gd name="T64" fmla="*/ 30 w 78"/>
                  <a:gd name="T65" fmla="*/ 10 h 86"/>
                  <a:gd name="T66" fmla="*/ 24 w 78"/>
                  <a:gd name="T67" fmla="*/ 16 h 86"/>
                  <a:gd name="T68" fmla="*/ 18 w 78"/>
                  <a:gd name="T69" fmla="*/ 16 h 86"/>
                  <a:gd name="T70" fmla="*/ 14 w 78"/>
                  <a:gd name="T71" fmla="*/ 16 h 86"/>
                  <a:gd name="T72" fmla="*/ 6 w 78"/>
                  <a:gd name="T73" fmla="*/ 18 h 86"/>
                  <a:gd name="T74" fmla="*/ 4 w 78"/>
                  <a:gd name="T75" fmla="*/ 22 h 86"/>
                  <a:gd name="T76" fmla="*/ 0 w 78"/>
                  <a:gd name="T77" fmla="*/ 28 h 86"/>
                  <a:gd name="T78" fmla="*/ 0 w 78"/>
                  <a:gd name="T79" fmla="*/ 42 h 86"/>
                  <a:gd name="T80" fmla="*/ 6 w 78"/>
                  <a:gd name="T81" fmla="*/ 50 h 86"/>
                  <a:gd name="T82" fmla="*/ 6 w 78"/>
                  <a:gd name="T83" fmla="*/ 60 h 86"/>
                  <a:gd name="T84" fmla="*/ 6 w 78"/>
                  <a:gd name="T85" fmla="*/ 60 h 86"/>
                  <a:gd name="T86" fmla="*/ 6 w 78"/>
                  <a:gd name="T87" fmla="*/ 6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" h="86">
                    <a:moveTo>
                      <a:pt x="6" y="60"/>
                    </a:moveTo>
                    <a:lnTo>
                      <a:pt x="6" y="60"/>
                    </a:lnTo>
                    <a:lnTo>
                      <a:pt x="16" y="78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4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0" y="80"/>
                    </a:lnTo>
                    <a:lnTo>
                      <a:pt x="36" y="78"/>
                    </a:lnTo>
                    <a:lnTo>
                      <a:pt x="40" y="74"/>
                    </a:lnTo>
                    <a:lnTo>
                      <a:pt x="46" y="72"/>
                    </a:lnTo>
                    <a:lnTo>
                      <a:pt x="56" y="74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74" y="60"/>
                    </a:lnTo>
                    <a:lnTo>
                      <a:pt x="76" y="50"/>
                    </a:lnTo>
                    <a:lnTo>
                      <a:pt x="78" y="38"/>
                    </a:lnTo>
                    <a:lnTo>
                      <a:pt x="76" y="32"/>
                    </a:lnTo>
                    <a:lnTo>
                      <a:pt x="74" y="26"/>
                    </a:lnTo>
                    <a:lnTo>
                      <a:pt x="74" y="22"/>
                    </a:lnTo>
                    <a:lnTo>
                      <a:pt x="72" y="1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54" y="6"/>
                    </a:lnTo>
                    <a:lnTo>
                      <a:pt x="54" y="14"/>
                    </a:lnTo>
                    <a:lnTo>
                      <a:pt x="48" y="16"/>
                    </a:lnTo>
                    <a:lnTo>
                      <a:pt x="44" y="10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30" y="10"/>
                    </a:lnTo>
                    <a:lnTo>
                      <a:pt x="24" y="16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6" y="18"/>
                    </a:lnTo>
                    <a:lnTo>
                      <a:pt x="4" y="22"/>
                    </a:lnTo>
                    <a:lnTo>
                      <a:pt x="0" y="28"/>
                    </a:lnTo>
                    <a:lnTo>
                      <a:pt x="0" y="42"/>
                    </a:lnTo>
                    <a:lnTo>
                      <a:pt x="6" y="5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9" name="Freeform 1693"/>
              <p:cNvSpPr>
                <a:spLocks/>
              </p:cNvSpPr>
              <p:nvPr/>
            </p:nvSpPr>
            <p:spPr bwMode="auto">
              <a:xfrm>
                <a:off x="1336675" y="4533900"/>
                <a:ext cx="50800" cy="57150"/>
              </a:xfrm>
              <a:custGeom>
                <a:avLst/>
                <a:gdLst>
                  <a:gd name="T0" fmla="*/ 0 w 32"/>
                  <a:gd name="T1" fmla="*/ 12 h 36"/>
                  <a:gd name="T2" fmla="*/ 0 w 32"/>
                  <a:gd name="T3" fmla="*/ 12 h 36"/>
                  <a:gd name="T4" fmla="*/ 0 w 32"/>
                  <a:gd name="T5" fmla="*/ 10 h 36"/>
                  <a:gd name="T6" fmla="*/ 0 w 32"/>
                  <a:gd name="T7" fmla="*/ 2 h 36"/>
                  <a:gd name="T8" fmla="*/ 2 w 32"/>
                  <a:gd name="T9" fmla="*/ 2 h 36"/>
                  <a:gd name="T10" fmla="*/ 2 w 32"/>
                  <a:gd name="T11" fmla="*/ 0 h 36"/>
                  <a:gd name="T12" fmla="*/ 4 w 32"/>
                  <a:gd name="T13" fmla="*/ 2 h 36"/>
                  <a:gd name="T14" fmla="*/ 6 w 32"/>
                  <a:gd name="T15" fmla="*/ 8 h 36"/>
                  <a:gd name="T16" fmla="*/ 6 w 32"/>
                  <a:gd name="T17" fmla="*/ 10 h 36"/>
                  <a:gd name="T18" fmla="*/ 10 w 32"/>
                  <a:gd name="T19" fmla="*/ 8 h 36"/>
                  <a:gd name="T20" fmla="*/ 12 w 32"/>
                  <a:gd name="T21" fmla="*/ 4 h 36"/>
                  <a:gd name="T22" fmla="*/ 14 w 32"/>
                  <a:gd name="T23" fmla="*/ 2 h 36"/>
                  <a:gd name="T24" fmla="*/ 14 w 32"/>
                  <a:gd name="T25" fmla="*/ 0 h 36"/>
                  <a:gd name="T26" fmla="*/ 22 w 32"/>
                  <a:gd name="T27" fmla="*/ 2 h 36"/>
                  <a:gd name="T28" fmla="*/ 24 w 32"/>
                  <a:gd name="T29" fmla="*/ 2 h 36"/>
                  <a:gd name="T30" fmla="*/ 24 w 32"/>
                  <a:gd name="T31" fmla="*/ 8 h 36"/>
                  <a:gd name="T32" fmla="*/ 24 w 32"/>
                  <a:gd name="T33" fmla="*/ 10 h 36"/>
                  <a:gd name="T34" fmla="*/ 26 w 32"/>
                  <a:gd name="T35" fmla="*/ 12 h 36"/>
                  <a:gd name="T36" fmla="*/ 30 w 32"/>
                  <a:gd name="T37" fmla="*/ 12 h 36"/>
                  <a:gd name="T38" fmla="*/ 32 w 32"/>
                  <a:gd name="T39" fmla="*/ 12 h 36"/>
                  <a:gd name="T40" fmla="*/ 26 w 32"/>
                  <a:gd name="T41" fmla="*/ 20 h 36"/>
                  <a:gd name="T42" fmla="*/ 22 w 32"/>
                  <a:gd name="T43" fmla="*/ 26 h 36"/>
                  <a:gd name="T44" fmla="*/ 20 w 32"/>
                  <a:gd name="T45" fmla="*/ 34 h 36"/>
                  <a:gd name="T46" fmla="*/ 14 w 32"/>
                  <a:gd name="T47" fmla="*/ 36 h 36"/>
                  <a:gd name="T48" fmla="*/ 4 w 32"/>
                  <a:gd name="T49" fmla="*/ 36 h 36"/>
                  <a:gd name="T50" fmla="*/ 2 w 32"/>
                  <a:gd name="T51" fmla="*/ 12 h 36"/>
                  <a:gd name="T52" fmla="*/ 0 w 32"/>
                  <a:gd name="T53" fmla="*/ 12 h 36"/>
                  <a:gd name="T54" fmla="*/ 0 w 32"/>
                  <a:gd name="T55" fmla="*/ 12 h 36"/>
                  <a:gd name="T56" fmla="*/ 0 w 32"/>
                  <a:gd name="T57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6">
                    <a:moveTo>
                      <a:pt x="0" y="12"/>
                    </a:moveTo>
                    <a:lnTo>
                      <a:pt x="0" y="12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6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4" y="36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0" name="Freeform 1694"/>
              <p:cNvSpPr>
                <a:spLocks/>
              </p:cNvSpPr>
              <p:nvPr/>
            </p:nvSpPr>
            <p:spPr bwMode="auto">
              <a:xfrm>
                <a:off x="2794000" y="3660775"/>
                <a:ext cx="200025" cy="476250"/>
              </a:xfrm>
              <a:custGeom>
                <a:avLst/>
                <a:gdLst>
                  <a:gd name="T0" fmla="*/ 98 w 126"/>
                  <a:gd name="T1" fmla="*/ 292 h 300"/>
                  <a:gd name="T2" fmla="*/ 104 w 126"/>
                  <a:gd name="T3" fmla="*/ 266 h 300"/>
                  <a:gd name="T4" fmla="*/ 88 w 126"/>
                  <a:gd name="T5" fmla="*/ 236 h 300"/>
                  <a:gd name="T6" fmla="*/ 94 w 126"/>
                  <a:gd name="T7" fmla="*/ 210 h 300"/>
                  <a:gd name="T8" fmla="*/ 78 w 126"/>
                  <a:gd name="T9" fmla="*/ 182 h 300"/>
                  <a:gd name="T10" fmla="*/ 78 w 126"/>
                  <a:gd name="T11" fmla="*/ 156 h 300"/>
                  <a:gd name="T12" fmla="*/ 90 w 126"/>
                  <a:gd name="T13" fmla="*/ 146 h 300"/>
                  <a:gd name="T14" fmla="*/ 96 w 126"/>
                  <a:gd name="T15" fmla="*/ 134 h 300"/>
                  <a:gd name="T16" fmla="*/ 116 w 126"/>
                  <a:gd name="T17" fmla="*/ 136 h 300"/>
                  <a:gd name="T18" fmla="*/ 126 w 126"/>
                  <a:gd name="T19" fmla="*/ 116 h 300"/>
                  <a:gd name="T20" fmla="*/ 112 w 126"/>
                  <a:gd name="T21" fmla="*/ 98 h 300"/>
                  <a:gd name="T22" fmla="*/ 100 w 126"/>
                  <a:gd name="T23" fmla="*/ 92 h 300"/>
                  <a:gd name="T24" fmla="*/ 98 w 126"/>
                  <a:gd name="T25" fmla="*/ 80 h 300"/>
                  <a:gd name="T26" fmla="*/ 96 w 126"/>
                  <a:gd name="T27" fmla="*/ 64 h 300"/>
                  <a:gd name="T28" fmla="*/ 82 w 126"/>
                  <a:gd name="T29" fmla="*/ 70 h 300"/>
                  <a:gd name="T30" fmla="*/ 78 w 126"/>
                  <a:gd name="T31" fmla="*/ 64 h 300"/>
                  <a:gd name="T32" fmla="*/ 80 w 126"/>
                  <a:gd name="T33" fmla="*/ 46 h 300"/>
                  <a:gd name="T34" fmla="*/ 88 w 126"/>
                  <a:gd name="T35" fmla="*/ 26 h 300"/>
                  <a:gd name="T36" fmla="*/ 82 w 126"/>
                  <a:gd name="T37" fmla="*/ 8 h 300"/>
                  <a:gd name="T38" fmla="*/ 72 w 126"/>
                  <a:gd name="T39" fmla="*/ 2 h 300"/>
                  <a:gd name="T40" fmla="*/ 62 w 126"/>
                  <a:gd name="T41" fmla="*/ 18 h 300"/>
                  <a:gd name="T42" fmla="*/ 50 w 126"/>
                  <a:gd name="T43" fmla="*/ 34 h 300"/>
                  <a:gd name="T44" fmla="*/ 32 w 126"/>
                  <a:gd name="T45" fmla="*/ 48 h 300"/>
                  <a:gd name="T46" fmla="*/ 34 w 126"/>
                  <a:gd name="T47" fmla="*/ 58 h 300"/>
                  <a:gd name="T48" fmla="*/ 16 w 126"/>
                  <a:gd name="T49" fmla="*/ 70 h 300"/>
                  <a:gd name="T50" fmla="*/ 18 w 126"/>
                  <a:gd name="T51" fmla="*/ 98 h 300"/>
                  <a:gd name="T52" fmla="*/ 14 w 126"/>
                  <a:gd name="T53" fmla="*/ 110 h 300"/>
                  <a:gd name="T54" fmla="*/ 6 w 126"/>
                  <a:gd name="T55" fmla="*/ 112 h 300"/>
                  <a:gd name="T56" fmla="*/ 4 w 126"/>
                  <a:gd name="T57" fmla="*/ 122 h 300"/>
                  <a:gd name="T58" fmla="*/ 4 w 126"/>
                  <a:gd name="T59" fmla="*/ 136 h 300"/>
                  <a:gd name="T60" fmla="*/ 8 w 126"/>
                  <a:gd name="T61" fmla="*/ 138 h 300"/>
                  <a:gd name="T62" fmla="*/ 18 w 126"/>
                  <a:gd name="T63" fmla="*/ 152 h 300"/>
                  <a:gd name="T64" fmla="*/ 30 w 126"/>
                  <a:gd name="T65" fmla="*/ 172 h 300"/>
                  <a:gd name="T66" fmla="*/ 26 w 126"/>
                  <a:gd name="T67" fmla="*/ 186 h 300"/>
                  <a:gd name="T68" fmla="*/ 24 w 126"/>
                  <a:gd name="T69" fmla="*/ 210 h 300"/>
                  <a:gd name="T70" fmla="*/ 52 w 126"/>
                  <a:gd name="T71" fmla="*/ 204 h 300"/>
                  <a:gd name="T72" fmla="*/ 54 w 126"/>
                  <a:gd name="T73" fmla="*/ 192 h 300"/>
                  <a:gd name="T74" fmla="*/ 72 w 126"/>
                  <a:gd name="T75" fmla="*/ 202 h 300"/>
                  <a:gd name="T76" fmla="*/ 70 w 126"/>
                  <a:gd name="T77" fmla="*/ 212 h 300"/>
                  <a:gd name="T78" fmla="*/ 78 w 126"/>
                  <a:gd name="T79" fmla="*/ 222 h 300"/>
                  <a:gd name="T80" fmla="*/ 80 w 126"/>
                  <a:gd name="T81" fmla="*/ 250 h 300"/>
                  <a:gd name="T82" fmla="*/ 88 w 126"/>
                  <a:gd name="T83" fmla="*/ 272 h 300"/>
                  <a:gd name="T84" fmla="*/ 88 w 126"/>
                  <a:gd name="T85" fmla="*/ 280 h 300"/>
                  <a:gd name="T86" fmla="*/ 94 w 126"/>
                  <a:gd name="T87" fmla="*/ 298 h 300"/>
                  <a:gd name="T88" fmla="*/ 94 w 126"/>
                  <a:gd name="T8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300">
                    <a:moveTo>
                      <a:pt x="94" y="300"/>
                    </a:moveTo>
                    <a:lnTo>
                      <a:pt x="96" y="300"/>
                    </a:lnTo>
                    <a:lnTo>
                      <a:pt x="98" y="292"/>
                    </a:lnTo>
                    <a:lnTo>
                      <a:pt x="100" y="284"/>
                    </a:lnTo>
                    <a:lnTo>
                      <a:pt x="104" y="276"/>
                    </a:lnTo>
                    <a:lnTo>
                      <a:pt x="104" y="266"/>
                    </a:lnTo>
                    <a:lnTo>
                      <a:pt x="98" y="256"/>
                    </a:lnTo>
                    <a:lnTo>
                      <a:pt x="94" y="248"/>
                    </a:lnTo>
                    <a:lnTo>
                      <a:pt x="88" y="236"/>
                    </a:lnTo>
                    <a:lnTo>
                      <a:pt x="86" y="220"/>
                    </a:lnTo>
                    <a:lnTo>
                      <a:pt x="94" y="218"/>
                    </a:lnTo>
                    <a:lnTo>
                      <a:pt x="94" y="210"/>
                    </a:lnTo>
                    <a:lnTo>
                      <a:pt x="86" y="202"/>
                    </a:lnTo>
                    <a:lnTo>
                      <a:pt x="80" y="194"/>
                    </a:lnTo>
                    <a:lnTo>
                      <a:pt x="78" y="182"/>
                    </a:lnTo>
                    <a:lnTo>
                      <a:pt x="80" y="172"/>
                    </a:lnTo>
                    <a:lnTo>
                      <a:pt x="80" y="166"/>
                    </a:lnTo>
                    <a:lnTo>
                      <a:pt x="78" y="156"/>
                    </a:lnTo>
                    <a:lnTo>
                      <a:pt x="80" y="152"/>
                    </a:lnTo>
                    <a:lnTo>
                      <a:pt x="86" y="152"/>
                    </a:lnTo>
                    <a:lnTo>
                      <a:pt x="90" y="146"/>
                    </a:lnTo>
                    <a:lnTo>
                      <a:pt x="94" y="146"/>
                    </a:lnTo>
                    <a:lnTo>
                      <a:pt x="94" y="140"/>
                    </a:lnTo>
                    <a:lnTo>
                      <a:pt x="96" y="134"/>
                    </a:lnTo>
                    <a:lnTo>
                      <a:pt x="100" y="134"/>
                    </a:lnTo>
                    <a:lnTo>
                      <a:pt x="104" y="136"/>
                    </a:lnTo>
                    <a:lnTo>
                      <a:pt x="116" y="136"/>
                    </a:lnTo>
                    <a:lnTo>
                      <a:pt x="118" y="128"/>
                    </a:lnTo>
                    <a:lnTo>
                      <a:pt x="118" y="120"/>
                    </a:lnTo>
                    <a:lnTo>
                      <a:pt x="126" y="116"/>
                    </a:lnTo>
                    <a:lnTo>
                      <a:pt x="114" y="112"/>
                    </a:lnTo>
                    <a:lnTo>
                      <a:pt x="114" y="106"/>
                    </a:lnTo>
                    <a:lnTo>
                      <a:pt x="112" y="98"/>
                    </a:lnTo>
                    <a:lnTo>
                      <a:pt x="106" y="98"/>
                    </a:lnTo>
                    <a:lnTo>
                      <a:pt x="100" y="94"/>
                    </a:lnTo>
                    <a:lnTo>
                      <a:pt x="100" y="92"/>
                    </a:lnTo>
                    <a:lnTo>
                      <a:pt x="106" y="82"/>
                    </a:lnTo>
                    <a:lnTo>
                      <a:pt x="104" y="80"/>
                    </a:lnTo>
                    <a:lnTo>
                      <a:pt x="98" y="80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96" y="64"/>
                    </a:lnTo>
                    <a:lnTo>
                      <a:pt x="90" y="64"/>
                    </a:lnTo>
                    <a:lnTo>
                      <a:pt x="86" y="66"/>
                    </a:lnTo>
                    <a:lnTo>
                      <a:pt x="82" y="70"/>
                    </a:lnTo>
                    <a:lnTo>
                      <a:pt x="80" y="72"/>
                    </a:lnTo>
                    <a:lnTo>
                      <a:pt x="78" y="70"/>
                    </a:lnTo>
                    <a:lnTo>
                      <a:pt x="78" y="64"/>
                    </a:lnTo>
                    <a:lnTo>
                      <a:pt x="76" y="58"/>
                    </a:lnTo>
                    <a:lnTo>
                      <a:pt x="76" y="54"/>
                    </a:lnTo>
                    <a:lnTo>
                      <a:pt x="80" y="46"/>
                    </a:lnTo>
                    <a:lnTo>
                      <a:pt x="86" y="42"/>
                    </a:lnTo>
                    <a:lnTo>
                      <a:pt x="86" y="30"/>
                    </a:lnTo>
                    <a:lnTo>
                      <a:pt x="88" y="26"/>
                    </a:lnTo>
                    <a:lnTo>
                      <a:pt x="86" y="20"/>
                    </a:lnTo>
                    <a:lnTo>
                      <a:pt x="88" y="12"/>
                    </a:lnTo>
                    <a:lnTo>
                      <a:pt x="82" y="8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2"/>
                    </a:lnTo>
                    <a:lnTo>
                      <a:pt x="72" y="10"/>
                    </a:lnTo>
                    <a:lnTo>
                      <a:pt x="68" y="20"/>
                    </a:lnTo>
                    <a:lnTo>
                      <a:pt x="62" y="18"/>
                    </a:lnTo>
                    <a:lnTo>
                      <a:pt x="54" y="20"/>
                    </a:lnTo>
                    <a:lnTo>
                      <a:pt x="50" y="30"/>
                    </a:lnTo>
                    <a:lnTo>
                      <a:pt x="50" y="34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2" y="48"/>
                    </a:lnTo>
                    <a:lnTo>
                      <a:pt x="30" y="52"/>
                    </a:lnTo>
                    <a:lnTo>
                      <a:pt x="34" y="54"/>
                    </a:lnTo>
                    <a:lnTo>
                      <a:pt x="34" y="58"/>
                    </a:lnTo>
                    <a:lnTo>
                      <a:pt x="30" y="66"/>
                    </a:lnTo>
                    <a:lnTo>
                      <a:pt x="26" y="76"/>
                    </a:lnTo>
                    <a:lnTo>
                      <a:pt x="16" y="70"/>
                    </a:lnTo>
                    <a:lnTo>
                      <a:pt x="16" y="84"/>
                    </a:lnTo>
                    <a:lnTo>
                      <a:pt x="18" y="90"/>
                    </a:lnTo>
                    <a:lnTo>
                      <a:pt x="18" y="98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4" y="110"/>
                    </a:lnTo>
                    <a:lnTo>
                      <a:pt x="8" y="106"/>
                    </a:lnTo>
                    <a:lnTo>
                      <a:pt x="6" y="108"/>
                    </a:lnTo>
                    <a:lnTo>
                      <a:pt x="6" y="112"/>
                    </a:lnTo>
                    <a:lnTo>
                      <a:pt x="8" y="118"/>
                    </a:lnTo>
                    <a:lnTo>
                      <a:pt x="8" y="126"/>
                    </a:lnTo>
                    <a:lnTo>
                      <a:pt x="4" y="122"/>
                    </a:lnTo>
                    <a:lnTo>
                      <a:pt x="0" y="126"/>
                    </a:lnTo>
                    <a:lnTo>
                      <a:pt x="0" y="130"/>
                    </a:lnTo>
                    <a:lnTo>
                      <a:pt x="4" y="136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2" y="136"/>
                    </a:lnTo>
                    <a:lnTo>
                      <a:pt x="16" y="136"/>
                    </a:lnTo>
                    <a:lnTo>
                      <a:pt x="18" y="152"/>
                    </a:lnTo>
                    <a:lnTo>
                      <a:pt x="22" y="164"/>
                    </a:lnTo>
                    <a:lnTo>
                      <a:pt x="26" y="170"/>
                    </a:lnTo>
                    <a:lnTo>
                      <a:pt x="30" y="172"/>
                    </a:lnTo>
                    <a:lnTo>
                      <a:pt x="30" y="176"/>
                    </a:lnTo>
                    <a:lnTo>
                      <a:pt x="30" y="182"/>
                    </a:lnTo>
                    <a:lnTo>
                      <a:pt x="26" y="186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10"/>
                    </a:lnTo>
                    <a:lnTo>
                      <a:pt x="40" y="210"/>
                    </a:lnTo>
                    <a:lnTo>
                      <a:pt x="50" y="208"/>
                    </a:lnTo>
                    <a:lnTo>
                      <a:pt x="52" y="204"/>
                    </a:lnTo>
                    <a:lnTo>
                      <a:pt x="54" y="200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60" y="192"/>
                    </a:lnTo>
                    <a:lnTo>
                      <a:pt x="68" y="202"/>
                    </a:lnTo>
                    <a:lnTo>
                      <a:pt x="72" y="202"/>
                    </a:lnTo>
                    <a:lnTo>
                      <a:pt x="72" y="208"/>
                    </a:lnTo>
                    <a:lnTo>
                      <a:pt x="72" y="210"/>
                    </a:lnTo>
                    <a:lnTo>
                      <a:pt x="70" y="212"/>
                    </a:lnTo>
                    <a:lnTo>
                      <a:pt x="70" y="216"/>
                    </a:lnTo>
                    <a:lnTo>
                      <a:pt x="72" y="220"/>
                    </a:lnTo>
                    <a:lnTo>
                      <a:pt x="78" y="222"/>
                    </a:lnTo>
                    <a:lnTo>
                      <a:pt x="78" y="234"/>
                    </a:lnTo>
                    <a:lnTo>
                      <a:pt x="78" y="246"/>
                    </a:lnTo>
                    <a:lnTo>
                      <a:pt x="80" y="250"/>
                    </a:lnTo>
                    <a:lnTo>
                      <a:pt x="86" y="250"/>
                    </a:lnTo>
                    <a:lnTo>
                      <a:pt x="88" y="262"/>
                    </a:lnTo>
                    <a:lnTo>
                      <a:pt x="88" y="272"/>
                    </a:lnTo>
                    <a:lnTo>
                      <a:pt x="90" y="272"/>
                    </a:lnTo>
                    <a:lnTo>
                      <a:pt x="90" y="276"/>
                    </a:lnTo>
                    <a:lnTo>
                      <a:pt x="88" y="280"/>
                    </a:lnTo>
                    <a:lnTo>
                      <a:pt x="86" y="284"/>
                    </a:lnTo>
                    <a:lnTo>
                      <a:pt x="94" y="286"/>
                    </a:lnTo>
                    <a:lnTo>
                      <a:pt x="94" y="298"/>
                    </a:lnTo>
                    <a:lnTo>
                      <a:pt x="94" y="300"/>
                    </a:lnTo>
                    <a:lnTo>
                      <a:pt x="94" y="300"/>
                    </a:lnTo>
                    <a:lnTo>
                      <a:pt x="94" y="30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1" name="Freeform 1695"/>
              <p:cNvSpPr>
                <a:spLocks/>
              </p:cNvSpPr>
              <p:nvPr/>
            </p:nvSpPr>
            <p:spPr bwMode="auto">
              <a:xfrm>
                <a:off x="527050" y="3987800"/>
                <a:ext cx="171450" cy="168275"/>
              </a:xfrm>
              <a:custGeom>
                <a:avLst/>
                <a:gdLst>
                  <a:gd name="T0" fmla="*/ 72 w 108"/>
                  <a:gd name="T1" fmla="*/ 76 h 106"/>
                  <a:gd name="T2" fmla="*/ 62 w 108"/>
                  <a:gd name="T3" fmla="*/ 80 h 106"/>
                  <a:gd name="T4" fmla="*/ 46 w 108"/>
                  <a:gd name="T5" fmla="*/ 82 h 106"/>
                  <a:gd name="T6" fmla="*/ 46 w 108"/>
                  <a:gd name="T7" fmla="*/ 94 h 106"/>
                  <a:gd name="T8" fmla="*/ 34 w 108"/>
                  <a:gd name="T9" fmla="*/ 106 h 106"/>
                  <a:gd name="T10" fmla="*/ 32 w 108"/>
                  <a:gd name="T11" fmla="*/ 100 h 106"/>
                  <a:gd name="T12" fmla="*/ 20 w 108"/>
                  <a:gd name="T13" fmla="*/ 102 h 106"/>
                  <a:gd name="T14" fmla="*/ 14 w 108"/>
                  <a:gd name="T15" fmla="*/ 98 h 106"/>
                  <a:gd name="T16" fmla="*/ 0 w 108"/>
                  <a:gd name="T17" fmla="*/ 90 h 106"/>
                  <a:gd name="T18" fmla="*/ 2 w 108"/>
                  <a:gd name="T19" fmla="*/ 82 h 106"/>
                  <a:gd name="T20" fmla="*/ 6 w 108"/>
                  <a:gd name="T21" fmla="*/ 80 h 106"/>
                  <a:gd name="T22" fmla="*/ 6 w 108"/>
                  <a:gd name="T23" fmla="*/ 72 h 106"/>
                  <a:gd name="T24" fmla="*/ 8 w 108"/>
                  <a:gd name="T25" fmla="*/ 66 h 106"/>
                  <a:gd name="T26" fmla="*/ 16 w 108"/>
                  <a:gd name="T27" fmla="*/ 62 h 106"/>
                  <a:gd name="T28" fmla="*/ 18 w 108"/>
                  <a:gd name="T29" fmla="*/ 52 h 106"/>
                  <a:gd name="T30" fmla="*/ 24 w 108"/>
                  <a:gd name="T31" fmla="*/ 44 h 106"/>
                  <a:gd name="T32" fmla="*/ 36 w 108"/>
                  <a:gd name="T33" fmla="*/ 40 h 106"/>
                  <a:gd name="T34" fmla="*/ 42 w 108"/>
                  <a:gd name="T35" fmla="*/ 32 h 106"/>
                  <a:gd name="T36" fmla="*/ 46 w 108"/>
                  <a:gd name="T37" fmla="*/ 26 h 106"/>
                  <a:gd name="T38" fmla="*/ 54 w 108"/>
                  <a:gd name="T39" fmla="*/ 20 h 106"/>
                  <a:gd name="T40" fmla="*/ 56 w 108"/>
                  <a:gd name="T41" fmla="*/ 10 h 106"/>
                  <a:gd name="T42" fmla="*/ 64 w 108"/>
                  <a:gd name="T43" fmla="*/ 8 h 106"/>
                  <a:gd name="T44" fmla="*/ 70 w 108"/>
                  <a:gd name="T45" fmla="*/ 0 h 106"/>
                  <a:gd name="T46" fmla="*/ 72 w 108"/>
                  <a:gd name="T47" fmla="*/ 2 h 106"/>
                  <a:gd name="T48" fmla="*/ 78 w 108"/>
                  <a:gd name="T49" fmla="*/ 2 h 106"/>
                  <a:gd name="T50" fmla="*/ 80 w 108"/>
                  <a:gd name="T51" fmla="*/ 12 h 106"/>
                  <a:gd name="T52" fmla="*/ 96 w 108"/>
                  <a:gd name="T53" fmla="*/ 28 h 106"/>
                  <a:gd name="T54" fmla="*/ 100 w 108"/>
                  <a:gd name="T55" fmla="*/ 46 h 106"/>
                  <a:gd name="T56" fmla="*/ 106 w 108"/>
                  <a:gd name="T57" fmla="*/ 46 h 106"/>
                  <a:gd name="T58" fmla="*/ 106 w 108"/>
                  <a:gd name="T59" fmla="*/ 54 h 106"/>
                  <a:gd name="T60" fmla="*/ 108 w 108"/>
                  <a:gd name="T61" fmla="*/ 70 h 106"/>
                  <a:gd name="T62" fmla="*/ 102 w 108"/>
                  <a:gd name="T63" fmla="*/ 74 h 106"/>
                  <a:gd name="T64" fmla="*/ 100 w 108"/>
                  <a:gd name="T65" fmla="*/ 80 h 106"/>
                  <a:gd name="T66" fmla="*/ 90 w 108"/>
                  <a:gd name="T67" fmla="*/ 80 h 106"/>
                  <a:gd name="T68" fmla="*/ 82 w 108"/>
                  <a:gd name="T69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06">
                    <a:moveTo>
                      <a:pt x="82" y="76"/>
                    </a:moveTo>
                    <a:lnTo>
                      <a:pt x="72" y="76"/>
                    </a:lnTo>
                    <a:lnTo>
                      <a:pt x="70" y="80"/>
                    </a:lnTo>
                    <a:lnTo>
                      <a:pt x="62" y="80"/>
                    </a:lnTo>
                    <a:lnTo>
                      <a:pt x="48" y="76"/>
                    </a:lnTo>
                    <a:lnTo>
                      <a:pt x="46" y="82"/>
                    </a:lnTo>
                    <a:lnTo>
                      <a:pt x="44" y="88"/>
                    </a:lnTo>
                    <a:lnTo>
                      <a:pt x="46" y="94"/>
                    </a:lnTo>
                    <a:lnTo>
                      <a:pt x="44" y="106"/>
                    </a:lnTo>
                    <a:lnTo>
                      <a:pt x="34" y="106"/>
                    </a:lnTo>
                    <a:lnTo>
                      <a:pt x="32" y="102"/>
                    </a:lnTo>
                    <a:lnTo>
                      <a:pt x="32" y="100"/>
                    </a:lnTo>
                    <a:lnTo>
                      <a:pt x="26" y="98"/>
                    </a:lnTo>
                    <a:lnTo>
                      <a:pt x="20" y="102"/>
                    </a:lnTo>
                    <a:lnTo>
                      <a:pt x="16" y="102"/>
                    </a:lnTo>
                    <a:lnTo>
                      <a:pt x="14" y="98"/>
                    </a:lnTo>
                    <a:lnTo>
                      <a:pt x="2" y="94"/>
                    </a:lnTo>
                    <a:lnTo>
                      <a:pt x="0" y="90"/>
                    </a:lnTo>
                    <a:lnTo>
                      <a:pt x="2" y="84"/>
                    </a:lnTo>
                    <a:lnTo>
                      <a:pt x="2" y="82"/>
                    </a:lnTo>
                    <a:lnTo>
                      <a:pt x="6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6" y="72"/>
                    </a:lnTo>
                    <a:lnTo>
                      <a:pt x="6" y="70"/>
                    </a:lnTo>
                    <a:lnTo>
                      <a:pt x="8" y="66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8" y="52"/>
                    </a:lnTo>
                    <a:lnTo>
                      <a:pt x="20" y="46"/>
                    </a:lnTo>
                    <a:lnTo>
                      <a:pt x="24" y="44"/>
                    </a:lnTo>
                    <a:lnTo>
                      <a:pt x="32" y="40"/>
                    </a:lnTo>
                    <a:lnTo>
                      <a:pt x="36" y="40"/>
                    </a:lnTo>
                    <a:lnTo>
                      <a:pt x="38" y="38"/>
                    </a:lnTo>
                    <a:lnTo>
                      <a:pt x="42" y="32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60" y="10"/>
                    </a:lnTo>
                    <a:lnTo>
                      <a:pt x="64" y="8"/>
                    </a:lnTo>
                    <a:lnTo>
                      <a:pt x="66" y="4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4" y="2"/>
                    </a:lnTo>
                    <a:lnTo>
                      <a:pt x="78" y="2"/>
                    </a:lnTo>
                    <a:lnTo>
                      <a:pt x="82" y="8"/>
                    </a:lnTo>
                    <a:lnTo>
                      <a:pt x="80" y="12"/>
                    </a:lnTo>
                    <a:lnTo>
                      <a:pt x="84" y="20"/>
                    </a:lnTo>
                    <a:lnTo>
                      <a:pt x="96" y="28"/>
                    </a:lnTo>
                    <a:lnTo>
                      <a:pt x="96" y="32"/>
                    </a:lnTo>
                    <a:lnTo>
                      <a:pt x="100" y="46"/>
                    </a:lnTo>
                    <a:lnTo>
                      <a:pt x="102" y="46"/>
                    </a:lnTo>
                    <a:lnTo>
                      <a:pt x="106" y="46"/>
                    </a:lnTo>
                    <a:lnTo>
                      <a:pt x="106" y="52"/>
                    </a:lnTo>
                    <a:lnTo>
                      <a:pt x="106" y="54"/>
                    </a:lnTo>
                    <a:lnTo>
                      <a:pt x="108" y="66"/>
                    </a:lnTo>
                    <a:lnTo>
                      <a:pt x="108" y="70"/>
                    </a:lnTo>
                    <a:lnTo>
                      <a:pt x="108" y="72"/>
                    </a:lnTo>
                    <a:lnTo>
                      <a:pt x="102" y="74"/>
                    </a:lnTo>
                    <a:lnTo>
                      <a:pt x="100" y="76"/>
                    </a:lnTo>
                    <a:lnTo>
                      <a:pt x="100" y="80"/>
                    </a:lnTo>
                    <a:lnTo>
                      <a:pt x="96" y="80"/>
                    </a:lnTo>
                    <a:lnTo>
                      <a:pt x="90" y="80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2" name="Freeform 1696"/>
              <p:cNvSpPr>
                <a:spLocks/>
              </p:cNvSpPr>
              <p:nvPr/>
            </p:nvSpPr>
            <p:spPr bwMode="auto">
              <a:xfrm>
                <a:off x="1190625" y="3121025"/>
                <a:ext cx="136525" cy="98425"/>
              </a:xfrm>
              <a:custGeom>
                <a:avLst/>
                <a:gdLst>
                  <a:gd name="T0" fmla="*/ 86 w 86"/>
                  <a:gd name="T1" fmla="*/ 4 h 62"/>
                  <a:gd name="T2" fmla="*/ 76 w 86"/>
                  <a:gd name="T3" fmla="*/ 2 h 62"/>
                  <a:gd name="T4" fmla="*/ 66 w 86"/>
                  <a:gd name="T5" fmla="*/ 4 h 62"/>
                  <a:gd name="T6" fmla="*/ 60 w 86"/>
                  <a:gd name="T7" fmla="*/ 0 h 62"/>
                  <a:gd name="T8" fmla="*/ 50 w 86"/>
                  <a:gd name="T9" fmla="*/ 4 h 62"/>
                  <a:gd name="T10" fmla="*/ 42 w 86"/>
                  <a:gd name="T11" fmla="*/ 10 h 62"/>
                  <a:gd name="T12" fmla="*/ 30 w 86"/>
                  <a:gd name="T13" fmla="*/ 10 h 62"/>
                  <a:gd name="T14" fmla="*/ 24 w 86"/>
                  <a:gd name="T15" fmla="*/ 10 h 62"/>
                  <a:gd name="T16" fmla="*/ 16 w 86"/>
                  <a:gd name="T17" fmla="*/ 10 h 62"/>
                  <a:gd name="T18" fmla="*/ 14 w 86"/>
                  <a:gd name="T19" fmla="*/ 6 h 62"/>
                  <a:gd name="T20" fmla="*/ 14 w 86"/>
                  <a:gd name="T21" fmla="*/ 2 h 62"/>
                  <a:gd name="T22" fmla="*/ 8 w 86"/>
                  <a:gd name="T23" fmla="*/ 4 h 62"/>
                  <a:gd name="T24" fmla="*/ 0 w 86"/>
                  <a:gd name="T25" fmla="*/ 12 h 62"/>
                  <a:gd name="T26" fmla="*/ 0 w 86"/>
                  <a:gd name="T27" fmla="*/ 18 h 62"/>
                  <a:gd name="T28" fmla="*/ 8 w 86"/>
                  <a:gd name="T29" fmla="*/ 22 h 62"/>
                  <a:gd name="T30" fmla="*/ 6 w 86"/>
                  <a:gd name="T31" fmla="*/ 30 h 62"/>
                  <a:gd name="T32" fmla="*/ 4 w 86"/>
                  <a:gd name="T33" fmla="*/ 40 h 62"/>
                  <a:gd name="T34" fmla="*/ 8 w 86"/>
                  <a:gd name="T35" fmla="*/ 48 h 62"/>
                  <a:gd name="T36" fmla="*/ 6 w 86"/>
                  <a:gd name="T37" fmla="*/ 56 h 62"/>
                  <a:gd name="T38" fmla="*/ 18 w 86"/>
                  <a:gd name="T39" fmla="*/ 62 h 62"/>
                  <a:gd name="T40" fmla="*/ 30 w 86"/>
                  <a:gd name="T41" fmla="*/ 58 h 62"/>
                  <a:gd name="T42" fmla="*/ 38 w 86"/>
                  <a:gd name="T43" fmla="*/ 56 h 62"/>
                  <a:gd name="T44" fmla="*/ 42 w 86"/>
                  <a:gd name="T45" fmla="*/ 60 h 62"/>
                  <a:gd name="T46" fmla="*/ 50 w 86"/>
                  <a:gd name="T47" fmla="*/ 60 h 62"/>
                  <a:gd name="T48" fmla="*/ 56 w 86"/>
                  <a:gd name="T49" fmla="*/ 60 h 62"/>
                  <a:gd name="T50" fmla="*/ 52 w 86"/>
                  <a:gd name="T51" fmla="*/ 56 h 62"/>
                  <a:gd name="T52" fmla="*/ 60 w 86"/>
                  <a:gd name="T53" fmla="*/ 56 h 62"/>
                  <a:gd name="T54" fmla="*/ 66 w 86"/>
                  <a:gd name="T55" fmla="*/ 52 h 62"/>
                  <a:gd name="T56" fmla="*/ 70 w 86"/>
                  <a:gd name="T57" fmla="*/ 52 h 62"/>
                  <a:gd name="T58" fmla="*/ 70 w 86"/>
                  <a:gd name="T59" fmla="*/ 48 h 62"/>
                  <a:gd name="T60" fmla="*/ 78 w 86"/>
                  <a:gd name="T61" fmla="*/ 24 h 62"/>
                  <a:gd name="T62" fmla="*/ 86 w 86"/>
                  <a:gd name="T63" fmla="*/ 12 h 62"/>
                  <a:gd name="T64" fmla="*/ 86 w 86"/>
                  <a:gd name="T65" fmla="*/ 4 h 62"/>
                  <a:gd name="T66" fmla="*/ 86 w 86"/>
                  <a:gd name="T6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" h="62">
                    <a:moveTo>
                      <a:pt x="86" y="4"/>
                    </a:moveTo>
                    <a:lnTo>
                      <a:pt x="86" y="4"/>
                    </a:lnTo>
                    <a:lnTo>
                      <a:pt x="82" y="2"/>
                    </a:lnTo>
                    <a:lnTo>
                      <a:pt x="76" y="2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8" y="6"/>
                    </a:lnTo>
                    <a:lnTo>
                      <a:pt x="42" y="10"/>
                    </a:lnTo>
                    <a:lnTo>
                      <a:pt x="34" y="10"/>
                    </a:lnTo>
                    <a:lnTo>
                      <a:pt x="30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8"/>
                    </a:lnTo>
                    <a:lnTo>
                      <a:pt x="8" y="52"/>
                    </a:lnTo>
                    <a:lnTo>
                      <a:pt x="6" y="56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30" y="58"/>
                    </a:lnTo>
                    <a:lnTo>
                      <a:pt x="32" y="56"/>
                    </a:lnTo>
                    <a:lnTo>
                      <a:pt x="38" y="56"/>
                    </a:lnTo>
                    <a:lnTo>
                      <a:pt x="40" y="58"/>
                    </a:lnTo>
                    <a:lnTo>
                      <a:pt x="42" y="60"/>
                    </a:lnTo>
                    <a:lnTo>
                      <a:pt x="42" y="62"/>
                    </a:lnTo>
                    <a:lnTo>
                      <a:pt x="50" y="60"/>
                    </a:lnTo>
                    <a:lnTo>
                      <a:pt x="52" y="62"/>
                    </a:lnTo>
                    <a:lnTo>
                      <a:pt x="56" y="60"/>
                    </a:lnTo>
                    <a:lnTo>
                      <a:pt x="56" y="58"/>
                    </a:lnTo>
                    <a:lnTo>
                      <a:pt x="52" y="56"/>
                    </a:lnTo>
                    <a:lnTo>
                      <a:pt x="56" y="56"/>
                    </a:lnTo>
                    <a:lnTo>
                      <a:pt x="60" y="56"/>
                    </a:lnTo>
                    <a:lnTo>
                      <a:pt x="60" y="52"/>
                    </a:lnTo>
                    <a:lnTo>
                      <a:pt x="66" y="52"/>
                    </a:lnTo>
                    <a:lnTo>
                      <a:pt x="68" y="52"/>
                    </a:lnTo>
                    <a:lnTo>
                      <a:pt x="70" y="52"/>
                    </a:lnTo>
                    <a:lnTo>
                      <a:pt x="74" y="52"/>
                    </a:lnTo>
                    <a:lnTo>
                      <a:pt x="70" y="48"/>
                    </a:lnTo>
                    <a:lnTo>
                      <a:pt x="68" y="44"/>
                    </a:lnTo>
                    <a:lnTo>
                      <a:pt x="78" y="24"/>
                    </a:lnTo>
                    <a:lnTo>
                      <a:pt x="84" y="22"/>
                    </a:lnTo>
                    <a:lnTo>
                      <a:pt x="86" y="12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3" name="Freeform 1697"/>
              <p:cNvSpPr>
                <a:spLocks/>
              </p:cNvSpPr>
              <p:nvPr/>
            </p:nvSpPr>
            <p:spPr bwMode="auto">
              <a:xfrm>
                <a:off x="3295650" y="4318000"/>
                <a:ext cx="31750" cy="22225"/>
              </a:xfrm>
              <a:custGeom>
                <a:avLst/>
                <a:gdLst>
                  <a:gd name="T0" fmla="*/ 0 w 20"/>
                  <a:gd name="T1" fmla="*/ 10 h 14"/>
                  <a:gd name="T2" fmla="*/ 4 w 20"/>
                  <a:gd name="T3" fmla="*/ 14 h 14"/>
                  <a:gd name="T4" fmla="*/ 10 w 20"/>
                  <a:gd name="T5" fmla="*/ 14 h 14"/>
                  <a:gd name="T6" fmla="*/ 10 w 20"/>
                  <a:gd name="T7" fmla="*/ 12 h 14"/>
                  <a:gd name="T8" fmla="*/ 12 w 20"/>
                  <a:gd name="T9" fmla="*/ 8 h 14"/>
                  <a:gd name="T10" fmla="*/ 16 w 20"/>
                  <a:gd name="T11" fmla="*/ 10 h 14"/>
                  <a:gd name="T12" fmla="*/ 20 w 20"/>
                  <a:gd name="T13" fmla="*/ 10 h 14"/>
                  <a:gd name="T14" fmla="*/ 16 w 20"/>
                  <a:gd name="T15" fmla="*/ 0 h 14"/>
                  <a:gd name="T16" fmla="*/ 10 w 20"/>
                  <a:gd name="T17" fmla="*/ 0 h 14"/>
                  <a:gd name="T18" fmla="*/ 4 w 20"/>
                  <a:gd name="T19" fmla="*/ 2 h 14"/>
                  <a:gd name="T20" fmla="*/ 4 w 20"/>
                  <a:gd name="T21" fmla="*/ 4 h 14"/>
                  <a:gd name="T22" fmla="*/ 4 w 20"/>
                  <a:gd name="T23" fmla="*/ 8 h 14"/>
                  <a:gd name="T24" fmla="*/ 2 w 20"/>
                  <a:gd name="T25" fmla="*/ 8 h 14"/>
                  <a:gd name="T26" fmla="*/ 0 w 20"/>
                  <a:gd name="T27" fmla="*/ 10 h 14"/>
                  <a:gd name="T28" fmla="*/ 0 w 20"/>
                  <a:gd name="T29" fmla="*/ 10 h 14"/>
                  <a:gd name="T30" fmla="*/ 0 w 20"/>
                  <a:gd name="T3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4">
                    <a:moveTo>
                      <a:pt x="0" y="10"/>
                    </a:moveTo>
                    <a:lnTo>
                      <a:pt x="4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20" y="1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4" name="Freeform 1698"/>
              <p:cNvSpPr>
                <a:spLocks/>
              </p:cNvSpPr>
              <p:nvPr/>
            </p:nvSpPr>
            <p:spPr bwMode="auto">
              <a:xfrm>
                <a:off x="1111250" y="4965700"/>
                <a:ext cx="225425" cy="269875"/>
              </a:xfrm>
              <a:custGeom>
                <a:avLst/>
                <a:gdLst>
                  <a:gd name="T0" fmla="*/ 0 w 142"/>
                  <a:gd name="T1" fmla="*/ 138 h 170"/>
                  <a:gd name="T2" fmla="*/ 6 w 142"/>
                  <a:gd name="T3" fmla="*/ 144 h 170"/>
                  <a:gd name="T4" fmla="*/ 12 w 142"/>
                  <a:gd name="T5" fmla="*/ 156 h 170"/>
                  <a:gd name="T6" fmla="*/ 12 w 142"/>
                  <a:gd name="T7" fmla="*/ 168 h 170"/>
                  <a:gd name="T8" fmla="*/ 14 w 142"/>
                  <a:gd name="T9" fmla="*/ 170 h 170"/>
                  <a:gd name="T10" fmla="*/ 22 w 142"/>
                  <a:gd name="T11" fmla="*/ 168 h 170"/>
                  <a:gd name="T12" fmla="*/ 34 w 142"/>
                  <a:gd name="T13" fmla="*/ 162 h 170"/>
                  <a:gd name="T14" fmla="*/ 48 w 142"/>
                  <a:gd name="T15" fmla="*/ 154 h 170"/>
                  <a:gd name="T16" fmla="*/ 50 w 142"/>
                  <a:gd name="T17" fmla="*/ 146 h 170"/>
                  <a:gd name="T18" fmla="*/ 58 w 142"/>
                  <a:gd name="T19" fmla="*/ 142 h 170"/>
                  <a:gd name="T20" fmla="*/ 62 w 142"/>
                  <a:gd name="T21" fmla="*/ 144 h 170"/>
                  <a:gd name="T22" fmla="*/ 68 w 142"/>
                  <a:gd name="T23" fmla="*/ 144 h 170"/>
                  <a:gd name="T24" fmla="*/ 74 w 142"/>
                  <a:gd name="T25" fmla="*/ 146 h 170"/>
                  <a:gd name="T26" fmla="*/ 80 w 142"/>
                  <a:gd name="T27" fmla="*/ 146 h 170"/>
                  <a:gd name="T28" fmla="*/ 88 w 142"/>
                  <a:gd name="T29" fmla="*/ 146 h 170"/>
                  <a:gd name="T30" fmla="*/ 90 w 142"/>
                  <a:gd name="T31" fmla="*/ 124 h 170"/>
                  <a:gd name="T32" fmla="*/ 98 w 142"/>
                  <a:gd name="T33" fmla="*/ 118 h 170"/>
                  <a:gd name="T34" fmla="*/ 102 w 142"/>
                  <a:gd name="T35" fmla="*/ 110 h 170"/>
                  <a:gd name="T36" fmla="*/ 106 w 142"/>
                  <a:gd name="T37" fmla="*/ 106 h 170"/>
                  <a:gd name="T38" fmla="*/ 112 w 142"/>
                  <a:gd name="T39" fmla="*/ 98 h 170"/>
                  <a:gd name="T40" fmla="*/ 122 w 142"/>
                  <a:gd name="T41" fmla="*/ 92 h 170"/>
                  <a:gd name="T42" fmla="*/ 130 w 142"/>
                  <a:gd name="T43" fmla="*/ 88 h 170"/>
                  <a:gd name="T44" fmla="*/ 134 w 142"/>
                  <a:gd name="T45" fmla="*/ 88 h 170"/>
                  <a:gd name="T46" fmla="*/ 142 w 142"/>
                  <a:gd name="T47" fmla="*/ 82 h 170"/>
                  <a:gd name="T48" fmla="*/ 140 w 142"/>
                  <a:gd name="T49" fmla="*/ 80 h 170"/>
                  <a:gd name="T50" fmla="*/ 134 w 142"/>
                  <a:gd name="T51" fmla="*/ 74 h 170"/>
                  <a:gd name="T52" fmla="*/ 130 w 142"/>
                  <a:gd name="T53" fmla="*/ 74 h 170"/>
                  <a:gd name="T54" fmla="*/ 124 w 142"/>
                  <a:gd name="T55" fmla="*/ 70 h 170"/>
                  <a:gd name="T56" fmla="*/ 126 w 142"/>
                  <a:gd name="T57" fmla="*/ 60 h 170"/>
                  <a:gd name="T58" fmla="*/ 124 w 142"/>
                  <a:gd name="T59" fmla="*/ 56 h 170"/>
                  <a:gd name="T60" fmla="*/ 120 w 142"/>
                  <a:gd name="T61" fmla="*/ 52 h 170"/>
                  <a:gd name="T62" fmla="*/ 116 w 142"/>
                  <a:gd name="T63" fmla="*/ 42 h 170"/>
                  <a:gd name="T64" fmla="*/ 106 w 142"/>
                  <a:gd name="T65" fmla="*/ 34 h 170"/>
                  <a:gd name="T66" fmla="*/ 102 w 142"/>
                  <a:gd name="T67" fmla="*/ 36 h 170"/>
                  <a:gd name="T68" fmla="*/ 98 w 142"/>
                  <a:gd name="T69" fmla="*/ 30 h 170"/>
                  <a:gd name="T70" fmla="*/ 90 w 142"/>
                  <a:gd name="T71" fmla="*/ 24 h 170"/>
                  <a:gd name="T72" fmla="*/ 88 w 142"/>
                  <a:gd name="T73" fmla="*/ 16 h 170"/>
                  <a:gd name="T74" fmla="*/ 86 w 142"/>
                  <a:gd name="T75" fmla="*/ 10 h 170"/>
                  <a:gd name="T76" fmla="*/ 80 w 142"/>
                  <a:gd name="T77" fmla="*/ 4 h 170"/>
                  <a:gd name="T78" fmla="*/ 78 w 142"/>
                  <a:gd name="T79" fmla="*/ 0 h 170"/>
                  <a:gd name="T80" fmla="*/ 74 w 142"/>
                  <a:gd name="T81" fmla="*/ 4 h 170"/>
                  <a:gd name="T82" fmla="*/ 70 w 142"/>
                  <a:gd name="T83" fmla="*/ 4 h 170"/>
                  <a:gd name="T84" fmla="*/ 66 w 142"/>
                  <a:gd name="T85" fmla="*/ 4 h 170"/>
                  <a:gd name="T86" fmla="*/ 62 w 142"/>
                  <a:gd name="T87" fmla="*/ 10 h 170"/>
                  <a:gd name="T88" fmla="*/ 28 w 142"/>
                  <a:gd name="T89" fmla="*/ 12 h 170"/>
                  <a:gd name="T90" fmla="*/ 16 w 142"/>
                  <a:gd name="T91" fmla="*/ 72 h 170"/>
                  <a:gd name="T92" fmla="*/ 0 w 142"/>
                  <a:gd name="T93" fmla="*/ 138 h 170"/>
                  <a:gd name="T94" fmla="*/ 0 w 142"/>
                  <a:gd name="T95" fmla="*/ 13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170">
                    <a:moveTo>
                      <a:pt x="0" y="138"/>
                    </a:moveTo>
                    <a:lnTo>
                      <a:pt x="0" y="138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10" y="150"/>
                    </a:lnTo>
                    <a:lnTo>
                      <a:pt x="12" y="156"/>
                    </a:lnTo>
                    <a:lnTo>
                      <a:pt x="12" y="162"/>
                    </a:lnTo>
                    <a:lnTo>
                      <a:pt x="12" y="168"/>
                    </a:lnTo>
                    <a:lnTo>
                      <a:pt x="12" y="170"/>
                    </a:lnTo>
                    <a:lnTo>
                      <a:pt x="14" y="170"/>
                    </a:lnTo>
                    <a:lnTo>
                      <a:pt x="16" y="170"/>
                    </a:lnTo>
                    <a:lnTo>
                      <a:pt x="22" y="168"/>
                    </a:lnTo>
                    <a:lnTo>
                      <a:pt x="30" y="164"/>
                    </a:lnTo>
                    <a:lnTo>
                      <a:pt x="34" y="162"/>
                    </a:lnTo>
                    <a:lnTo>
                      <a:pt x="42" y="156"/>
                    </a:lnTo>
                    <a:lnTo>
                      <a:pt x="48" y="154"/>
                    </a:lnTo>
                    <a:lnTo>
                      <a:pt x="50" y="150"/>
                    </a:lnTo>
                    <a:lnTo>
                      <a:pt x="50" y="146"/>
                    </a:lnTo>
                    <a:lnTo>
                      <a:pt x="56" y="142"/>
                    </a:lnTo>
                    <a:lnTo>
                      <a:pt x="58" y="142"/>
                    </a:lnTo>
                    <a:lnTo>
                      <a:pt x="60" y="144"/>
                    </a:lnTo>
                    <a:lnTo>
                      <a:pt x="62" y="144"/>
                    </a:lnTo>
                    <a:lnTo>
                      <a:pt x="66" y="144"/>
                    </a:lnTo>
                    <a:lnTo>
                      <a:pt x="68" y="144"/>
                    </a:lnTo>
                    <a:lnTo>
                      <a:pt x="70" y="144"/>
                    </a:lnTo>
                    <a:lnTo>
                      <a:pt x="74" y="146"/>
                    </a:lnTo>
                    <a:lnTo>
                      <a:pt x="76" y="146"/>
                    </a:lnTo>
                    <a:lnTo>
                      <a:pt x="80" y="146"/>
                    </a:lnTo>
                    <a:lnTo>
                      <a:pt x="86" y="150"/>
                    </a:lnTo>
                    <a:lnTo>
                      <a:pt x="88" y="146"/>
                    </a:lnTo>
                    <a:lnTo>
                      <a:pt x="88" y="126"/>
                    </a:lnTo>
                    <a:lnTo>
                      <a:pt x="90" y="124"/>
                    </a:lnTo>
                    <a:lnTo>
                      <a:pt x="96" y="120"/>
                    </a:lnTo>
                    <a:lnTo>
                      <a:pt x="98" y="118"/>
                    </a:lnTo>
                    <a:lnTo>
                      <a:pt x="98" y="116"/>
                    </a:lnTo>
                    <a:lnTo>
                      <a:pt x="102" y="110"/>
                    </a:lnTo>
                    <a:lnTo>
                      <a:pt x="104" y="108"/>
                    </a:lnTo>
                    <a:lnTo>
                      <a:pt x="106" y="106"/>
                    </a:lnTo>
                    <a:lnTo>
                      <a:pt x="108" y="100"/>
                    </a:lnTo>
                    <a:lnTo>
                      <a:pt x="112" y="98"/>
                    </a:lnTo>
                    <a:lnTo>
                      <a:pt x="114" y="96"/>
                    </a:lnTo>
                    <a:lnTo>
                      <a:pt x="122" y="92"/>
                    </a:lnTo>
                    <a:lnTo>
                      <a:pt x="130" y="90"/>
                    </a:lnTo>
                    <a:lnTo>
                      <a:pt x="130" y="88"/>
                    </a:lnTo>
                    <a:lnTo>
                      <a:pt x="132" y="88"/>
                    </a:lnTo>
                    <a:lnTo>
                      <a:pt x="134" y="88"/>
                    </a:lnTo>
                    <a:lnTo>
                      <a:pt x="136" y="84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36" y="74"/>
                    </a:lnTo>
                    <a:lnTo>
                      <a:pt x="134" y="74"/>
                    </a:lnTo>
                    <a:lnTo>
                      <a:pt x="132" y="74"/>
                    </a:lnTo>
                    <a:lnTo>
                      <a:pt x="130" y="74"/>
                    </a:lnTo>
                    <a:lnTo>
                      <a:pt x="126" y="72"/>
                    </a:lnTo>
                    <a:lnTo>
                      <a:pt x="124" y="70"/>
                    </a:lnTo>
                    <a:lnTo>
                      <a:pt x="124" y="62"/>
                    </a:lnTo>
                    <a:lnTo>
                      <a:pt x="126" y="60"/>
                    </a:lnTo>
                    <a:lnTo>
                      <a:pt x="126" y="56"/>
                    </a:lnTo>
                    <a:lnTo>
                      <a:pt x="124" y="56"/>
                    </a:lnTo>
                    <a:lnTo>
                      <a:pt x="122" y="54"/>
                    </a:lnTo>
                    <a:lnTo>
                      <a:pt x="120" y="52"/>
                    </a:lnTo>
                    <a:lnTo>
                      <a:pt x="116" y="48"/>
                    </a:lnTo>
                    <a:lnTo>
                      <a:pt x="116" y="42"/>
                    </a:lnTo>
                    <a:lnTo>
                      <a:pt x="112" y="38"/>
                    </a:lnTo>
                    <a:lnTo>
                      <a:pt x="106" y="34"/>
                    </a:lnTo>
                    <a:lnTo>
                      <a:pt x="104" y="36"/>
                    </a:lnTo>
                    <a:lnTo>
                      <a:pt x="102" y="36"/>
                    </a:lnTo>
                    <a:lnTo>
                      <a:pt x="98" y="34"/>
                    </a:lnTo>
                    <a:lnTo>
                      <a:pt x="98" y="30"/>
                    </a:lnTo>
                    <a:lnTo>
                      <a:pt x="96" y="30"/>
                    </a:lnTo>
                    <a:lnTo>
                      <a:pt x="90" y="24"/>
                    </a:lnTo>
                    <a:lnTo>
                      <a:pt x="88" y="18"/>
                    </a:lnTo>
                    <a:lnTo>
                      <a:pt x="88" y="16"/>
                    </a:lnTo>
                    <a:lnTo>
                      <a:pt x="86" y="12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0" y="4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6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8" y="4"/>
                    </a:lnTo>
                    <a:lnTo>
                      <a:pt x="66" y="4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8"/>
                    </a:lnTo>
                    <a:lnTo>
                      <a:pt x="28" y="12"/>
                    </a:lnTo>
                    <a:lnTo>
                      <a:pt x="16" y="12"/>
                    </a:lnTo>
                    <a:lnTo>
                      <a:pt x="16" y="72"/>
                    </a:lnTo>
                    <a:lnTo>
                      <a:pt x="2" y="72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5" name="Freeform 1699"/>
              <p:cNvSpPr>
                <a:spLocks/>
              </p:cNvSpPr>
              <p:nvPr/>
            </p:nvSpPr>
            <p:spPr bwMode="auto">
              <a:xfrm>
                <a:off x="1025525" y="3095625"/>
                <a:ext cx="92075" cy="88900"/>
              </a:xfrm>
              <a:custGeom>
                <a:avLst/>
                <a:gdLst>
                  <a:gd name="T0" fmla="*/ 40 w 58"/>
                  <a:gd name="T1" fmla="*/ 56 h 56"/>
                  <a:gd name="T2" fmla="*/ 40 w 58"/>
                  <a:gd name="T3" fmla="*/ 56 h 56"/>
                  <a:gd name="T4" fmla="*/ 40 w 58"/>
                  <a:gd name="T5" fmla="*/ 54 h 56"/>
                  <a:gd name="T6" fmla="*/ 40 w 58"/>
                  <a:gd name="T7" fmla="*/ 50 h 56"/>
                  <a:gd name="T8" fmla="*/ 40 w 58"/>
                  <a:gd name="T9" fmla="*/ 46 h 56"/>
                  <a:gd name="T10" fmla="*/ 40 w 58"/>
                  <a:gd name="T11" fmla="*/ 42 h 56"/>
                  <a:gd name="T12" fmla="*/ 48 w 58"/>
                  <a:gd name="T13" fmla="*/ 40 h 56"/>
                  <a:gd name="T14" fmla="*/ 50 w 58"/>
                  <a:gd name="T15" fmla="*/ 36 h 56"/>
                  <a:gd name="T16" fmla="*/ 56 w 58"/>
                  <a:gd name="T17" fmla="*/ 36 h 56"/>
                  <a:gd name="T18" fmla="*/ 58 w 58"/>
                  <a:gd name="T19" fmla="*/ 32 h 56"/>
                  <a:gd name="T20" fmla="*/ 56 w 58"/>
                  <a:gd name="T21" fmla="*/ 30 h 56"/>
                  <a:gd name="T22" fmla="*/ 52 w 58"/>
                  <a:gd name="T23" fmla="*/ 28 h 56"/>
                  <a:gd name="T24" fmla="*/ 50 w 58"/>
                  <a:gd name="T25" fmla="*/ 28 h 56"/>
                  <a:gd name="T26" fmla="*/ 50 w 58"/>
                  <a:gd name="T27" fmla="*/ 26 h 56"/>
                  <a:gd name="T28" fmla="*/ 52 w 58"/>
                  <a:gd name="T29" fmla="*/ 26 h 56"/>
                  <a:gd name="T30" fmla="*/ 56 w 58"/>
                  <a:gd name="T31" fmla="*/ 22 h 56"/>
                  <a:gd name="T32" fmla="*/ 56 w 58"/>
                  <a:gd name="T33" fmla="*/ 20 h 56"/>
                  <a:gd name="T34" fmla="*/ 52 w 58"/>
                  <a:gd name="T35" fmla="*/ 16 h 56"/>
                  <a:gd name="T36" fmla="*/ 52 w 58"/>
                  <a:gd name="T37" fmla="*/ 10 h 56"/>
                  <a:gd name="T38" fmla="*/ 46 w 58"/>
                  <a:gd name="T39" fmla="*/ 12 h 56"/>
                  <a:gd name="T40" fmla="*/ 42 w 58"/>
                  <a:gd name="T41" fmla="*/ 10 h 56"/>
                  <a:gd name="T42" fmla="*/ 40 w 58"/>
                  <a:gd name="T43" fmla="*/ 10 h 56"/>
                  <a:gd name="T44" fmla="*/ 38 w 58"/>
                  <a:gd name="T45" fmla="*/ 8 h 56"/>
                  <a:gd name="T46" fmla="*/ 30 w 58"/>
                  <a:gd name="T47" fmla="*/ 2 h 56"/>
                  <a:gd name="T48" fmla="*/ 28 w 58"/>
                  <a:gd name="T49" fmla="*/ 2 h 56"/>
                  <a:gd name="T50" fmla="*/ 22 w 58"/>
                  <a:gd name="T51" fmla="*/ 4 h 56"/>
                  <a:gd name="T52" fmla="*/ 20 w 58"/>
                  <a:gd name="T53" fmla="*/ 8 h 56"/>
                  <a:gd name="T54" fmla="*/ 18 w 58"/>
                  <a:gd name="T55" fmla="*/ 4 h 56"/>
                  <a:gd name="T56" fmla="*/ 14 w 58"/>
                  <a:gd name="T57" fmla="*/ 2 h 56"/>
                  <a:gd name="T58" fmla="*/ 12 w 58"/>
                  <a:gd name="T59" fmla="*/ 2 h 56"/>
                  <a:gd name="T60" fmla="*/ 10 w 58"/>
                  <a:gd name="T61" fmla="*/ 2 h 56"/>
                  <a:gd name="T62" fmla="*/ 10 w 58"/>
                  <a:gd name="T63" fmla="*/ 4 h 56"/>
                  <a:gd name="T64" fmla="*/ 6 w 58"/>
                  <a:gd name="T65" fmla="*/ 2 h 56"/>
                  <a:gd name="T66" fmla="*/ 4 w 58"/>
                  <a:gd name="T67" fmla="*/ 0 h 56"/>
                  <a:gd name="T68" fmla="*/ 2 w 58"/>
                  <a:gd name="T69" fmla="*/ 0 h 56"/>
                  <a:gd name="T70" fmla="*/ 0 w 58"/>
                  <a:gd name="T71" fmla="*/ 2 h 56"/>
                  <a:gd name="T72" fmla="*/ 0 w 58"/>
                  <a:gd name="T73" fmla="*/ 8 h 56"/>
                  <a:gd name="T74" fmla="*/ 4 w 58"/>
                  <a:gd name="T75" fmla="*/ 10 h 56"/>
                  <a:gd name="T76" fmla="*/ 6 w 58"/>
                  <a:gd name="T77" fmla="*/ 20 h 56"/>
                  <a:gd name="T78" fmla="*/ 6 w 58"/>
                  <a:gd name="T79" fmla="*/ 22 h 56"/>
                  <a:gd name="T80" fmla="*/ 14 w 58"/>
                  <a:gd name="T81" fmla="*/ 32 h 56"/>
                  <a:gd name="T82" fmla="*/ 22 w 58"/>
                  <a:gd name="T83" fmla="*/ 38 h 56"/>
                  <a:gd name="T84" fmla="*/ 24 w 58"/>
                  <a:gd name="T85" fmla="*/ 42 h 56"/>
                  <a:gd name="T86" fmla="*/ 28 w 58"/>
                  <a:gd name="T87" fmla="*/ 46 h 56"/>
                  <a:gd name="T88" fmla="*/ 28 w 58"/>
                  <a:gd name="T89" fmla="*/ 48 h 56"/>
                  <a:gd name="T90" fmla="*/ 30 w 58"/>
                  <a:gd name="T91" fmla="*/ 48 h 56"/>
                  <a:gd name="T92" fmla="*/ 32 w 58"/>
                  <a:gd name="T93" fmla="*/ 48 h 56"/>
                  <a:gd name="T94" fmla="*/ 38 w 58"/>
                  <a:gd name="T95" fmla="*/ 54 h 56"/>
                  <a:gd name="T96" fmla="*/ 40 w 58"/>
                  <a:gd name="T97" fmla="*/ 56 h 56"/>
                  <a:gd name="T98" fmla="*/ 40 w 58"/>
                  <a:gd name="T99" fmla="*/ 56 h 56"/>
                  <a:gd name="T100" fmla="*/ 40 w 58"/>
                  <a:gd name="T10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" h="56">
                    <a:moveTo>
                      <a:pt x="40" y="56"/>
                    </a:moveTo>
                    <a:lnTo>
                      <a:pt x="40" y="56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40" y="46"/>
                    </a:lnTo>
                    <a:lnTo>
                      <a:pt x="40" y="42"/>
                    </a:lnTo>
                    <a:lnTo>
                      <a:pt x="48" y="40"/>
                    </a:lnTo>
                    <a:lnTo>
                      <a:pt x="50" y="36"/>
                    </a:lnTo>
                    <a:lnTo>
                      <a:pt x="56" y="36"/>
                    </a:lnTo>
                    <a:lnTo>
                      <a:pt x="58" y="32"/>
                    </a:lnTo>
                    <a:lnTo>
                      <a:pt x="56" y="30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6" y="22"/>
                    </a:lnTo>
                    <a:lnTo>
                      <a:pt x="56" y="20"/>
                    </a:lnTo>
                    <a:lnTo>
                      <a:pt x="52" y="16"/>
                    </a:lnTo>
                    <a:lnTo>
                      <a:pt x="52" y="10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14" y="32"/>
                    </a:lnTo>
                    <a:lnTo>
                      <a:pt x="22" y="38"/>
                    </a:lnTo>
                    <a:lnTo>
                      <a:pt x="24" y="42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8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6" name="Freeform 1700"/>
              <p:cNvSpPr>
                <a:spLocks/>
              </p:cNvSpPr>
              <p:nvPr/>
            </p:nvSpPr>
            <p:spPr bwMode="auto">
              <a:xfrm>
                <a:off x="2717800" y="3632200"/>
                <a:ext cx="73025" cy="41275"/>
              </a:xfrm>
              <a:custGeom>
                <a:avLst/>
                <a:gdLst>
                  <a:gd name="T0" fmla="*/ 2 w 46"/>
                  <a:gd name="T1" fmla="*/ 12 h 26"/>
                  <a:gd name="T2" fmla="*/ 0 w 46"/>
                  <a:gd name="T3" fmla="*/ 18 h 26"/>
                  <a:gd name="T4" fmla="*/ 8 w 46"/>
                  <a:gd name="T5" fmla="*/ 26 h 26"/>
                  <a:gd name="T6" fmla="*/ 12 w 46"/>
                  <a:gd name="T7" fmla="*/ 24 h 26"/>
                  <a:gd name="T8" fmla="*/ 20 w 46"/>
                  <a:gd name="T9" fmla="*/ 24 h 26"/>
                  <a:gd name="T10" fmla="*/ 28 w 46"/>
                  <a:gd name="T11" fmla="*/ 26 h 26"/>
                  <a:gd name="T12" fmla="*/ 42 w 46"/>
                  <a:gd name="T13" fmla="*/ 24 h 26"/>
                  <a:gd name="T14" fmla="*/ 46 w 46"/>
                  <a:gd name="T15" fmla="*/ 24 h 26"/>
                  <a:gd name="T16" fmla="*/ 46 w 46"/>
                  <a:gd name="T17" fmla="*/ 16 h 26"/>
                  <a:gd name="T18" fmla="*/ 44 w 46"/>
                  <a:gd name="T19" fmla="*/ 6 h 26"/>
                  <a:gd name="T20" fmla="*/ 34 w 46"/>
                  <a:gd name="T21" fmla="*/ 2 h 26"/>
                  <a:gd name="T22" fmla="*/ 26 w 46"/>
                  <a:gd name="T23" fmla="*/ 2 h 26"/>
                  <a:gd name="T24" fmla="*/ 18 w 46"/>
                  <a:gd name="T25" fmla="*/ 0 h 26"/>
                  <a:gd name="T26" fmla="*/ 10 w 46"/>
                  <a:gd name="T27" fmla="*/ 2 h 26"/>
                  <a:gd name="T28" fmla="*/ 8 w 46"/>
                  <a:gd name="T29" fmla="*/ 6 h 26"/>
                  <a:gd name="T30" fmla="*/ 2 w 46"/>
                  <a:gd name="T31" fmla="*/ 12 h 26"/>
                  <a:gd name="T32" fmla="*/ 2 w 46"/>
                  <a:gd name="T33" fmla="*/ 12 h 26"/>
                  <a:gd name="T34" fmla="*/ 2 w 46"/>
                  <a:gd name="T3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26">
                    <a:moveTo>
                      <a:pt x="2" y="12"/>
                    </a:moveTo>
                    <a:lnTo>
                      <a:pt x="0" y="18"/>
                    </a:lnTo>
                    <a:lnTo>
                      <a:pt x="8" y="26"/>
                    </a:lnTo>
                    <a:lnTo>
                      <a:pt x="12" y="24"/>
                    </a:lnTo>
                    <a:lnTo>
                      <a:pt x="20" y="24"/>
                    </a:lnTo>
                    <a:lnTo>
                      <a:pt x="28" y="26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46" y="16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7" name="Freeform 1701"/>
              <p:cNvSpPr>
                <a:spLocks/>
              </p:cNvSpPr>
              <p:nvPr/>
            </p:nvSpPr>
            <p:spPr bwMode="auto">
              <a:xfrm>
                <a:off x="679450" y="4079875"/>
                <a:ext cx="63500" cy="193675"/>
              </a:xfrm>
              <a:custGeom>
                <a:avLst/>
                <a:gdLst>
                  <a:gd name="T0" fmla="*/ 16 w 40"/>
                  <a:gd name="T1" fmla="*/ 122 h 122"/>
                  <a:gd name="T2" fmla="*/ 16 w 40"/>
                  <a:gd name="T3" fmla="*/ 122 h 122"/>
                  <a:gd name="T4" fmla="*/ 28 w 40"/>
                  <a:gd name="T5" fmla="*/ 116 h 122"/>
                  <a:gd name="T6" fmla="*/ 28 w 40"/>
                  <a:gd name="T7" fmla="*/ 104 h 122"/>
                  <a:gd name="T8" fmla="*/ 28 w 40"/>
                  <a:gd name="T9" fmla="*/ 98 h 122"/>
                  <a:gd name="T10" fmla="*/ 28 w 40"/>
                  <a:gd name="T11" fmla="*/ 92 h 122"/>
                  <a:gd name="T12" fmla="*/ 26 w 40"/>
                  <a:gd name="T13" fmla="*/ 90 h 122"/>
                  <a:gd name="T14" fmla="*/ 28 w 40"/>
                  <a:gd name="T15" fmla="*/ 82 h 122"/>
                  <a:gd name="T16" fmla="*/ 28 w 40"/>
                  <a:gd name="T17" fmla="*/ 78 h 122"/>
                  <a:gd name="T18" fmla="*/ 28 w 40"/>
                  <a:gd name="T19" fmla="*/ 74 h 122"/>
                  <a:gd name="T20" fmla="*/ 28 w 40"/>
                  <a:gd name="T21" fmla="*/ 70 h 122"/>
                  <a:gd name="T22" fmla="*/ 28 w 40"/>
                  <a:gd name="T23" fmla="*/ 66 h 122"/>
                  <a:gd name="T24" fmla="*/ 30 w 40"/>
                  <a:gd name="T25" fmla="*/ 70 h 122"/>
                  <a:gd name="T26" fmla="*/ 34 w 40"/>
                  <a:gd name="T27" fmla="*/ 66 h 122"/>
                  <a:gd name="T28" fmla="*/ 34 w 40"/>
                  <a:gd name="T29" fmla="*/ 64 h 122"/>
                  <a:gd name="T30" fmla="*/ 30 w 40"/>
                  <a:gd name="T31" fmla="*/ 60 h 122"/>
                  <a:gd name="T32" fmla="*/ 34 w 40"/>
                  <a:gd name="T33" fmla="*/ 56 h 122"/>
                  <a:gd name="T34" fmla="*/ 36 w 40"/>
                  <a:gd name="T35" fmla="*/ 52 h 122"/>
                  <a:gd name="T36" fmla="*/ 36 w 40"/>
                  <a:gd name="T37" fmla="*/ 46 h 122"/>
                  <a:gd name="T38" fmla="*/ 36 w 40"/>
                  <a:gd name="T39" fmla="*/ 44 h 122"/>
                  <a:gd name="T40" fmla="*/ 38 w 40"/>
                  <a:gd name="T41" fmla="*/ 42 h 122"/>
                  <a:gd name="T42" fmla="*/ 40 w 40"/>
                  <a:gd name="T43" fmla="*/ 42 h 122"/>
                  <a:gd name="T44" fmla="*/ 38 w 40"/>
                  <a:gd name="T45" fmla="*/ 38 h 122"/>
                  <a:gd name="T46" fmla="*/ 38 w 40"/>
                  <a:gd name="T47" fmla="*/ 36 h 122"/>
                  <a:gd name="T48" fmla="*/ 38 w 40"/>
                  <a:gd name="T49" fmla="*/ 34 h 122"/>
                  <a:gd name="T50" fmla="*/ 40 w 40"/>
                  <a:gd name="T51" fmla="*/ 28 h 122"/>
                  <a:gd name="T52" fmla="*/ 38 w 40"/>
                  <a:gd name="T53" fmla="*/ 26 h 122"/>
                  <a:gd name="T54" fmla="*/ 36 w 40"/>
                  <a:gd name="T55" fmla="*/ 24 h 122"/>
                  <a:gd name="T56" fmla="*/ 36 w 40"/>
                  <a:gd name="T57" fmla="*/ 18 h 122"/>
                  <a:gd name="T58" fmla="*/ 36 w 40"/>
                  <a:gd name="T59" fmla="*/ 12 h 122"/>
                  <a:gd name="T60" fmla="*/ 36 w 40"/>
                  <a:gd name="T61" fmla="*/ 10 h 122"/>
                  <a:gd name="T62" fmla="*/ 28 w 40"/>
                  <a:gd name="T63" fmla="*/ 8 h 122"/>
                  <a:gd name="T64" fmla="*/ 28 w 40"/>
                  <a:gd name="T65" fmla="*/ 6 h 122"/>
                  <a:gd name="T66" fmla="*/ 26 w 40"/>
                  <a:gd name="T67" fmla="*/ 2 h 122"/>
                  <a:gd name="T68" fmla="*/ 20 w 40"/>
                  <a:gd name="T69" fmla="*/ 0 h 122"/>
                  <a:gd name="T70" fmla="*/ 12 w 40"/>
                  <a:gd name="T71" fmla="*/ 8 h 122"/>
                  <a:gd name="T72" fmla="*/ 12 w 40"/>
                  <a:gd name="T73" fmla="*/ 10 h 122"/>
                  <a:gd name="T74" fmla="*/ 12 w 40"/>
                  <a:gd name="T75" fmla="*/ 12 h 122"/>
                  <a:gd name="T76" fmla="*/ 8 w 40"/>
                  <a:gd name="T77" fmla="*/ 16 h 122"/>
                  <a:gd name="T78" fmla="*/ 6 w 40"/>
                  <a:gd name="T79" fmla="*/ 18 h 122"/>
                  <a:gd name="T80" fmla="*/ 6 w 40"/>
                  <a:gd name="T81" fmla="*/ 20 h 122"/>
                  <a:gd name="T82" fmla="*/ 0 w 40"/>
                  <a:gd name="T83" fmla="*/ 20 h 122"/>
                  <a:gd name="T84" fmla="*/ 0 w 40"/>
                  <a:gd name="T85" fmla="*/ 36 h 122"/>
                  <a:gd name="T86" fmla="*/ 10 w 40"/>
                  <a:gd name="T87" fmla="*/ 38 h 122"/>
                  <a:gd name="T88" fmla="*/ 10 w 40"/>
                  <a:gd name="T89" fmla="*/ 42 h 122"/>
                  <a:gd name="T90" fmla="*/ 10 w 40"/>
                  <a:gd name="T91" fmla="*/ 48 h 122"/>
                  <a:gd name="T92" fmla="*/ 10 w 40"/>
                  <a:gd name="T93" fmla="*/ 54 h 122"/>
                  <a:gd name="T94" fmla="*/ 12 w 40"/>
                  <a:gd name="T95" fmla="*/ 56 h 122"/>
                  <a:gd name="T96" fmla="*/ 12 w 40"/>
                  <a:gd name="T97" fmla="*/ 60 h 122"/>
                  <a:gd name="T98" fmla="*/ 12 w 40"/>
                  <a:gd name="T99" fmla="*/ 66 h 122"/>
                  <a:gd name="T100" fmla="*/ 10 w 40"/>
                  <a:gd name="T101" fmla="*/ 74 h 122"/>
                  <a:gd name="T102" fmla="*/ 12 w 40"/>
                  <a:gd name="T103" fmla="*/ 80 h 122"/>
                  <a:gd name="T104" fmla="*/ 12 w 40"/>
                  <a:gd name="T105" fmla="*/ 88 h 122"/>
                  <a:gd name="T106" fmla="*/ 12 w 40"/>
                  <a:gd name="T107" fmla="*/ 92 h 122"/>
                  <a:gd name="T108" fmla="*/ 10 w 40"/>
                  <a:gd name="T109" fmla="*/ 98 h 122"/>
                  <a:gd name="T110" fmla="*/ 10 w 40"/>
                  <a:gd name="T111" fmla="*/ 104 h 122"/>
                  <a:gd name="T112" fmla="*/ 12 w 40"/>
                  <a:gd name="T113" fmla="*/ 114 h 122"/>
                  <a:gd name="T114" fmla="*/ 12 w 40"/>
                  <a:gd name="T115" fmla="*/ 116 h 122"/>
                  <a:gd name="T116" fmla="*/ 16 w 40"/>
                  <a:gd name="T117" fmla="*/ 122 h 122"/>
                  <a:gd name="T118" fmla="*/ 16 w 40"/>
                  <a:gd name="T119" fmla="*/ 122 h 122"/>
                  <a:gd name="T120" fmla="*/ 16 w 40"/>
                  <a:gd name="T1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" h="122">
                    <a:moveTo>
                      <a:pt x="16" y="122"/>
                    </a:moveTo>
                    <a:lnTo>
                      <a:pt x="16" y="122"/>
                    </a:lnTo>
                    <a:lnTo>
                      <a:pt x="28" y="116"/>
                    </a:lnTo>
                    <a:lnTo>
                      <a:pt x="28" y="104"/>
                    </a:lnTo>
                    <a:lnTo>
                      <a:pt x="28" y="98"/>
                    </a:lnTo>
                    <a:lnTo>
                      <a:pt x="28" y="92"/>
                    </a:lnTo>
                    <a:lnTo>
                      <a:pt x="26" y="90"/>
                    </a:lnTo>
                    <a:lnTo>
                      <a:pt x="28" y="82"/>
                    </a:lnTo>
                    <a:lnTo>
                      <a:pt x="28" y="78"/>
                    </a:lnTo>
                    <a:lnTo>
                      <a:pt x="28" y="74"/>
                    </a:lnTo>
                    <a:lnTo>
                      <a:pt x="28" y="70"/>
                    </a:lnTo>
                    <a:lnTo>
                      <a:pt x="28" y="66"/>
                    </a:lnTo>
                    <a:lnTo>
                      <a:pt x="30" y="70"/>
                    </a:lnTo>
                    <a:lnTo>
                      <a:pt x="34" y="66"/>
                    </a:lnTo>
                    <a:lnTo>
                      <a:pt x="34" y="64"/>
                    </a:lnTo>
                    <a:lnTo>
                      <a:pt x="30" y="60"/>
                    </a:lnTo>
                    <a:lnTo>
                      <a:pt x="34" y="56"/>
                    </a:lnTo>
                    <a:lnTo>
                      <a:pt x="36" y="52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40" y="28"/>
                    </a:lnTo>
                    <a:lnTo>
                      <a:pt x="38" y="26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36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8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0" y="74"/>
                    </a:lnTo>
                    <a:lnTo>
                      <a:pt x="12" y="80"/>
                    </a:lnTo>
                    <a:lnTo>
                      <a:pt x="12" y="88"/>
                    </a:lnTo>
                    <a:lnTo>
                      <a:pt x="12" y="92"/>
                    </a:lnTo>
                    <a:lnTo>
                      <a:pt x="10" y="98"/>
                    </a:lnTo>
                    <a:lnTo>
                      <a:pt x="10" y="104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6" y="122"/>
                    </a:lnTo>
                    <a:lnTo>
                      <a:pt x="16" y="122"/>
                    </a:lnTo>
                    <a:lnTo>
                      <a:pt x="16" y="1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8" name="Freeform 1702"/>
              <p:cNvSpPr>
                <a:spLocks/>
              </p:cNvSpPr>
              <p:nvPr/>
            </p:nvSpPr>
            <p:spPr bwMode="auto">
              <a:xfrm>
                <a:off x="1228725" y="2705100"/>
                <a:ext cx="174625" cy="158750"/>
              </a:xfrm>
              <a:custGeom>
                <a:avLst/>
                <a:gdLst>
                  <a:gd name="T0" fmla="*/ 30 w 110"/>
                  <a:gd name="T1" fmla="*/ 20 h 100"/>
                  <a:gd name="T2" fmla="*/ 38 w 110"/>
                  <a:gd name="T3" fmla="*/ 16 h 100"/>
                  <a:gd name="T4" fmla="*/ 46 w 110"/>
                  <a:gd name="T5" fmla="*/ 16 h 100"/>
                  <a:gd name="T6" fmla="*/ 48 w 110"/>
                  <a:gd name="T7" fmla="*/ 2 h 100"/>
                  <a:gd name="T8" fmla="*/ 56 w 110"/>
                  <a:gd name="T9" fmla="*/ 2 h 100"/>
                  <a:gd name="T10" fmla="*/ 60 w 110"/>
                  <a:gd name="T11" fmla="*/ 0 h 100"/>
                  <a:gd name="T12" fmla="*/ 64 w 110"/>
                  <a:gd name="T13" fmla="*/ 6 h 100"/>
                  <a:gd name="T14" fmla="*/ 68 w 110"/>
                  <a:gd name="T15" fmla="*/ 2 h 100"/>
                  <a:gd name="T16" fmla="*/ 78 w 110"/>
                  <a:gd name="T17" fmla="*/ 6 h 100"/>
                  <a:gd name="T18" fmla="*/ 86 w 110"/>
                  <a:gd name="T19" fmla="*/ 10 h 100"/>
                  <a:gd name="T20" fmla="*/ 88 w 110"/>
                  <a:gd name="T21" fmla="*/ 12 h 100"/>
                  <a:gd name="T22" fmla="*/ 92 w 110"/>
                  <a:gd name="T23" fmla="*/ 18 h 100"/>
                  <a:gd name="T24" fmla="*/ 94 w 110"/>
                  <a:gd name="T25" fmla="*/ 30 h 100"/>
                  <a:gd name="T26" fmla="*/ 96 w 110"/>
                  <a:gd name="T27" fmla="*/ 40 h 100"/>
                  <a:gd name="T28" fmla="*/ 106 w 110"/>
                  <a:gd name="T29" fmla="*/ 48 h 100"/>
                  <a:gd name="T30" fmla="*/ 110 w 110"/>
                  <a:gd name="T31" fmla="*/ 58 h 100"/>
                  <a:gd name="T32" fmla="*/ 104 w 110"/>
                  <a:gd name="T33" fmla="*/ 62 h 100"/>
                  <a:gd name="T34" fmla="*/ 100 w 110"/>
                  <a:gd name="T35" fmla="*/ 58 h 100"/>
                  <a:gd name="T36" fmla="*/ 96 w 110"/>
                  <a:gd name="T37" fmla="*/ 64 h 100"/>
                  <a:gd name="T38" fmla="*/ 102 w 110"/>
                  <a:gd name="T39" fmla="*/ 68 h 100"/>
                  <a:gd name="T40" fmla="*/ 96 w 110"/>
                  <a:gd name="T41" fmla="*/ 86 h 100"/>
                  <a:gd name="T42" fmla="*/ 92 w 110"/>
                  <a:gd name="T43" fmla="*/ 92 h 100"/>
                  <a:gd name="T44" fmla="*/ 88 w 110"/>
                  <a:gd name="T45" fmla="*/ 100 h 100"/>
                  <a:gd name="T46" fmla="*/ 74 w 110"/>
                  <a:gd name="T47" fmla="*/ 96 h 100"/>
                  <a:gd name="T48" fmla="*/ 66 w 110"/>
                  <a:gd name="T49" fmla="*/ 96 h 100"/>
                  <a:gd name="T50" fmla="*/ 60 w 110"/>
                  <a:gd name="T51" fmla="*/ 100 h 100"/>
                  <a:gd name="T52" fmla="*/ 54 w 110"/>
                  <a:gd name="T53" fmla="*/ 96 h 100"/>
                  <a:gd name="T54" fmla="*/ 26 w 110"/>
                  <a:gd name="T55" fmla="*/ 94 h 100"/>
                  <a:gd name="T56" fmla="*/ 12 w 110"/>
                  <a:gd name="T57" fmla="*/ 96 h 100"/>
                  <a:gd name="T58" fmla="*/ 10 w 110"/>
                  <a:gd name="T59" fmla="*/ 96 h 100"/>
                  <a:gd name="T60" fmla="*/ 4 w 110"/>
                  <a:gd name="T61" fmla="*/ 94 h 100"/>
                  <a:gd name="T62" fmla="*/ 2 w 110"/>
                  <a:gd name="T63" fmla="*/ 84 h 100"/>
                  <a:gd name="T64" fmla="*/ 4 w 110"/>
                  <a:gd name="T65" fmla="*/ 74 h 100"/>
                  <a:gd name="T66" fmla="*/ 2 w 110"/>
                  <a:gd name="T67" fmla="*/ 64 h 100"/>
                  <a:gd name="T68" fmla="*/ 8 w 110"/>
                  <a:gd name="T69" fmla="*/ 56 h 100"/>
                  <a:gd name="T70" fmla="*/ 18 w 110"/>
                  <a:gd name="T71" fmla="*/ 54 h 100"/>
                  <a:gd name="T72" fmla="*/ 22 w 110"/>
                  <a:gd name="T73" fmla="*/ 50 h 100"/>
                  <a:gd name="T74" fmla="*/ 26 w 110"/>
                  <a:gd name="T75" fmla="*/ 36 h 100"/>
                  <a:gd name="T76" fmla="*/ 32 w 110"/>
                  <a:gd name="T77" fmla="*/ 22 h 100"/>
                  <a:gd name="T78" fmla="*/ 30 w 110"/>
                  <a:gd name="T79" fmla="*/ 2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0" h="100">
                    <a:moveTo>
                      <a:pt x="30" y="20"/>
                    </a:moveTo>
                    <a:lnTo>
                      <a:pt x="30" y="20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8" y="10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4" y="6"/>
                    </a:lnTo>
                    <a:lnTo>
                      <a:pt x="66" y="6"/>
                    </a:lnTo>
                    <a:lnTo>
                      <a:pt x="68" y="2"/>
                    </a:lnTo>
                    <a:lnTo>
                      <a:pt x="72" y="2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86" y="10"/>
                    </a:lnTo>
                    <a:lnTo>
                      <a:pt x="86" y="12"/>
                    </a:lnTo>
                    <a:lnTo>
                      <a:pt x="88" y="12"/>
                    </a:lnTo>
                    <a:lnTo>
                      <a:pt x="92" y="16"/>
                    </a:lnTo>
                    <a:lnTo>
                      <a:pt x="92" y="18"/>
                    </a:lnTo>
                    <a:lnTo>
                      <a:pt x="94" y="22"/>
                    </a:lnTo>
                    <a:lnTo>
                      <a:pt x="94" y="30"/>
                    </a:lnTo>
                    <a:lnTo>
                      <a:pt x="94" y="36"/>
                    </a:lnTo>
                    <a:lnTo>
                      <a:pt x="96" y="40"/>
                    </a:lnTo>
                    <a:lnTo>
                      <a:pt x="102" y="46"/>
                    </a:lnTo>
                    <a:lnTo>
                      <a:pt x="106" y="48"/>
                    </a:lnTo>
                    <a:lnTo>
                      <a:pt x="110" y="56"/>
                    </a:lnTo>
                    <a:lnTo>
                      <a:pt x="110" y="58"/>
                    </a:lnTo>
                    <a:lnTo>
                      <a:pt x="106" y="62"/>
                    </a:lnTo>
                    <a:lnTo>
                      <a:pt x="104" y="62"/>
                    </a:lnTo>
                    <a:lnTo>
                      <a:pt x="102" y="58"/>
                    </a:lnTo>
                    <a:lnTo>
                      <a:pt x="100" y="58"/>
                    </a:lnTo>
                    <a:lnTo>
                      <a:pt x="96" y="62"/>
                    </a:lnTo>
                    <a:lnTo>
                      <a:pt x="96" y="64"/>
                    </a:lnTo>
                    <a:lnTo>
                      <a:pt x="100" y="66"/>
                    </a:lnTo>
                    <a:lnTo>
                      <a:pt x="102" y="68"/>
                    </a:lnTo>
                    <a:lnTo>
                      <a:pt x="102" y="86"/>
                    </a:lnTo>
                    <a:lnTo>
                      <a:pt x="96" y="86"/>
                    </a:lnTo>
                    <a:lnTo>
                      <a:pt x="94" y="88"/>
                    </a:lnTo>
                    <a:lnTo>
                      <a:pt x="92" y="92"/>
                    </a:lnTo>
                    <a:lnTo>
                      <a:pt x="92" y="96"/>
                    </a:lnTo>
                    <a:lnTo>
                      <a:pt x="88" y="100"/>
                    </a:lnTo>
                    <a:lnTo>
                      <a:pt x="76" y="96"/>
                    </a:lnTo>
                    <a:lnTo>
                      <a:pt x="74" y="96"/>
                    </a:lnTo>
                    <a:lnTo>
                      <a:pt x="68" y="96"/>
                    </a:lnTo>
                    <a:lnTo>
                      <a:pt x="66" y="96"/>
                    </a:lnTo>
                    <a:lnTo>
                      <a:pt x="64" y="94"/>
                    </a:lnTo>
                    <a:lnTo>
                      <a:pt x="60" y="100"/>
                    </a:lnTo>
                    <a:lnTo>
                      <a:pt x="58" y="96"/>
                    </a:lnTo>
                    <a:lnTo>
                      <a:pt x="54" y="96"/>
                    </a:lnTo>
                    <a:lnTo>
                      <a:pt x="44" y="96"/>
                    </a:lnTo>
                    <a:lnTo>
                      <a:pt x="26" y="94"/>
                    </a:lnTo>
                    <a:lnTo>
                      <a:pt x="16" y="94"/>
                    </a:lnTo>
                    <a:lnTo>
                      <a:pt x="12" y="96"/>
                    </a:lnTo>
                    <a:lnTo>
                      <a:pt x="12" y="100"/>
                    </a:lnTo>
                    <a:lnTo>
                      <a:pt x="10" y="96"/>
                    </a:lnTo>
                    <a:lnTo>
                      <a:pt x="8" y="94"/>
                    </a:lnTo>
                    <a:lnTo>
                      <a:pt x="4" y="94"/>
                    </a:lnTo>
                    <a:lnTo>
                      <a:pt x="2" y="96"/>
                    </a:lnTo>
                    <a:lnTo>
                      <a:pt x="2" y="84"/>
                    </a:lnTo>
                    <a:lnTo>
                      <a:pt x="4" y="78"/>
                    </a:lnTo>
                    <a:lnTo>
                      <a:pt x="4" y="74"/>
                    </a:lnTo>
                    <a:lnTo>
                      <a:pt x="4" y="72"/>
                    </a:lnTo>
                    <a:lnTo>
                      <a:pt x="2" y="64"/>
                    </a:lnTo>
                    <a:lnTo>
                      <a:pt x="0" y="58"/>
                    </a:lnTo>
                    <a:lnTo>
                      <a:pt x="8" y="56"/>
                    </a:lnTo>
                    <a:lnTo>
                      <a:pt x="16" y="56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22" y="50"/>
                    </a:lnTo>
                    <a:lnTo>
                      <a:pt x="22" y="44"/>
                    </a:lnTo>
                    <a:lnTo>
                      <a:pt x="26" y="36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9" name="Freeform 1703"/>
              <p:cNvSpPr>
                <a:spLocks/>
              </p:cNvSpPr>
              <p:nvPr/>
            </p:nvSpPr>
            <p:spPr bwMode="auto">
              <a:xfrm>
                <a:off x="711200" y="2879725"/>
                <a:ext cx="92075" cy="60325"/>
              </a:xfrm>
              <a:custGeom>
                <a:avLst/>
                <a:gdLst>
                  <a:gd name="T0" fmla="*/ 0 w 58"/>
                  <a:gd name="T1" fmla="*/ 4 h 38"/>
                  <a:gd name="T2" fmla="*/ 4 w 58"/>
                  <a:gd name="T3" fmla="*/ 8 h 38"/>
                  <a:gd name="T4" fmla="*/ 8 w 58"/>
                  <a:gd name="T5" fmla="*/ 10 h 38"/>
                  <a:gd name="T6" fmla="*/ 10 w 58"/>
                  <a:gd name="T7" fmla="*/ 14 h 38"/>
                  <a:gd name="T8" fmla="*/ 14 w 58"/>
                  <a:gd name="T9" fmla="*/ 20 h 38"/>
                  <a:gd name="T10" fmla="*/ 18 w 58"/>
                  <a:gd name="T11" fmla="*/ 22 h 38"/>
                  <a:gd name="T12" fmla="*/ 20 w 58"/>
                  <a:gd name="T13" fmla="*/ 22 h 38"/>
                  <a:gd name="T14" fmla="*/ 22 w 58"/>
                  <a:gd name="T15" fmla="*/ 20 h 38"/>
                  <a:gd name="T16" fmla="*/ 22 w 58"/>
                  <a:gd name="T17" fmla="*/ 22 h 38"/>
                  <a:gd name="T18" fmla="*/ 24 w 58"/>
                  <a:gd name="T19" fmla="*/ 28 h 38"/>
                  <a:gd name="T20" fmla="*/ 30 w 58"/>
                  <a:gd name="T21" fmla="*/ 30 h 38"/>
                  <a:gd name="T22" fmla="*/ 32 w 58"/>
                  <a:gd name="T23" fmla="*/ 30 h 38"/>
                  <a:gd name="T24" fmla="*/ 36 w 58"/>
                  <a:gd name="T25" fmla="*/ 30 h 38"/>
                  <a:gd name="T26" fmla="*/ 38 w 58"/>
                  <a:gd name="T27" fmla="*/ 30 h 38"/>
                  <a:gd name="T28" fmla="*/ 38 w 58"/>
                  <a:gd name="T29" fmla="*/ 36 h 38"/>
                  <a:gd name="T30" fmla="*/ 42 w 58"/>
                  <a:gd name="T31" fmla="*/ 38 h 38"/>
                  <a:gd name="T32" fmla="*/ 46 w 58"/>
                  <a:gd name="T33" fmla="*/ 38 h 38"/>
                  <a:gd name="T34" fmla="*/ 52 w 58"/>
                  <a:gd name="T35" fmla="*/ 36 h 38"/>
                  <a:gd name="T36" fmla="*/ 52 w 58"/>
                  <a:gd name="T37" fmla="*/ 32 h 38"/>
                  <a:gd name="T38" fmla="*/ 52 w 58"/>
                  <a:gd name="T39" fmla="*/ 30 h 38"/>
                  <a:gd name="T40" fmla="*/ 52 w 58"/>
                  <a:gd name="T41" fmla="*/ 28 h 38"/>
                  <a:gd name="T42" fmla="*/ 56 w 58"/>
                  <a:gd name="T43" fmla="*/ 28 h 38"/>
                  <a:gd name="T44" fmla="*/ 58 w 58"/>
                  <a:gd name="T45" fmla="*/ 22 h 38"/>
                  <a:gd name="T46" fmla="*/ 58 w 58"/>
                  <a:gd name="T47" fmla="*/ 20 h 38"/>
                  <a:gd name="T48" fmla="*/ 56 w 58"/>
                  <a:gd name="T49" fmla="*/ 18 h 38"/>
                  <a:gd name="T50" fmla="*/ 52 w 58"/>
                  <a:gd name="T51" fmla="*/ 14 h 38"/>
                  <a:gd name="T52" fmla="*/ 56 w 58"/>
                  <a:gd name="T53" fmla="*/ 14 h 38"/>
                  <a:gd name="T54" fmla="*/ 56 w 58"/>
                  <a:gd name="T55" fmla="*/ 12 h 38"/>
                  <a:gd name="T56" fmla="*/ 52 w 58"/>
                  <a:gd name="T57" fmla="*/ 10 h 38"/>
                  <a:gd name="T58" fmla="*/ 50 w 58"/>
                  <a:gd name="T59" fmla="*/ 10 h 38"/>
                  <a:gd name="T60" fmla="*/ 48 w 58"/>
                  <a:gd name="T61" fmla="*/ 10 h 38"/>
                  <a:gd name="T62" fmla="*/ 46 w 58"/>
                  <a:gd name="T63" fmla="*/ 8 h 38"/>
                  <a:gd name="T64" fmla="*/ 42 w 58"/>
                  <a:gd name="T65" fmla="*/ 4 h 38"/>
                  <a:gd name="T66" fmla="*/ 38 w 58"/>
                  <a:gd name="T67" fmla="*/ 4 h 38"/>
                  <a:gd name="T68" fmla="*/ 32 w 58"/>
                  <a:gd name="T69" fmla="*/ 4 h 38"/>
                  <a:gd name="T70" fmla="*/ 28 w 58"/>
                  <a:gd name="T71" fmla="*/ 8 h 38"/>
                  <a:gd name="T72" fmla="*/ 22 w 58"/>
                  <a:gd name="T73" fmla="*/ 4 h 38"/>
                  <a:gd name="T74" fmla="*/ 20 w 58"/>
                  <a:gd name="T75" fmla="*/ 2 h 38"/>
                  <a:gd name="T76" fmla="*/ 20 w 58"/>
                  <a:gd name="T77" fmla="*/ 0 h 38"/>
                  <a:gd name="T78" fmla="*/ 0 w 58"/>
                  <a:gd name="T79" fmla="*/ 4 h 38"/>
                  <a:gd name="T80" fmla="*/ 0 w 58"/>
                  <a:gd name="T81" fmla="*/ 4 h 38"/>
                  <a:gd name="T82" fmla="*/ 0 w 58"/>
                  <a:gd name="T8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38">
                    <a:moveTo>
                      <a:pt x="0" y="4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0" y="14"/>
                    </a:lnTo>
                    <a:lnTo>
                      <a:pt x="14" y="20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4" y="28"/>
                    </a:lnTo>
                    <a:lnTo>
                      <a:pt x="30" y="30"/>
                    </a:lnTo>
                    <a:lnTo>
                      <a:pt x="32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38" y="36"/>
                    </a:lnTo>
                    <a:lnTo>
                      <a:pt x="42" y="38"/>
                    </a:lnTo>
                    <a:lnTo>
                      <a:pt x="46" y="38"/>
                    </a:lnTo>
                    <a:lnTo>
                      <a:pt x="52" y="36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2" y="28"/>
                    </a:lnTo>
                    <a:lnTo>
                      <a:pt x="56" y="28"/>
                    </a:lnTo>
                    <a:lnTo>
                      <a:pt x="58" y="22"/>
                    </a:lnTo>
                    <a:lnTo>
                      <a:pt x="58" y="20"/>
                    </a:lnTo>
                    <a:lnTo>
                      <a:pt x="56" y="18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2" y="10"/>
                    </a:lnTo>
                    <a:lnTo>
                      <a:pt x="50" y="10"/>
                    </a:lnTo>
                    <a:lnTo>
                      <a:pt x="48" y="10"/>
                    </a:lnTo>
                    <a:lnTo>
                      <a:pt x="46" y="8"/>
                    </a:lnTo>
                    <a:lnTo>
                      <a:pt x="42" y="4"/>
                    </a:lnTo>
                    <a:lnTo>
                      <a:pt x="38" y="4"/>
                    </a:lnTo>
                    <a:lnTo>
                      <a:pt x="32" y="4"/>
                    </a:lnTo>
                    <a:lnTo>
                      <a:pt x="28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0" name="Freeform 1704"/>
              <p:cNvSpPr>
                <a:spLocks/>
              </p:cNvSpPr>
              <p:nvPr/>
            </p:nvSpPr>
            <p:spPr bwMode="auto">
              <a:xfrm>
                <a:off x="2679700" y="3695700"/>
                <a:ext cx="127000" cy="174625"/>
              </a:xfrm>
              <a:custGeom>
                <a:avLst/>
                <a:gdLst>
                  <a:gd name="T0" fmla="*/ 72 w 80"/>
                  <a:gd name="T1" fmla="*/ 110 h 110"/>
                  <a:gd name="T2" fmla="*/ 72 w 80"/>
                  <a:gd name="T3" fmla="*/ 104 h 110"/>
                  <a:gd name="T4" fmla="*/ 76 w 80"/>
                  <a:gd name="T5" fmla="*/ 102 h 110"/>
                  <a:gd name="T6" fmla="*/ 80 w 80"/>
                  <a:gd name="T7" fmla="*/ 104 h 110"/>
                  <a:gd name="T8" fmla="*/ 80 w 80"/>
                  <a:gd name="T9" fmla="*/ 96 h 110"/>
                  <a:gd name="T10" fmla="*/ 78 w 80"/>
                  <a:gd name="T11" fmla="*/ 92 h 110"/>
                  <a:gd name="T12" fmla="*/ 78 w 80"/>
                  <a:gd name="T13" fmla="*/ 84 h 110"/>
                  <a:gd name="T14" fmla="*/ 76 w 80"/>
                  <a:gd name="T15" fmla="*/ 78 h 110"/>
                  <a:gd name="T16" fmla="*/ 76 w 80"/>
                  <a:gd name="T17" fmla="*/ 72 h 110"/>
                  <a:gd name="T18" fmla="*/ 70 w 80"/>
                  <a:gd name="T19" fmla="*/ 60 h 110"/>
                  <a:gd name="T20" fmla="*/ 68 w 80"/>
                  <a:gd name="T21" fmla="*/ 68 h 110"/>
                  <a:gd name="T22" fmla="*/ 60 w 80"/>
                  <a:gd name="T23" fmla="*/ 68 h 110"/>
                  <a:gd name="T24" fmla="*/ 60 w 80"/>
                  <a:gd name="T25" fmla="*/ 64 h 110"/>
                  <a:gd name="T26" fmla="*/ 62 w 80"/>
                  <a:gd name="T27" fmla="*/ 50 h 110"/>
                  <a:gd name="T28" fmla="*/ 66 w 80"/>
                  <a:gd name="T29" fmla="*/ 46 h 110"/>
                  <a:gd name="T30" fmla="*/ 68 w 80"/>
                  <a:gd name="T31" fmla="*/ 40 h 110"/>
                  <a:gd name="T32" fmla="*/ 70 w 80"/>
                  <a:gd name="T33" fmla="*/ 38 h 110"/>
                  <a:gd name="T34" fmla="*/ 68 w 80"/>
                  <a:gd name="T35" fmla="*/ 30 h 110"/>
                  <a:gd name="T36" fmla="*/ 76 w 80"/>
                  <a:gd name="T37" fmla="*/ 24 h 110"/>
                  <a:gd name="T38" fmla="*/ 66 w 80"/>
                  <a:gd name="T39" fmla="*/ 24 h 110"/>
                  <a:gd name="T40" fmla="*/ 58 w 80"/>
                  <a:gd name="T41" fmla="*/ 28 h 110"/>
                  <a:gd name="T42" fmla="*/ 50 w 80"/>
                  <a:gd name="T43" fmla="*/ 28 h 110"/>
                  <a:gd name="T44" fmla="*/ 40 w 80"/>
                  <a:gd name="T45" fmla="*/ 28 h 110"/>
                  <a:gd name="T46" fmla="*/ 34 w 80"/>
                  <a:gd name="T47" fmla="*/ 28 h 110"/>
                  <a:gd name="T48" fmla="*/ 32 w 80"/>
                  <a:gd name="T49" fmla="*/ 14 h 110"/>
                  <a:gd name="T50" fmla="*/ 34 w 80"/>
                  <a:gd name="T51" fmla="*/ 6 h 110"/>
                  <a:gd name="T52" fmla="*/ 30 w 80"/>
                  <a:gd name="T53" fmla="*/ 4 h 110"/>
                  <a:gd name="T54" fmla="*/ 22 w 80"/>
                  <a:gd name="T55" fmla="*/ 4 h 110"/>
                  <a:gd name="T56" fmla="*/ 14 w 80"/>
                  <a:gd name="T57" fmla="*/ 0 h 110"/>
                  <a:gd name="T58" fmla="*/ 8 w 80"/>
                  <a:gd name="T59" fmla="*/ 4 h 110"/>
                  <a:gd name="T60" fmla="*/ 16 w 80"/>
                  <a:gd name="T61" fmla="*/ 12 h 110"/>
                  <a:gd name="T62" fmla="*/ 14 w 80"/>
                  <a:gd name="T63" fmla="*/ 20 h 110"/>
                  <a:gd name="T64" fmla="*/ 6 w 80"/>
                  <a:gd name="T65" fmla="*/ 22 h 110"/>
                  <a:gd name="T66" fmla="*/ 0 w 80"/>
                  <a:gd name="T67" fmla="*/ 24 h 110"/>
                  <a:gd name="T68" fmla="*/ 4 w 80"/>
                  <a:gd name="T69" fmla="*/ 36 h 110"/>
                  <a:gd name="T70" fmla="*/ 4 w 80"/>
                  <a:gd name="T71" fmla="*/ 40 h 110"/>
                  <a:gd name="T72" fmla="*/ 14 w 80"/>
                  <a:gd name="T73" fmla="*/ 46 h 110"/>
                  <a:gd name="T74" fmla="*/ 16 w 80"/>
                  <a:gd name="T75" fmla="*/ 50 h 110"/>
                  <a:gd name="T76" fmla="*/ 14 w 80"/>
                  <a:gd name="T77" fmla="*/ 60 h 110"/>
                  <a:gd name="T78" fmla="*/ 18 w 80"/>
                  <a:gd name="T79" fmla="*/ 66 h 110"/>
                  <a:gd name="T80" fmla="*/ 18 w 80"/>
                  <a:gd name="T81" fmla="*/ 76 h 110"/>
                  <a:gd name="T82" fmla="*/ 16 w 80"/>
                  <a:gd name="T83" fmla="*/ 82 h 110"/>
                  <a:gd name="T84" fmla="*/ 16 w 80"/>
                  <a:gd name="T85" fmla="*/ 94 h 110"/>
                  <a:gd name="T86" fmla="*/ 36 w 80"/>
                  <a:gd name="T87" fmla="*/ 84 h 110"/>
                  <a:gd name="T88" fmla="*/ 36 w 80"/>
                  <a:gd name="T89" fmla="*/ 86 h 110"/>
                  <a:gd name="T90" fmla="*/ 42 w 80"/>
                  <a:gd name="T91" fmla="*/ 86 h 110"/>
                  <a:gd name="T92" fmla="*/ 44 w 80"/>
                  <a:gd name="T93" fmla="*/ 64 h 110"/>
                  <a:gd name="T94" fmla="*/ 58 w 80"/>
                  <a:gd name="T95" fmla="*/ 72 h 110"/>
                  <a:gd name="T96" fmla="*/ 62 w 80"/>
                  <a:gd name="T97" fmla="*/ 82 h 110"/>
                  <a:gd name="T98" fmla="*/ 66 w 80"/>
                  <a:gd name="T99" fmla="*/ 92 h 110"/>
                  <a:gd name="T100" fmla="*/ 68 w 80"/>
                  <a:gd name="T101" fmla="*/ 104 h 110"/>
                  <a:gd name="T102" fmla="*/ 70 w 80"/>
                  <a:gd name="T103" fmla="*/ 108 h 110"/>
                  <a:gd name="T104" fmla="*/ 72 w 80"/>
                  <a:gd name="T105" fmla="*/ 110 h 110"/>
                  <a:gd name="T106" fmla="*/ 72 w 80"/>
                  <a:gd name="T107" fmla="*/ 110 h 110"/>
                  <a:gd name="T108" fmla="*/ 72 w 80"/>
                  <a:gd name="T10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0">
                    <a:moveTo>
                      <a:pt x="72" y="110"/>
                    </a:moveTo>
                    <a:lnTo>
                      <a:pt x="72" y="104"/>
                    </a:lnTo>
                    <a:lnTo>
                      <a:pt x="76" y="102"/>
                    </a:lnTo>
                    <a:lnTo>
                      <a:pt x="80" y="104"/>
                    </a:lnTo>
                    <a:lnTo>
                      <a:pt x="80" y="96"/>
                    </a:lnTo>
                    <a:lnTo>
                      <a:pt x="78" y="92"/>
                    </a:lnTo>
                    <a:lnTo>
                      <a:pt x="78" y="84"/>
                    </a:lnTo>
                    <a:lnTo>
                      <a:pt x="76" y="78"/>
                    </a:lnTo>
                    <a:lnTo>
                      <a:pt x="76" y="72"/>
                    </a:lnTo>
                    <a:lnTo>
                      <a:pt x="70" y="60"/>
                    </a:lnTo>
                    <a:lnTo>
                      <a:pt x="68" y="68"/>
                    </a:lnTo>
                    <a:lnTo>
                      <a:pt x="60" y="68"/>
                    </a:lnTo>
                    <a:lnTo>
                      <a:pt x="60" y="64"/>
                    </a:lnTo>
                    <a:lnTo>
                      <a:pt x="62" y="50"/>
                    </a:lnTo>
                    <a:lnTo>
                      <a:pt x="66" y="46"/>
                    </a:lnTo>
                    <a:lnTo>
                      <a:pt x="68" y="40"/>
                    </a:lnTo>
                    <a:lnTo>
                      <a:pt x="70" y="38"/>
                    </a:lnTo>
                    <a:lnTo>
                      <a:pt x="68" y="30"/>
                    </a:lnTo>
                    <a:lnTo>
                      <a:pt x="76" y="24"/>
                    </a:lnTo>
                    <a:lnTo>
                      <a:pt x="66" y="24"/>
                    </a:lnTo>
                    <a:lnTo>
                      <a:pt x="58" y="28"/>
                    </a:lnTo>
                    <a:lnTo>
                      <a:pt x="50" y="28"/>
                    </a:lnTo>
                    <a:lnTo>
                      <a:pt x="40" y="28"/>
                    </a:lnTo>
                    <a:lnTo>
                      <a:pt x="34" y="28"/>
                    </a:lnTo>
                    <a:lnTo>
                      <a:pt x="32" y="14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16" y="12"/>
                    </a:lnTo>
                    <a:lnTo>
                      <a:pt x="14" y="20"/>
                    </a:lnTo>
                    <a:lnTo>
                      <a:pt x="6" y="22"/>
                    </a:lnTo>
                    <a:lnTo>
                      <a:pt x="0" y="24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4" y="60"/>
                    </a:lnTo>
                    <a:lnTo>
                      <a:pt x="18" y="66"/>
                    </a:lnTo>
                    <a:lnTo>
                      <a:pt x="18" y="76"/>
                    </a:lnTo>
                    <a:lnTo>
                      <a:pt x="16" y="82"/>
                    </a:lnTo>
                    <a:lnTo>
                      <a:pt x="16" y="94"/>
                    </a:lnTo>
                    <a:lnTo>
                      <a:pt x="36" y="84"/>
                    </a:lnTo>
                    <a:lnTo>
                      <a:pt x="36" y="86"/>
                    </a:lnTo>
                    <a:lnTo>
                      <a:pt x="42" y="86"/>
                    </a:lnTo>
                    <a:lnTo>
                      <a:pt x="44" y="64"/>
                    </a:lnTo>
                    <a:lnTo>
                      <a:pt x="58" y="72"/>
                    </a:lnTo>
                    <a:lnTo>
                      <a:pt x="62" y="82"/>
                    </a:lnTo>
                    <a:lnTo>
                      <a:pt x="66" y="92"/>
                    </a:lnTo>
                    <a:lnTo>
                      <a:pt x="68" y="104"/>
                    </a:lnTo>
                    <a:lnTo>
                      <a:pt x="70" y="108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2" y="1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1" name="Freeform 1705"/>
              <p:cNvSpPr>
                <a:spLocks noEditPoints="1"/>
              </p:cNvSpPr>
              <p:nvPr/>
            </p:nvSpPr>
            <p:spPr bwMode="auto">
              <a:xfrm>
                <a:off x="1704975" y="3197225"/>
                <a:ext cx="117475" cy="111125"/>
              </a:xfrm>
              <a:custGeom>
                <a:avLst/>
                <a:gdLst>
                  <a:gd name="T0" fmla="*/ 0 w 74"/>
                  <a:gd name="T1" fmla="*/ 50 h 70"/>
                  <a:gd name="T2" fmla="*/ 6 w 74"/>
                  <a:gd name="T3" fmla="*/ 58 h 70"/>
                  <a:gd name="T4" fmla="*/ 10 w 74"/>
                  <a:gd name="T5" fmla="*/ 62 h 70"/>
                  <a:gd name="T6" fmla="*/ 20 w 74"/>
                  <a:gd name="T7" fmla="*/ 62 h 70"/>
                  <a:gd name="T8" fmla="*/ 16 w 74"/>
                  <a:gd name="T9" fmla="*/ 54 h 70"/>
                  <a:gd name="T10" fmla="*/ 6 w 74"/>
                  <a:gd name="T11" fmla="*/ 50 h 70"/>
                  <a:gd name="T12" fmla="*/ 0 w 74"/>
                  <a:gd name="T13" fmla="*/ 50 h 70"/>
                  <a:gd name="T14" fmla="*/ 50 w 74"/>
                  <a:gd name="T15" fmla="*/ 70 h 70"/>
                  <a:gd name="T16" fmla="*/ 54 w 74"/>
                  <a:gd name="T17" fmla="*/ 66 h 70"/>
                  <a:gd name="T18" fmla="*/ 66 w 74"/>
                  <a:gd name="T19" fmla="*/ 32 h 70"/>
                  <a:gd name="T20" fmla="*/ 64 w 74"/>
                  <a:gd name="T21" fmla="*/ 26 h 70"/>
                  <a:gd name="T22" fmla="*/ 56 w 74"/>
                  <a:gd name="T23" fmla="*/ 10 h 70"/>
                  <a:gd name="T24" fmla="*/ 46 w 74"/>
                  <a:gd name="T25" fmla="*/ 20 h 70"/>
                  <a:gd name="T26" fmla="*/ 40 w 74"/>
                  <a:gd name="T27" fmla="*/ 14 h 70"/>
                  <a:gd name="T28" fmla="*/ 36 w 74"/>
                  <a:gd name="T29" fmla="*/ 8 h 70"/>
                  <a:gd name="T30" fmla="*/ 26 w 74"/>
                  <a:gd name="T31" fmla="*/ 2 h 70"/>
                  <a:gd name="T32" fmla="*/ 26 w 74"/>
                  <a:gd name="T33" fmla="*/ 8 h 70"/>
                  <a:gd name="T34" fmla="*/ 28 w 74"/>
                  <a:gd name="T35" fmla="*/ 14 h 70"/>
                  <a:gd name="T36" fmla="*/ 24 w 74"/>
                  <a:gd name="T37" fmla="*/ 14 h 70"/>
                  <a:gd name="T38" fmla="*/ 18 w 74"/>
                  <a:gd name="T39" fmla="*/ 8 h 70"/>
                  <a:gd name="T40" fmla="*/ 10 w 74"/>
                  <a:gd name="T41" fmla="*/ 6 h 70"/>
                  <a:gd name="T42" fmla="*/ 6 w 74"/>
                  <a:gd name="T43" fmla="*/ 10 h 70"/>
                  <a:gd name="T44" fmla="*/ 2 w 74"/>
                  <a:gd name="T45" fmla="*/ 18 h 70"/>
                  <a:gd name="T46" fmla="*/ 8 w 74"/>
                  <a:gd name="T47" fmla="*/ 20 h 70"/>
                  <a:gd name="T48" fmla="*/ 10 w 74"/>
                  <a:gd name="T49" fmla="*/ 20 h 70"/>
                  <a:gd name="T50" fmla="*/ 12 w 74"/>
                  <a:gd name="T51" fmla="*/ 26 h 70"/>
                  <a:gd name="T52" fmla="*/ 10 w 74"/>
                  <a:gd name="T53" fmla="*/ 32 h 70"/>
                  <a:gd name="T54" fmla="*/ 20 w 74"/>
                  <a:gd name="T55" fmla="*/ 36 h 70"/>
                  <a:gd name="T56" fmla="*/ 18 w 74"/>
                  <a:gd name="T57" fmla="*/ 44 h 70"/>
                  <a:gd name="T58" fmla="*/ 26 w 74"/>
                  <a:gd name="T59" fmla="*/ 46 h 70"/>
                  <a:gd name="T60" fmla="*/ 28 w 74"/>
                  <a:gd name="T61" fmla="*/ 54 h 70"/>
                  <a:gd name="T62" fmla="*/ 30 w 74"/>
                  <a:gd name="T63" fmla="*/ 54 h 70"/>
                  <a:gd name="T64" fmla="*/ 38 w 74"/>
                  <a:gd name="T65" fmla="*/ 50 h 70"/>
                  <a:gd name="T66" fmla="*/ 40 w 74"/>
                  <a:gd name="T67" fmla="*/ 46 h 70"/>
                  <a:gd name="T68" fmla="*/ 48 w 74"/>
                  <a:gd name="T69" fmla="*/ 52 h 70"/>
                  <a:gd name="T70" fmla="*/ 44 w 74"/>
                  <a:gd name="T71" fmla="*/ 54 h 70"/>
                  <a:gd name="T72" fmla="*/ 40 w 74"/>
                  <a:gd name="T73" fmla="*/ 60 h 70"/>
                  <a:gd name="T74" fmla="*/ 46 w 74"/>
                  <a:gd name="T75" fmla="*/ 66 h 70"/>
                  <a:gd name="T76" fmla="*/ 50 w 74"/>
                  <a:gd name="T77" fmla="*/ 70 h 70"/>
                  <a:gd name="T78" fmla="*/ 34 w 74"/>
                  <a:gd name="T79" fmla="*/ 44 h 70"/>
                  <a:gd name="T80" fmla="*/ 28 w 74"/>
                  <a:gd name="T81" fmla="*/ 36 h 70"/>
                  <a:gd name="T82" fmla="*/ 24 w 74"/>
                  <a:gd name="T83" fmla="*/ 28 h 70"/>
                  <a:gd name="T84" fmla="*/ 34 w 74"/>
                  <a:gd name="T85" fmla="*/ 32 h 70"/>
                  <a:gd name="T86" fmla="*/ 30 w 74"/>
                  <a:gd name="T87" fmla="*/ 36 h 70"/>
                  <a:gd name="T88" fmla="*/ 38 w 74"/>
                  <a:gd name="T89" fmla="*/ 42 h 70"/>
                  <a:gd name="T90" fmla="*/ 34 w 74"/>
                  <a:gd name="T91" fmla="*/ 44 h 70"/>
                  <a:gd name="T92" fmla="*/ 34 w 74"/>
                  <a:gd name="T93" fmla="*/ 4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70">
                    <a:moveTo>
                      <a:pt x="0" y="50"/>
                    </a:moveTo>
                    <a:lnTo>
                      <a:pt x="0" y="50"/>
                    </a:lnTo>
                    <a:lnTo>
                      <a:pt x="2" y="54"/>
                    </a:lnTo>
                    <a:lnTo>
                      <a:pt x="6" y="58"/>
                    </a:lnTo>
                    <a:lnTo>
                      <a:pt x="8" y="60"/>
                    </a:lnTo>
                    <a:lnTo>
                      <a:pt x="10" y="62"/>
                    </a:lnTo>
                    <a:lnTo>
                      <a:pt x="12" y="66"/>
                    </a:lnTo>
                    <a:lnTo>
                      <a:pt x="20" y="62"/>
                    </a:lnTo>
                    <a:lnTo>
                      <a:pt x="20" y="60"/>
                    </a:lnTo>
                    <a:lnTo>
                      <a:pt x="16" y="54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  <a:moveTo>
                      <a:pt x="50" y="70"/>
                    </a:moveTo>
                    <a:lnTo>
                      <a:pt x="50" y="70"/>
                    </a:lnTo>
                    <a:lnTo>
                      <a:pt x="54" y="66"/>
                    </a:lnTo>
                    <a:lnTo>
                      <a:pt x="56" y="62"/>
                    </a:lnTo>
                    <a:lnTo>
                      <a:pt x="66" y="32"/>
                    </a:lnTo>
                    <a:lnTo>
                      <a:pt x="74" y="32"/>
                    </a:lnTo>
                    <a:lnTo>
                      <a:pt x="64" y="26"/>
                    </a:lnTo>
                    <a:lnTo>
                      <a:pt x="58" y="18"/>
                    </a:lnTo>
                    <a:lnTo>
                      <a:pt x="56" y="10"/>
                    </a:lnTo>
                    <a:lnTo>
                      <a:pt x="50" y="16"/>
                    </a:lnTo>
                    <a:lnTo>
                      <a:pt x="46" y="20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8" y="10"/>
                    </a:lnTo>
                    <a:lnTo>
                      <a:pt x="36" y="8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4" y="6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4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0" y="32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18" y="42"/>
                    </a:lnTo>
                    <a:lnTo>
                      <a:pt x="18" y="44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54"/>
                    </a:lnTo>
                    <a:lnTo>
                      <a:pt x="28" y="58"/>
                    </a:lnTo>
                    <a:lnTo>
                      <a:pt x="30" y="54"/>
                    </a:lnTo>
                    <a:lnTo>
                      <a:pt x="36" y="50"/>
                    </a:lnTo>
                    <a:lnTo>
                      <a:pt x="38" y="50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6" y="50"/>
                    </a:lnTo>
                    <a:lnTo>
                      <a:pt x="48" y="52"/>
                    </a:lnTo>
                    <a:lnTo>
                      <a:pt x="46" y="54"/>
                    </a:lnTo>
                    <a:lnTo>
                      <a:pt x="44" y="54"/>
                    </a:lnTo>
                    <a:lnTo>
                      <a:pt x="40" y="58"/>
                    </a:lnTo>
                    <a:lnTo>
                      <a:pt x="40" y="60"/>
                    </a:lnTo>
                    <a:lnTo>
                      <a:pt x="44" y="62"/>
                    </a:lnTo>
                    <a:lnTo>
                      <a:pt x="46" y="66"/>
                    </a:lnTo>
                    <a:lnTo>
                      <a:pt x="50" y="70"/>
                    </a:lnTo>
                    <a:lnTo>
                      <a:pt x="50" y="70"/>
                    </a:lnTo>
                    <a:lnTo>
                      <a:pt x="50" y="70"/>
                    </a:lnTo>
                    <a:close/>
                    <a:moveTo>
                      <a:pt x="34" y="44"/>
                    </a:moveTo>
                    <a:lnTo>
                      <a:pt x="34" y="44"/>
                    </a:lnTo>
                    <a:lnTo>
                      <a:pt x="28" y="36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30" y="26"/>
                    </a:lnTo>
                    <a:lnTo>
                      <a:pt x="34" y="32"/>
                    </a:lnTo>
                    <a:lnTo>
                      <a:pt x="30" y="32"/>
                    </a:lnTo>
                    <a:lnTo>
                      <a:pt x="30" y="36"/>
                    </a:lnTo>
                    <a:lnTo>
                      <a:pt x="36" y="36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2" name="Freeform 1706"/>
              <p:cNvSpPr>
                <a:spLocks/>
              </p:cNvSpPr>
              <p:nvPr/>
            </p:nvSpPr>
            <p:spPr bwMode="auto">
              <a:xfrm>
                <a:off x="895350" y="2955925"/>
                <a:ext cx="161925" cy="85725"/>
              </a:xfrm>
              <a:custGeom>
                <a:avLst/>
                <a:gdLst>
                  <a:gd name="T0" fmla="*/ 4 w 102"/>
                  <a:gd name="T1" fmla="*/ 50 h 54"/>
                  <a:gd name="T2" fmla="*/ 0 w 102"/>
                  <a:gd name="T3" fmla="*/ 44 h 54"/>
                  <a:gd name="T4" fmla="*/ 2 w 102"/>
                  <a:gd name="T5" fmla="*/ 38 h 54"/>
                  <a:gd name="T6" fmla="*/ 8 w 102"/>
                  <a:gd name="T7" fmla="*/ 34 h 54"/>
                  <a:gd name="T8" fmla="*/ 18 w 102"/>
                  <a:gd name="T9" fmla="*/ 32 h 54"/>
                  <a:gd name="T10" fmla="*/ 26 w 102"/>
                  <a:gd name="T11" fmla="*/ 28 h 54"/>
                  <a:gd name="T12" fmla="*/ 34 w 102"/>
                  <a:gd name="T13" fmla="*/ 28 h 54"/>
                  <a:gd name="T14" fmla="*/ 40 w 102"/>
                  <a:gd name="T15" fmla="*/ 32 h 54"/>
                  <a:gd name="T16" fmla="*/ 38 w 102"/>
                  <a:gd name="T17" fmla="*/ 24 h 54"/>
                  <a:gd name="T18" fmla="*/ 38 w 102"/>
                  <a:gd name="T19" fmla="*/ 22 h 54"/>
                  <a:gd name="T20" fmla="*/ 46 w 102"/>
                  <a:gd name="T21" fmla="*/ 16 h 54"/>
                  <a:gd name="T22" fmla="*/ 48 w 102"/>
                  <a:gd name="T23" fmla="*/ 8 h 54"/>
                  <a:gd name="T24" fmla="*/ 54 w 102"/>
                  <a:gd name="T25" fmla="*/ 6 h 54"/>
                  <a:gd name="T26" fmla="*/ 62 w 102"/>
                  <a:gd name="T27" fmla="*/ 10 h 54"/>
                  <a:gd name="T28" fmla="*/ 66 w 102"/>
                  <a:gd name="T29" fmla="*/ 4 h 54"/>
                  <a:gd name="T30" fmla="*/ 72 w 102"/>
                  <a:gd name="T31" fmla="*/ 0 h 54"/>
                  <a:gd name="T32" fmla="*/ 80 w 102"/>
                  <a:gd name="T33" fmla="*/ 4 h 54"/>
                  <a:gd name="T34" fmla="*/ 90 w 102"/>
                  <a:gd name="T35" fmla="*/ 6 h 54"/>
                  <a:gd name="T36" fmla="*/ 98 w 102"/>
                  <a:gd name="T37" fmla="*/ 8 h 54"/>
                  <a:gd name="T38" fmla="*/ 100 w 102"/>
                  <a:gd name="T39" fmla="*/ 14 h 54"/>
                  <a:gd name="T40" fmla="*/ 100 w 102"/>
                  <a:gd name="T41" fmla="*/ 22 h 54"/>
                  <a:gd name="T42" fmla="*/ 100 w 102"/>
                  <a:gd name="T43" fmla="*/ 26 h 54"/>
                  <a:gd name="T44" fmla="*/ 98 w 102"/>
                  <a:gd name="T45" fmla="*/ 36 h 54"/>
                  <a:gd name="T46" fmla="*/ 92 w 102"/>
                  <a:gd name="T47" fmla="*/ 36 h 54"/>
                  <a:gd name="T48" fmla="*/ 84 w 102"/>
                  <a:gd name="T49" fmla="*/ 44 h 54"/>
                  <a:gd name="T50" fmla="*/ 74 w 102"/>
                  <a:gd name="T51" fmla="*/ 44 h 54"/>
                  <a:gd name="T52" fmla="*/ 68 w 102"/>
                  <a:gd name="T53" fmla="*/ 46 h 54"/>
                  <a:gd name="T54" fmla="*/ 58 w 102"/>
                  <a:gd name="T55" fmla="*/ 50 h 54"/>
                  <a:gd name="T56" fmla="*/ 52 w 102"/>
                  <a:gd name="T57" fmla="*/ 52 h 54"/>
                  <a:gd name="T58" fmla="*/ 46 w 102"/>
                  <a:gd name="T59" fmla="*/ 54 h 54"/>
                  <a:gd name="T60" fmla="*/ 34 w 102"/>
                  <a:gd name="T61" fmla="*/ 54 h 54"/>
                  <a:gd name="T62" fmla="*/ 28 w 102"/>
                  <a:gd name="T63" fmla="*/ 52 h 54"/>
                  <a:gd name="T64" fmla="*/ 20 w 102"/>
                  <a:gd name="T65" fmla="*/ 52 h 54"/>
                  <a:gd name="T66" fmla="*/ 16 w 102"/>
                  <a:gd name="T67" fmla="*/ 46 h 54"/>
                  <a:gd name="T68" fmla="*/ 12 w 102"/>
                  <a:gd name="T69" fmla="*/ 52 h 54"/>
                  <a:gd name="T70" fmla="*/ 8 w 102"/>
                  <a:gd name="T71" fmla="*/ 50 h 54"/>
                  <a:gd name="T72" fmla="*/ 4 w 102"/>
                  <a:gd name="T73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2" h="54">
                    <a:moveTo>
                      <a:pt x="4" y="50"/>
                    </a:moveTo>
                    <a:lnTo>
                      <a:pt x="4" y="50"/>
                    </a:lnTo>
                    <a:lnTo>
                      <a:pt x="2" y="4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4" y="28"/>
                    </a:lnTo>
                    <a:lnTo>
                      <a:pt x="38" y="32"/>
                    </a:lnTo>
                    <a:lnTo>
                      <a:pt x="40" y="32"/>
                    </a:lnTo>
                    <a:lnTo>
                      <a:pt x="40" y="28"/>
                    </a:lnTo>
                    <a:lnTo>
                      <a:pt x="38" y="24"/>
                    </a:lnTo>
                    <a:lnTo>
                      <a:pt x="36" y="22"/>
                    </a:lnTo>
                    <a:lnTo>
                      <a:pt x="38" y="22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6" y="4"/>
                    </a:lnTo>
                    <a:lnTo>
                      <a:pt x="68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80" y="4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98" y="8"/>
                    </a:lnTo>
                    <a:lnTo>
                      <a:pt x="98" y="14"/>
                    </a:lnTo>
                    <a:lnTo>
                      <a:pt x="100" y="14"/>
                    </a:lnTo>
                    <a:lnTo>
                      <a:pt x="102" y="22"/>
                    </a:lnTo>
                    <a:lnTo>
                      <a:pt x="100" y="22"/>
                    </a:lnTo>
                    <a:lnTo>
                      <a:pt x="100" y="24"/>
                    </a:lnTo>
                    <a:lnTo>
                      <a:pt x="100" y="26"/>
                    </a:lnTo>
                    <a:lnTo>
                      <a:pt x="100" y="32"/>
                    </a:lnTo>
                    <a:lnTo>
                      <a:pt x="98" y="36"/>
                    </a:lnTo>
                    <a:lnTo>
                      <a:pt x="94" y="36"/>
                    </a:lnTo>
                    <a:lnTo>
                      <a:pt x="92" y="36"/>
                    </a:lnTo>
                    <a:lnTo>
                      <a:pt x="90" y="42"/>
                    </a:lnTo>
                    <a:lnTo>
                      <a:pt x="84" y="44"/>
                    </a:lnTo>
                    <a:lnTo>
                      <a:pt x="80" y="44"/>
                    </a:lnTo>
                    <a:lnTo>
                      <a:pt x="74" y="44"/>
                    </a:lnTo>
                    <a:lnTo>
                      <a:pt x="72" y="44"/>
                    </a:lnTo>
                    <a:lnTo>
                      <a:pt x="68" y="46"/>
                    </a:lnTo>
                    <a:lnTo>
                      <a:pt x="64" y="50"/>
                    </a:lnTo>
                    <a:lnTo>
                      <a:pt x="58" y="50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48" y="54"/>
                    </a:lnTo>
                    <a:lnTo>
                      <a:pt x="46" y="54"/>
                    </a:lnTo>
                    <a:lnTo>
                      <a:pt x="36" y="54"/>
                    </a:lnTo>
                    <a:lnTo>
                      <a:pt x="34" y="54"/>
                    </a:lnTo>
                    <a:lnTo>
                      <a:pt x="30" y="54"/>
                    </a:lnTo>
                    <a:lnTo>
                      <a:pt x="28" y="52"/>
                    </a:lnTo>
                    <a:lnTo>
                      <a:pt x="22" y="52"/>
                    </a:lnTo>
                    <a:lnTo>
                      <a:pt x="20" y="52"/>
                    </a:lnTo>
                    <a:lnTo>
                      <a:pt x="18" y="50"/>
                    </a:lnTo>
                    <a:lnTo>
                      <a:pt x="16" y="46"/>
                    </a:lnTo>
                    <a:lnTo>
                      <a:pt x="16" y="50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4" y="5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3" name="Freeform 1707"/>
              <p:cNvSpPr>
                <a:spLocks noEditPoints="1"/>
              </p:cNvSpPr>
              <p:nvPr/>
            </p:nvSpPr>
            <p:spPr bwMode="auto">
              <a:xfrm>
                <a:off x="3317145" y="4767172"/>
                <a:ext cx="920750" cy="990599"/>
              </a:xfrm>
              <a:custGeom>
                <a:avLst/>
                <a:gdLst>
                  <a:gd name="T0" fmla="*/ 32 w 580"/>
                  <a:gd name="T1" fmla="*/ 362 h 624"/>
                  <a:gd name="T2" fmla="*/ 40 w 580"/>
                  <a:gd name="T3" fmla="*/ 434 h 624"/>
                  <a:gd name="T4" fmla="*/ 80 w 580"/>
                  <a:gd name="T5" fmla="*/ 430 h 624"/>
                  <a:gd name="T6" fmla="*/ 126 w 580"/>
                  <a:gd name="T7" fmla="*/ 420 h 624"/>
                  <a:gd name="T8" fmla="*/ 156 w 580"/>
                  <a:gd name="T9" fmla="*/ 412 h 624"/>
                  <a:gd name="T10" fmla="*/ 180 w 580"/>
                  <a:gd name="T11" fmla="*/ 402 h 624"/>
                  <a:gd name="T12" fmla="*/ 248 w 580"/>
                  <a:gd name="T13" fmla="*/ 378 h 624"/>
                  <a:gd name="T14" fmla="*/ 294 w 580"/>
                  <a:gd name="T15" fmla="*/ 388 h 624"/>
                  <a:gd name="T16" fmla="*/ 302 w 580"/>
                  <a:gd name="T17" fmla="*/ 410 h 624"/>
                  <a:gd name="T18" fmla="*/ 350 w 580"/>
                  <a:gd name="T19" fmla="*/ 406 h 624"/>
                  <a:gd name="T20" fmla="*/ 340 w 580"/>
                  <a:gd name="T21" fmla="*/ 450 h 624"/>
                  <a:gd name="T22" fmla="*/ 362 w 580"/>
                  <a:gd name="T23" fmla="*/ 446 h 624"/>
                  <a:gd name="T24" fmla="*/ 410 w 580"/>
                  <a:gd name="T25" fmla="*/ 516 h 624"/>
                  <a:gd name="T26" fmla="*/ 440 w 580"/>
                  <a:gd name="T27" fmla="*/ 524 h 624"/>
                  <a:gd name="T28" fmla="*/ 456 w 580"/>
                  <a:gd name="T29" fmla="*/ 512 h 624"/>
                  <a:gd name="T30" fmla="*/ 482 w 580"/>
                  <a:gd name="T31" fmla="*/ 528 h 624"/>
                  <a:gd name="T32" fmla="*/ 528 w 580"/>
                  <a:gd name="T33" fmla="*/ 496 h 624"/>
                  <a:gd name="T34" fmla="*/ 534 w 580"/>
                  <a:gd name="T35" fmla="*/ 458 h 624"/>
                  <a:gd name="T36" fmla="*/ 566 w 580"/>
                  <a:gd name="T37" fmla="*/ 396 h 624"/>
                  <a:gd name="T38" fmla="*/ 572 w 580"/>
                  <a:gd name="T39" fmla="*/ 352 h 624"/>
                  <a:gd name="T40" fmla="*/ 572 w 580"/>
                  <a:gd name="T41" fmla="*/ 272 h 624"/>
                  <a:gd name="T42" fmla="*/ 534 w 580"/>
                  <a:gd name="T43" fmla="*/ 208 h 624"/>
                  <a:gd name="T44" fmla="*/ 516 w 580"/>
                  <a:gd name="T45" fmla="*/ 168 h 624"/>
                  <a:gd name="T46" fmla="*/ 474 w 580"/>
                  <a:gd name="T47" fmla="*/ 108 h 624"/>
                  <a:gd name="T48" fmla="*/ 454 w 580"/>
                  <a:gd name="T49" fmla="*/ 64 h 624"/>
                  <a:gd name="T50" fmla="*/ 422 w 580"/>
                  <a:gd name="T51" fmla="*/ 0 h 624"/>
                  <a:gd name="T52" fmla="*/ 404 w 580"/>
                  <a:gd name="T53" fmla="*/ 96 h 624"/>
                  <a:gd name="T54" fmla="*/ 384 w 580"/>
                  <a:gd name="T55" fmla="*/ 122 h 624"/>
                  <a:gd name="T56" fmla="*/ 356 w 580"/>
                  <a:gd name="T57" fmla="*/ 90 h 624"/>
                  <a:gd name="T58" fmla="*/ 326 w 580"/>
                  <a:gd name="T59" fmla="*/ 44 h 624"/>
                  <a:gd name="T60" fmla="*/ 340 w 580"/>
                  <a:gd name="T61" fmla="*/ 18 h 624"/>
                  <a:gd name="T62" fmla="*/ 292 w 580"/>
                  <a:gd name="T63" fmla="*/ 12 h 624"/>
                  <a:gd name="T64" fmla="*/ 268 w 580"/>
                  <a:gd name="T65" fmla="*/ 6 h 624"/>
                  <a:gd name="T66" fmla="*/ 264 w 580"/>
                  <a:gd name="T67" fmla="*/ 24 h 624"/>
                  <a:gd name="T68" fmla="*/ 240 w 580"/>
                  <a:gd name="T69" fmla="*/ 44 h 624"/>
                  <a:gd name="T70" fmla="*/ 222 w 580"/>
                  <a:gd name="T71" fmla="*/ 70 h 624"/>
                  <a:gd name="T72" fmla="*/ 190 w 580"/>
                  <a:gd name="T73" fmla="*/ 58 h 624"/>
                  <a:gd name="T74" fmla="*/ 174 w 580"/>
                  <a:gd name="T75" fmla="*/ 72 h 624"/>
                  <a:gd name="T76" fmla="*/ 156 w 580"/>
                  <a:gd name="T77" fmla="*/ 88 h 624"/>
                  <a:gd name="T78" fmla="*/ 140 w 580"/>
                  <a:gd name="T79" fmla="*/ 100 h 624"/>
                  <a:gd name="T80" fmla="*/ 112 w 580"/>
                  <a:gd name="T81" fmla="*/ 152 h 624"/>
                  <a:gd name="T82" fmla="*/ 80 w 580"/>
                  <a:gd name="T83" fmla="*/ 170 h 624"/>
                  <a:gd name="T84" fmla="*/ 44 w 580"/>
                  <a:gd name="T85" fmla="*/ 180 h 624"/>
                  <a:gd name="T86" fmla="*/ 8 w 580"/>
                  <a:gd name="T87" fmla="*/ 220 h 624"/>
                  <a:gd name="T88" fmla="*/ 10 w 580"/>
                  <a:gd name="T89" fmla="*/ 256 h 624"/>
                  <a:gd name="T90" fmla="*/ 14 w 580"/>
                  <a:gd name="T91" fmla="*/ 284 h 624"/>
                  <a:gd name="T92" fmla="*/ 14 w 580"/>
                  <a:gd name="T93" fmla="*/ 314 h 624"/>
                  <a:gd name="T94" fmla="*/ 486 w 580"/>
                  <a:gd name="T95" fmla="*/ 618 h 624"/>
                  <a:gd name="T96" fmla="*/ 458 w 580"/>
                  <a:gd name="T97" fmla="*/ 594 h 624"/>
                  <a:gd name="T98" fmla="*/ 484 w 580"/>
                  <a:gd name="T99" fmla="*/ 622 h 624"/>
                  <a:gd name="T100" fmla="*/ 502 w 580"/>
                  <a:gd name="T101" fmla="*/ 582 h 624"/>
                  <a:gd name="T102" fmla="*/ 498 w 580"/>
                  <a:gd name="T103" fmla="*/ 558 h 624"/>
                  <a:gd name="T104" fmla="*/ 436 w 580"/>
                  <a:gd name="T105" fmla="*/ 546 h 624"/>
                  <a:gd name="T106" fmla="*/ 344 w 580"/>
                  <a:gd name="T107" fmla="*/ 468 h 624"/>
                  <a:gd name="T108" fmla="*/ 320 w 580"/>
                  <a:gd name="T109" fmla="*/ 376 h 624"/>
                  <a:gd name="T110" fmla="*/ 330 w 580"/>
                  <a:gd name="T111" fmla="*/ 380 h 624"/>
                  <a:gd name="T112" fmla="*/ 356 w 580"/>
                  <a:gd name="T113" fmla="*/ 374 h 624"/>
                  <a:gd name="T114" fmla="*/ 2 w 580"/>
                  <a:gd name="T115" fmla="*/ 280 h 624"/>
                  <a:gd name="T116" fmla="*/ 376 w 580"/>
                  <a:gd name="T117" fmla="*/ 100 h 624"/>
                  <a:gd name="T118" fmla="*/ 340 w 580"/>
                  <a:gd name="T119" fmla="*/ 50 h 624"/>
                  <a:gd name="T120" fmla="*/ 246 w 580"/>
                  <a:gd name="T121" fmla="*/ 16 h 624"/>
                  <a:gd name="T122" fmla="*/ 256 w 580"/>
                  <a:gd name="T123" fmla="*/ 16 h 624"/>
                  <a:gd name="T124" fmla="*/ 264 w 580"/>
                  <a:gd name="T125" fmla="*/ 12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624">
                    <a:moveTo>
                      <a:pt x="26" y="320"/>
                    </a:moveTo>
                    <a:lnTo>
                      <a:pt x="26" y="320"/>
                    </a:lnTo>
                    <a:lnTo>
                      <a:pt x="26" y="322"/>
                    </a:lnTo>
                    <a:lnTo>
                      <a:pt x="22" y="324"/>
                    </a:lnTo>
                    <a:lnTo>
                      <a:pt x="22" y="326"/>
                    </a:lnTo>
                    <a:lnTo>
                      <a:pt x="26" y="332"/>
                    </a:lnTo>
                    <a:lnTo>
                      <a:pt x="28" y="340"/>
                    </a:lnTo>
                    <a:lnTo>
                      <a:pt x="28" y="360"/>
                    </a:lnTo>
                    <a:lnTo>
                      <a:pt x="32" y="362"/>
                    </a:lnTo>
                    <a:lnTo>
                      <a:pt x="36" y="374"/>
                    </a:lnTo>
                    <a:lnTo>
                      <a:pt x="36" y="384"/>
                    </a:lnTo>
                    <a:lnTo>
                      <a:pt x="38" y="384"/>
                    </a:lnTo>
                    <a:lnTo>
                      <a:pt x="38" y="398"/>
                    </a:lnTo>
                    <a:lnTo>
                      <a:pt x="36" y="420"/>
                    </a:lnTo>
                    <a:lnTo>
                      <a:pt x="26" y="420"/>
                    </a:lnTo>
                    <a:lnTo>
                      <a:pt x="28" y="430"/>
                    </a:lnTo>
                    <a:lnTo>
                      <a:pt x="36" y="432"/>
                    </a:lnTo>
                    <a:lnTo>
                      <a:pt x="40" y="434"/>
                    </a:lnTo>
                    <a:lnTo>
                      <a:pt x="40" y="438"/>
                    </a:lnTo>
                    <a:lnTo>
                      <a:pt x="44" y="440"/>
                    </a:lnTo>
                    <a:lnTo>
                      <a:pt x="46" y="442"/>
                    </a:lnTo>
                    <a:lnTo>
                      <a:pt x="50" y="442"/>
                    </a:lnTo>
                    <a:lnTo>
                      <a:pt x="56" y="440"/>
                    </a:lnTo>
                    <a:lnTo>
                      <a:pt x="62" y="446"/>
                    </a:lnTo>
                    <a:lnTo>
                      <a:pt x="68" y="446"/>
                    </a:lnTo>
                    <a:lnTo>
                      <a:pt x="74" y="440"/>
                    </a:lnTo>
                    <a:lnTo>
                      <a:pt x="80" y="430"/>
                    </a:lnTo>
                    <a:lnTo>
                      <a:pt x="84" y="434"/>
                    </a:lnTo>
                    <a:lnTo>
                      <a:pt x="86" y="434"/>
                    </a:lnTo>
                    <a:lnTo>
                      <a:pt x="90" y="438"/>
                    </a:lnTo>
                    <a:lnTo>
                      <a:pt x="90" y="434"/>
                    </a:lnTo>
                    <a:lnTo>
                      <a:pt x="90" y="430"/>
                    </a:lnTo>
                    <a:lnTo>
                      <a:pt x="90" y="424"/>
                    </a:lnTo>
                    <a:lnTo>
                      <a:pt x="96" y="428"/>
                    </a:lnTo>
                    <a:lnTo>
                      <a:pt x="110" y="424"/>
                    </a:lnTo>
                    <a:lnTo>
                      <a:pt x="126" y="420"/>
                    </a:lnTo>
                    <a:lnTo>
                      <a:pt x="128" y="422"/>
                    </a:lnTo>
                    <a:lnTo>
                      <a:pt x="130" y="424"/>
                    </a:lnTo>
                    <a:lnTo>
                      <a:pt x="138" y="420"/>
                    </a:lnTo>
                    <a:lnTo>
                      <a:pt x="144" y="422"/>
                    </a:lnTo>
                    <a:lnTo>
                      <a:pt x="146" y="424"/>
                    </a:lnTo>
                    <a:lnTo>
                      <a:pt x="148" y="422"/>
                    </a:lnTo>
                    <a:lnTo>
                      <a:pt x="154" y="420"/>
                    </a:lnTo>
                    <a:lnTo>
                      <a:pt x="154" y="414"/>
                    </a:lnTo>
                    <a:lnTo>
                      <a:pt x="156" y="412"/>
                    </a:lnTo>
                    <a:lnTo>
                      <a:pt x="158" y="406"/>
                    </a:lnTo>
                    <a:lnTo>
                      <a:pt x="162" y="406"/>
                    </a:lnTo>
                    <a:lnTo>
                      <a:pt x="164" y="406"/>
                    </a:lnTo>
                    <a:lnTo>
                      <a:pt x="166" y="406"/>
                    </a:lnTo>
                    <a:lnTo>
                      <a:pt x="168" y="406"/>
                    </a:lnTo>
                    <a:lnTo>
                      <a:pt x="168" y="404"/>
                    </a:lnTo>
                    <a:lnTo>
                      <a:pt x="172" y="402"/>
                    </a:lnTo>
                    <a:lnTo>
                      <a:pt x="174" y="402"/>
                    </a:lnTo>
                    <a:lnTo>
                      <a:pt x="180" y="402"/>
                    </a:lnTo>
                    <a:lnTo>
                      <a:pt x="180" y="396"/>
                    </a:lnTo>
                    <a:lnTo>
                      <a:pt x="182" y="394"/>
                    </a:lnTo>
                    <a:lnTo>
                      <a:pt x="184" y="394"/>
                    </a:lnTo>
                    <a:lnTo>
                      <a:pt x="184" y="392"/>
                    </a:lnTo>
                    <a:lnTo>
                      <a:pt x="190" y="392"/>
                    </a:lnTo>
                    <a:lnTo>
                      <a:pt x="198" y="394"/>
                    </a:lnTo>
                    <a:lnTo>
                      <a:pt x="210" y="392"/>
                    </a:lnTo>
                    <a:lnTo>
                      <a:pt x="230" y="384"/>
                    </a:lnTo>
                    <a:lnTo>
                      <a:pt x="248" y="378"/>
                    </a:lnTo>
                    <a:lnTo>
                      <a:pt x="256" y="378"/>
                    </a:lnTo>
                    <a:lnTo>
                      <a:pt x="264" y="378"/>
                    </a:lnTo>
                    <a:lnTo>
                      <a:pt x="266" y="380"/>
                    </a:lnTo>
                    <a:lnTo>
                      <a:pt x="268" y="384"/>
                    </a:lnTo>
                    <a:lnTo>
                      <a:pt x="272" y="388"/>
                    </a:lnTo>
                    <a:lnTo>
                      <a:pt x="276" y="388"/>
                    </a:lnTo>
                    <a:lnTo>
                      <a:pt x="282" y="388"/>
                    </a:lnTo>
                    <a:lnTo>
                      <a:pt x="290" y="388"/>
                    </a:lnTo>
                    <a:lnTo>
                      <a:pt x="294" y="388"/>
                    </a:lnTo>
                    <a:lnTo>
                      <a:pt x="294" y="392"/>
                    </a:lnTo>
                    <a:lnTo>
                      <a:pt x="298" y="394"/>
                    </a:lnTo>
                    <a:lnTo>
                      <a:pt x="294" y="398"/>
                    </a:lnTo>
                    <a:lnTo>
                      <a:pt x="302" y="398"/>
                    </a:lnTo>
                    <a:lnTo>
                      <a:pt x="304" y="398"/>
                    </a:lnTo>
                    <a:lnTo>
                      <a:pt x="302" y="404"/>
                    </a:lnTo>
                    <a:lnTo>
                      <a:pt x="300" y="404"/>
                    </a:lnTo>
                    <a:lnTo>
                      <a:pt x="300" y="406"/>
                    </a:lnTo>
                    <a:lnTo>
                      <a:pt x="302" y="410"/>
                    </a:lnTo>
                    <a:lnTo>
                      <a:pt x="312" y="412"/>
                    </a:lnTo>
                    <a:lnTo>
                      <a:pt x="312" y="422"/>
                    </a:lnTo>
                    <a:lnTo>
                      <a:pt x="318" y="434"/>
                    </a:lnTo>
                    <a:lnTo>
                      <a:pt x="322" y="438"/>
                    </a:lnTo>
                    <a:lnTo>
                      <a:pt x="338" y="420"/>
                    </a:lnTo>
                    <a:lnTo>
                      <a:pt x="340" y="420"/>
                    </a:lnTo>
                    <a:lnTo>
                      <a:pt x="344" y="420"/>
                    </a:lnTo>
                    <a:lnTo>
                      <a:pt x="348" y="412"/>
                    </a:lnTo>
                    <a:lnTo>
                      <a:pt x="350" y="406"/>
                    </a:lnTo>
                    <a:lnTo>
                      <a:pt x="354" y="406"/>
                    </a:lnTo>
                    <a:lnTo>
                      <a:pt x="354" y="410"/>
                    </a:lnTo>
                    <a:lnTo>
                      <a:pt x="354" y="420"/>
                    </a:lnTo>
                    <a:lnTo>
                      <a:pt x="346" y="432"/>
                    </a:lnTo>
                    <a:lnTo>
                      <a:pt x="348" y="438"/>
                    </a:lnTo>
                    <a:lnTo>
                      <a:pt x="348" y="442"/>
                    </a:lnTo>
                    <a:lnTo>
                      <a:pt x="344" y="446"/>
                    </a:lnTo>
                    <a:lnTo>
                      <a:pt x="340" y="446"/>
                    </a:lnTo>
                    <a:lnTo>
                      <a:pt x="340" y="450"/>
                    </a:lnTo>
                    <a:lnTo>
                      <a:pt x="344" y="448"/>
                    </a:lnTo>
                    <a:lnTo>
                      <a:pt x="348" y="446"/>
                    </a:lnTo>
                    <a:lnTo>
                      <a:pt x="350" y="442"/>
                    </a:lnTo>
                    <a:lnTo>
                      <a:pt x="354" y="432"/>
                    </a:lnTo>
                    <a:lnTo>
                      <a:pt x="358" y="432"/>
                    </a:lnTo>
                    <a:lnTo>
                      <a:pt x="358" y="434"/>
                    </a:lnTo>
                    <a:lnTo>
                      <a:pt x="356" y="434"/>
                    </a:lnTo>
                    <a:lnTo>
                      <a:pt x="358" y="438"/>
                    </a:lnTo>
                    <a:lnTo>
                      <a:pt x="362" y="446"/>
                    </a:lnTo>
                    <a:lnTo>
                      <a:pt x="364" y="456"/>
                    </a:lnTo>
                    <a:lnTo>
                      <a:pt x="362" y="460"/>
                    </a:lnTo>
                    <a:lnTo>
                      <a:pt x="376" y="456"/>
                    </a:lnTo>
                    <a:lnTo>
                      <a:pt x="382" y="476"/>
                    </a:lnTo>
                    <a:lnTo>
                      <a:pt x="382" y="496"/>
                    </a:lnTo>
                    <a:lnTo>
                      <a:pt x="392" y="502"/>
                    </a:lnTo>
                    <a:lnTo>
                      <a:pt x="392" y="506"/>
                    </a:lnTo>
                    <a:lnTo>
                      <a:pt x="394" y="510"/>
                    </a:lnTo>
                    <a:lnTo>
                      <a:pt x="410" y="516"/>
                    </a:lnTo>
                    <a:lnTo>
                      <a:pt x="410" y="514"/>
                    </a:lnTo>
                    <a:lnTo>
                      <a:pt x="412" y="512"/>
                    </a:lnTo>
                    <a:lnTo>
                      <a:pt x="418" y="514"/>
                    </a:lnTo>
                    <a:lnTo>
                      <a:pt x="418" y="516"/>
                    </a:lnTo>
                    <a:lnTo>
                      <a:pt x="422" y="524"/>
                    </a:lnTo>
                    <a:lnTo>
                      <a:pt x="428" y="528"/>
                    </a:lnTo>
                    <a:lnTo>
                      <a:pt x="434" y="528"/>
                    </a:lnTo>
                    <a:lnTo>
                      <a:pt x="438" y="528"/>
                    </a:lnTo>
                    <a:lnTo>
                      <a:pt x="440" y="524"/>
                    </a:lnTo>
                    <a:lnTo>
                      <a:pt x="444" y="520"/>
                    </a:lnTo>
                    <a:lnTo>
                      <a:pt x="446" y="514"/>
                    </a:lnTo>
                    <a:lnTo>
                      <a:pt x="452" y="514"/>
                    </a:lnTo>
                    <a:lnTo>
                      <a:pt x="452" y="512"/>
                    </a:lnTo>
                    <a:lnTo>
                      <a:pt x="448" y="510"/>
                    </a:lnTo>
                    <a:lnTo>
                      <a:pt x="458" y="504"/>
                    </a:lnTo>
                    <a:lnTo>
                      <a:pt x="458" y="506"/>
                    </a:lnTo>
                    <a:lnTo>
                      <a:pt x="462" y="510"/>
                    </a:lnTo>
                    <a:lnTo>
                      <a:pt x="456" y="512"/>
                    </a:lnTo>
                    <a:lnTo>
                      <a:pt x="454" y="516"/>
                    </a:lnTo>
                    <a:lnTo>
                      <a:pt x="466" y="514"/>
                    </a:lnTo>
                    <a:lnTo>
                      <a:pt x="462" y="522"/>
                    </a:lnTo>
                    <a:lnTo>
                      <a:pt x="474" y="528"/>
                    </a:lnTo>
                    <a:lnTo>
                      <a:pt x="474" y="532"/>
                    </a:lnTo>
                    <a:lnTo>
                      <a:pt x="476" y="534"/>
                    </a:lnTo>
                    <a:lnTo>
                      <a:pt x="476" y="532"/>
                    </a:lnTo>
                    <a:lnTo>
                      <a:pt x="480" y="528"/>
                    </a:lnTo>
                    <a:lnTo>
                      <a:pt x="482" y="528"/>
                    </a:lnTo>
                    <a:lnTo>
                      <a:pt x="484" y="528"/>
                    </a:lnTo>
                    <a:lnTo>
                      <a:pt x="490" y="524"/>
                    </a:lnTo>
                    <a:lnTo>
                      <a:pt x="492" y="516"/>
                    </a:lnTo>
                    <a:lnTo>
                      <a:pt x="498" y="506"/>
                    </a:lnTo>
                    <a:lnTo>
                      <a:pt x="512" y="506"/>
                    </a:lnTo>
                    <a:lnTo>
                      <a:pt x="522" y="506"/>
                    </a:lnTo>
                    <a:lnTo>
                      <a:pt x="522" y="504"/>
                    </a:lnTo>
                    <a:lnTo>
                      <a:pt x="528" y="502"/>
                    </a:lnTo>
                    <a:lnTo>
                      <a:pt x="528" y="496"/>
                    </a:lnTo>
                    <a:lnTo>
                      <a:pt x="530" y="492"/>
                    </a:lnTo>
                    <a:lnTo>
                      <a:pt x="528" y="492"/>
                    </a:lnTo>
                    <a:lnTo>
                      <a:pt x="526" y="488"/>
                    </a:lnTo>
                    <a:lnTo>
                      <a:pt x="522" y="486"/>
                    </a:lnTo>
                    <a:lnTo>
                      <a:pt x="522" y="484"/>
                    </a:lnTo>
                    <a:lnTo>
                      <a:pt x="530" y="478"/>
                    </a:lnTo>
                    <a:lnTo>
                      <a:pt x="530" y="474"/>
                    </a:lnTo>
                    <a:lnTo>
                      <a:pt x="530" y="468"/>
                    </a:lnTo>
                    <a:lnTo>
                      <a:pt x="534" y="458"/>
                    </a:lnTo>
                    <a:lnTo>
                      <a:pt x="538" y="448"/>
                    </a:lnTo>
                    <a:lnTo>
                      <a:pt x="544" y="438"/>
                    </a:lnTo>
                    <a:lnTo>
                      <a:pt x="544" y="424"/>
                    </a:lnTo>
                    <a:lnTo>
                      <a:pt x="544" y="416"/>
                    </a:lnTo>
                    <a:lnTo>
                      <a:pt x="552" y="416"/>
                    </a:lnTo>
                    <a:lnTo>
                      <a:pt x="552" y="410"/>
                    </a:lnTo>
                    <a:lnTo>
                      <a:pt x="556" y="404"/>
                    </a:lnTo>
                    <a:lnTo>
                      <a:pt x="566" y="402"/>
                    </a:lnTo>
                    <a:lnTo>
                      <a:pt x="566" y="396"/>
                    </a:lnTo>
                    <a:lnTo>
                      <a:pt x="564" y="396"/>
                    </a:lnTo>
                    <a:lnTo>
                      <a:pt x="564" y="394"/>
                    </a:lnTo>
                    <a:lnTo>
                      <a:pt x="566" y="388"/>
                    </a:lnTo>
                    <a:lnTo>
                      <a:pt x="570" y="388"/>
                    </a:lnTo>
                    <a:lnTo>
                      <a:pt x="572" y="384"/>
                    </a:lnTo>
                    <a:lnTo>
                      <a:pt x="572" y="374"/>
                    </a:lnTo>
                    <a:lnTo>
                      <a:pt x="572" y="368"/>
                    </a:lnTo>
                    <a:lnTo>
                      <a:pt x="572" y="366"/>
                    </a:lnTo>
                    <a:lnTo>
                      <a:pt x="572" y="352"/>
                    </a:lnTo>
                    <a:lnTo>
                      <a:pt x="572" y="340"/>
                    </a:lnTo>
                    <a:lnTo>
                      <a:pt x="576" y="340"/>
                    </a:lnTo>
                    <a:lnTo>
                      <a:pt x="580" y="332"/>
                    </a:lnTo>
                    <a:lnTo>
                      <a:pt x="580" y="322"/>
                    </a:lnTo>
                    <a:lnTo>
                      <a:pt x="576" y="316"/>
                    </a:lnTo>
                    <a:lnTo>
                      <a:pt x="570" y="302"/>
                    </a:lnTo>
                    <a:lnTo>
                      <a:pt x="570" y="294"/>
                    </a:lnTo>
                    <a:lnTo>
                      <a:pt x="572" y="284"/>
                    </a:lnTo>
                    <a:lnTo>
                      <a:pt x="572" y="272"/>
                    </a:lnTo>
                    <a:lnTo>
                      <a:pt x="570" y="262"/>
                    </a:lnTo>
                    <a:lnTo>
                      <a:pt x="556" y="256"/>
                    </a:lnTo>
                    <a:lnTo>
                      <a:pt x="556" y="250"/>
                    </a:lnTo>
                    <a:lnTo>
                      <a:pt x="556" y="244"/>
                    </a:lnTo>
                    <a:lnTo>
                      <a:pt x="548" y="240"/>
                    </a:lnTo>
                    <a:lnTo>
                      <a:pt x="544" y="238"/>
                    </a:lnTo>
                    <a:lnTo>
                      <a:pt x="540" y="226"/>
                    </a:lnTo>
                    <a:lnTo>
                      <a:pt x="540" y="214"/>
                    </a:lnTo>
                    <a:lnTo>
                      <a:pt x="534" y="208"/>
                    </a:lnTo>
                    <a:lnTo>
                      <a:pt x="522" y="206"/>
                    </a:lnTo>
                    <a:lnTo>
                      <a:pt x="522" y="190"/>
                    </a:lnTo>
                    <a:lnTo>
                      <a:pt x="520" y="184"/>
                    </a:lnTo>
                    <a:lnTo>
                      <a:pt x="516" y="178"/>
                    </a:lnTo>
                    <a:lnTo>
                      <a:pt x="512" y="178"/>
                    </a:lnTo>
                    <a:lnTo>
                      <a:pt x="516" y="176"/>
                    </a:lnTo>
                    <a:lnTo>
                      <a:pt x="516" y="172"/>
                    </a:lnTo>
                    <a:lnTo>
                      <a:pt x="516" y="170"/>
                    </a:lnTo>
                    <a:lnTo>
                      <a:pt x="516" y="168"/>
                    </a:lnTo>
                    <a:lnTo>
                      <a:pt x="516" y="166"/>
                    </a:lnTo>
                    <a:lnTo>
                      <a:pt x="494" y="154"/>
                    </a:lnTo>
                    <a:lnTo>
                      <a:pt x="484" y="150"/>
                    </a:lnTo>
                    <a:lnTo>
                      <a:pt x="480" y="144"/>
                    </a:lnTo>
                    <a:lnTo>
                      <a:pt x="476" y="136"/>
                    </a:lnTo>
                    <a:lnTo>
                      <a:pt x="476" y="130"/>
                    </a:lnTo>
                    <a:lnTo>
                      <a:pt x="476" y="122"/>
                    </a:lnTo>
                    <a:lnTo>
                      <a:pt x="476" y="114"/>
                    </a:lnTo>
                    <a:lnTo>
                      <a:pt x="474" y="108"/>
                    </a:lnTo>
                    <a:lnTo>
                      <a:pt x="472" y="104"/>
                    </a:lnTo>
                    <a:lnTo>
                      <a:pt x="464" y="96"/>
                    </a:lnTo>
                    <a:lnTo>
                      <a:pt x="464" y="88"/>
                    </a:lnTo>
                    <a:lnTo>
                      <a:pt x="466" y="82"/>
                    </a:lnTo>
                    <a:lnTo>
                      <a:pt x="466" y="76"/>
                    </a:lnTo>
                    <a:lnTo>
                      <a:pt x="464" y="70"/>
                    </a:lnTo>
                    <a:lnTo>
                      <a:pt x="458" y="70"/>
                    </a:lnTo>
                    <a:lnTo>
                      <a:pt x="456" y="64"/>
                    </a:lnTo>
                    <a:lnTo>
                      <a:pt x="454" y="64"/>
                    </a:lnTo>
                    <a:lnTo>
                      <a:pt x="454" y="58"/>
                    </a:lnTo>
                    <a:lnTo>
                      <a:pt x="446" y="60"/>
                    </a:lnTo>
                    <a:lnTo>
                      <a:pt x="446" y="64"/>
                    </a:lnTo>
                    <a:lnTo>
                      <a:pt x="444" y="64"/>
                    </a:lnTo>
                    <a:lnTo>
                      <a:pt x="444" y="62"/>
                    </a:lnTo>
                    <a:lnTo>
                      <a:pt x="440" y="62"/>
                    </a:lnTo>
                    <a:lnTo>
                      <a:pt x="438" y="42"/>
                    </a:lnTo>
                    <a:lnTo>
                      <a:pt x="436" y="30"/>
                    </a:lnTo>
                    <a:lnTo>
                      <a:pt x="422" y="0"/>
                    </a:lnTo>
                    <a:lnTo>
                      <a:pt x="416" y="0"/>
                    </a:lnTo>
                    <a:lnTo>
                      <a:pt x="412" y="24"/>
                    </a:lnTo>
                    <a:lnTo>
                      <a:pt x="412" y="44"/>
                    </a:lnTo>
                    <a:lnTo>
                      <a:pt x="410" y="48"/>
                    </a:lnTo>
                    <a:lnTo>
                      <a:pt x="408" y="60"/>
                    </a:lnTo>
                    <a:lnTo>
                      <a:pt x="410" y="70"/>
                    </a:lnTo>
                    <a:lnTo>
                      <a:pt x="410" y="80"/>
                    </a:lnTo>
                    <a:lnTo>
                      <a:pt x="410" y="94"/>
                    </a:lnTo>
                    <a:lnTo>
                      <a:pt x="404" y="96"/>
                    </a:lnTo>
                    <a:lnTo>
                      <a:pt x="404" y="100"/>
                    </a:lnTo>
                    <a:lnTo>
                      <a:pt x="404" y="106"/>
                    </a:lnTo>
                    <a:lnTo>
                      <a:pt x="400" y="112"/>
                    </a:lnTo>
                    <a:lnTo>
                      <a:pt x="400" y="116"/>
                    </a:lnTo>
                    <a:lnTo>
                      <a:pt x="400" y="122"/>
                    </a:lnTo>
                    <a:lnTo>
                      <a:pt x="398" y="122"/>
                    </a:lnTo>
                    <a:lnTo>
                      <a:pt x="394" y="122"/>
                    </a:lnTo>
                    <a:lnTo>
                      <a:pt x="390" y="122"/>
                    </a:lnTo>
                    <a:lnTo>
                      <a:pt x="384" y="122"/>
                    </a:lnTo>
                    <a:lnTo>
                      <a:pt x="382" y="122"/>
                    </a:lnTo>
                    <a:lnTo>
                      <a:pt x="380" y="116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72" y="108"/>
                    </a:lnTo>
                    <a:lnTo>
                      <a:pt x="366" y="106"/>
                    </a:lnTo>
                    <a:lnTo>
                      <a:pt x="364" y="100"/>
                    </a:lnTo>
                    <a:lnTo>
                      <a:pt x="358" y="96"/>
                    </a:lnTo>
                    <a:lnTo>
                      <a:pt x="356" y="90"/>
                    </a:lnTo>
                    <a:lnTo>
                      <a:pt x="346" y="88"/>
                    </a:lnTo>
                    <a:lnTo>
                      <a:pt x="338" y="88"/>
                    </a:lnTo>
                    <a:lnTo>
                      <a:pt x="338" y="82"/>
                    </a:lnTo>
                    <a:lnTo>
                      <a:pt x="322" y="76"/>
                    </a:lnTo>
                    <a:lnTo>
                      <a:pt x="322" y="60"/>
                    </a:lnTo>
                    <a:lnTo>
                      <a:pt x="328" y="58"/>
                    </a:lnTo>
                    <a:lnTo>
                      <a:pt x="330" y="50"/>
                    </a:lnTo>
                    <a:lnTo>
                      <a:pt x="328" y="48"/>
                    </a:lnTo>
                    <a:lnTo>
                      <a:pt x="326" y="44"/>
                    </a:lnTo>
                    <a:lnTo>
                      <a:pt x="330" y="44"/>
                    </a:lnTo>
                    <a:lnTo>
                      <a:pt x="338" y="44"/>
                    </a:lnTo>
                    <a:lnTo>
                      <a:pt x="338" y="36"/>
                    </a:lnTo>
                    <a:lnTo>
                      <a:pt x="336" y="36"/>
                    </a:lnTo>
                    <a:lnTo>
                      <a:pt x="336" y="34"/>
                    </a:lnTo>
                    <a:lnTo>
                      <a:pt x="338" y="32"/>
                    </a:lnTo>
                    <a:lnTo>
                      <a:pt x="340" y="30"/>
                    </a:lnTo>
                    <a:lnTo>
                      <a:pt x="344" y="26"/>
                    </a:lnTo>
                    <a:lnTo>
                      <a:pt x="340" y="18"/>
                    </a:lnTo>
                    <a:lnTo>
                      <a:pt x="328" y="24"/>
                    </a:lnTo>
                    <a:lnTo>
                      <a:pt x="326" y="18"/>
                    </a:lnTo>
                    <a:lnTo>
                      <a:pt x="316" y="18"/>
                    </a:lnTo>
                    <a:lnTo>
                      <a:pt x="302" y="16"/>
                    </a:lnTo>
                    <a:lnTo>
                      <a:pt x="300" y="16"/>
                    </a:lnTo>
                    <a:lnTo>
                      <a:pt x="298" y="16"/>
                    </a:lnTo>
                    <a:lnTo>
                      <a:pt x="300" y="16"/>
                    </a:lnTo>
                    <a:lnTo>
                      <a:pt x="294" y="14"/>
                    </a:lnTo>
                    <a:lnTo>
                      <a:pt x="292" y="12"/>
                    </a:lnTo>
                    <a:lnTo>
                      <a:pt x="290" y="14"/>
                    </a:lnTo>
                    <a:lnTo>
                      <a:pt x="286" y="14"/>
                    </a:lnTo>
                    <a:lnTo>
                      <a:pt x="290" y="16"/>
                    </a:lnTo>
                    <a:lnTo>
                      <a:pt x="284" y="14"/>
                    </a:lnTo>
                    <a:lnTo>
                      <a:pt x="282" y="14"/>
                    </a:lnTo>
                    <a:lnTo>
                      <a:pt x="284" y="14"/>
                    </a:lnTo>
                    <a:lnTo>
                      <a:pt x="280" y="8"/>
                    </a:lnTo>
                    <a:lnTo>
                      <a:pt x="274" y="6"/>
                    </a:lnTo>
                    <a:lnTo>
                      <a:pt x="268" y="6"/>
                    </a:lnTo>
                    <a:lnTo>
                      <a:pt x="274" y="12"/>
                    </a:lnTo>
                    <a:lnTo>
                      <a:pt x="286" y="18"/>
                    </a:lnTo>
                    <a:lnTo>
                      <a:pt x="284" y="24"/>
                    </a:lnTo>
                    <a:lnTo>
                      <a:pt x="284" y="26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76" y="30"/>
                    </a:lnTo>
                    <a:lnTo>
                      <a:pt x="272" y="26"/>
                    </a:lnTo>
                    <a:lnTo>
                      <a:pt x="264" y="24"/>
                    </a:lnTo>
                    <a:lnTo>
                      <a:pt x="258" y="22"/>
                    </a:lnTo>
                    <a:lnTo>
                      <a:pt x="256" y="30"/>
                    </a:lnTo>
                    <a:lnTo>
                      <a:pt x="254" y="26"/>
                    </a:lnTo>
                    <a:lnTo>
                      <a:pt x="250" y="24"/>
                    </a:lnTo>
                    <a:lnTo>
                      <a:pt x="246" y="36"/>
                    </a:lnTo>
                    <a:lnTo>
                      <a:pt x="248" y="42"/>
                    </a:lnTo>
                    <a:lnTo>
                      <a:pt x="250" y="44"/>
                    </a:lnTo>
                    <a:lnTo>
                      <a:pt x="246" y="44"/>
                    </a:lnTo>
                    <a:lnTo>
                      <a:pt x="240" y="44"/>
                    </a:lnTo>
                    <a:lnTo>
                      <a:pt x="240" y="54"/>
                    </a:lnTo>
                    <a:lnTo>
                      <a:pt x="236" y="58"/>
                    </a:lnTo>
                    <a:lnTo>
                      <a:pt x="232" y="60"/>
                    </a:lnTo>
                    <a:lnTo>
                      <a:pt x="238" y="70"/>
                    </a:lnTo>
                    <a:lnTo>
                      <a:pt x="238" y="72"/>
                    </a:lnTo>
                    <a:lnTo>
                      <a:pt x="230" y="72"/>
                    </a:lnTo>
                    <a:lnTo>
                      <a:pt x="228" y="72"/>
                    </a:lnTo>
                    <a:lnTo>
                      <a:pt x="226" y="70"/>
                    </a:lnTo>
                    <a:lnTo>
                      <a:pt x="222" y="70"/>
                    </a:lnTo>
                    <a:lnTo>
                      <a:pt x="218" y="70"/>
                    </a:lnTo>
                    <a:lnTo>
                      <a:pt x="218" y="78"/>
                    </a:lnTo>
                    <a:lnTo>
                      <a:pt x="212" y="80"/>
                    </a:lnTo>
                    <a:lnTo>
                      <a:pt x="216" y="68"/>
                    </a:lnTo>
                    <a:lnTo>
                      <a:pt x="212" y="62"/>
                    </a:lnTo>
                    <a:lnTo>
                      <a:pt x="208" y="58"/>
                    </a:lnTo>
                    <a:lnTo>
                      <a:pt x="204" y="52"/>
                    </a:lnTo>
                    <a:lnTo>
                      <a:pt x="192" y="54"/>
                    </a:lnTo>
                    <a:lnTo>
                      <a:pt x="190" y="58"/>
                    </a:lnTo>
                    <a:lnTo>
                      <a:pt x="186" y="64"/>
                    </a:lnTo>
                    <a:lnTo>
                      <a:pt x="186" y="62"/>
                    </a:lnTo>
                    <a:lnTo>
                      <a:pt x="184" y="60"/>
                    </a:lnTo>
                    <a:lnTo>
                      <a:pt x="182" y="60"/>
                    </a:lnTo>
                    <a:lnTo>
                      <a:pt x="184" y="64"/>
                    </a:lnTo>
                    <a:lnTo>
                      <a:pt x="180" y="64"/>
                    </a:lnTo>
                    <a:lnTo>
                      <a:pt x="182" y="72"/>
                    </a:lnTo>
                    <a:lnTo>
                      <a:pt x="176" y="72"/>
                    </a:lnTo>
                    <a:lnTo>
                      <a:pt x="174" y="72"/>
                    </a:lnTo>
                    <a:lnTo>
                      <a:pt x="176" y="76"/>
                    </a:lnTo>
                    <a:lnTo>
                      <a:pt x="176" y="78"/>
                    </a:lnTo>
                    <a:lnTo>
                      <a:pt x="176" y="80"/>
                    </a:lnTo>
                    <a:lnTo>
                      <a:pt x="168" y="76"/>
                    </a:lnTo>
                    <a:lnTo>
                      <a:pt x="166" y="78"/>
                    </a:lnTo>
                    <a:lnTo>
                      <a:pt x="166" y="80"/>
                    </a:lnTo>
                    <a:lnTo>
                      <a:pt x="166" y="88"/>
                    </a:lnTo>
                    <a:lnTo>
                      <a:pt x="166" y="94"/>
                    </a:lnTo>
                    <a:lnTo>
                      <a:pt x="156" y="88"/>
                    </a:lnTo>
                    <a:lnTo>
                      <a:pt x="154" y="88"/>
                    </a:lnTo>
                    <a:lnTo>
                      <a:pt x="150" y="90"/>
                    </a:lnTo>
                    <a:lnTo>
                      <a:pt x="150" y="106"/>
                    </a:lnTo>
                    <a:lnTo>
                      <a:pt x="156" y="104"/>
                    </a:lnTo>
                    <a:lnTo>
                      <a:pt x="154" y="108"/>
                    </a:lnTo>
                    <a:lnTo>
                      <a:pt x="150" y="114"/>
                    </a:lnTo>
                    <a:lnTo>
                      <a:pt x="146" y="106"/>
                    </a:lnTo>
                    <a:lnTo>
                      <a:pt x="144" y="98"/>
                    </a:lnTo>
                    <a:lnTo>
                      <a:pt x="140" y="100"/>
                    </a:lnTo>
                    <a:lnTo>
                      <a:pt x="132" y="106"/>
                    </a:lnTo>
                    <a:lnTo>
                      <a:pt x="130" y="122"/>
                    </a:lnTo>
                    <a:lnTo>
                      <a:pt x="130" y="126"/>
                    </a:lnTo>
                    <a:lnTo>
                      <a:pt x="132" y="130"/>
                    </a:lnTo>
                    <a:lnTo>
                      <a:pt x="128" y="134"/>
                    </a:lnTo>
                    <a:lnTo>
                      <a:pt x="120" y="140"/>
                    </a:lnTo>
                    <a:lnTo>
                      <a:pt x="120" y="144"/>
                    </a:lnTo>
                    <a:lnTo>
                      <a:pt x="118" y="150"/>
                    </a:lnTo>
                    <a:lnTo>
                      <a:pt x="112" y="152"/>
                    </a:lnTo>
                    <a:lnTo>
                      <a:pt x="108" y="154"/>
                    </a:lnTo>
                    <a:lnTo>
                      <a:pt x="94" y="158"/>
                    </a:lnTo>
                    <a:lnTo>
                      <a:pt x="92" y="160"/>
                    </a:lnTo>
                    <a:lnTo>
                      <a:pt x="90" y="160"/>
                    </a:lnTo>
                    <a:lnTo>
                      <a:pt x="86" y="160"/>
                    </a:lnTo>
                    <a:lnTo>
                      <a:pt x="86" y="158"/>
                    </a:lnTo>
                    <a:lnTo>
                      <a:pt x="84" y="158"/>
                    </a:lnTo>
                    <a:lnTo>
                      <a:pt x="82" y="166"/>
                    </a:lnTo>
                    <a:lnTo>
                      <a:pt x="80" y="170"/>
                    </a:lnTo>
                    <a:lnTo>
                      <a:pt x="68" y="170"/>
                    </a:lnTo>
                    <a:lnTo>
                      <a:pt x="66" y="176"/>
                    </a:lnTo>
                    <a:lnTo>
                      <a:pt x="58" y="172"/>
                    </a:lnTo>
                    <a:lnTo>
                      <a:pt x="54" y="172"/>
                    </a:lnTo>
                    <a:lnTo>
                      <a:pt x="50" y="176"/>
                    </a:lnTo>
                    <a:lnTo>
                      <a:pt x="50" y="178"/>
                    </a:lnTo>
                    <a:lnTo>
                      <a:pt x="46" y="178"/>
                    </a:lnTo>
                    <a:lnTo>
                      <a:pt x="44" y="178"/>
                    </a:lnTo>
                    <a:lnTo>
                      <a:pt x="44" y="180"/>
                    </a:lnTo>
                    <a:lnTo>
                      <a:pt x="32" y="188"/>
                    </a:lnTo>
                    <a:lnTo>
                      <a:pt x="22" y="198"/>
                    </a:lnTo>
                    <a:lnTo>
                      <a:pt x="14" y="204"/>
                    </a:lnTo>
                    <a:lnTo>
                      <a:pt x="10" y="206"/>
                    </a:lnTo>
                    <a:lnTo>
                      <a:pt x="12" y="198"/>
                    </a:lnTo>
                    <a:lnTo>
                      <a:pt x="10" y="202"/>
                    </a:lnTo>
                    <a:lnTo>
                      <a:pt x="8" y="204"/>
                    </a:lnTo>
                    <a:lnTo>
                      <a:pt x="8" y="208"/>
                    </a:lnTo>
                    <a:lnTo>
                      <a:pt x="8" y="220"/>
                    </a:lnTo>
                    <a:lnTo>
                      <a:pt x="10" y="224"/>
                    </a:lnTo>
                    <a:lnTo>
                      <a:pt x="10" y="230"/>
                    </a:lnTo>
                    <a:lnTo>
                      <a:pt x="4" y="234"/>
                    </a:lnTo>
                    <a:lnTo>
                      <a:pt x="0" y="238"/>
                    </a:lnTo>
                    <a:lnTo>
                      <a:pt x="2" y="242"/>
                    </a:lnTo>
                    <a:lnTo>
                      <a:pt x="2" y="244"/>
                    </a:lnTo>
                    <a:lnTo>
                      <a:pt x="4" y="244"/>
                    </a:lnTo>
                    <a:lnTo>
                      <a:pt x="8" y="250"/>
                    </a:lnTo>
                    <a:lnTo>
                      <a:pt x="10" y="256"/>
                    </a:lnTo>
                    <a:lnTo>
                      <a:pt x="12" y="266"/>
                    </a:lnTo>
                    <a:lnTo>
                      <a:pt x="12" y="278"/>
                    </a:lnTo>
                    <a:lnTo>
                      <a:pt x="10" y="276"/>
                    </a:lnTo>
                    <a:lnTo>
                      <a:pt x="8" y="276"/>
                    </a:lnTo>
                    <a:lnTo>
                      <a:pt x="8" y="268"/>
                    </a:lnTo>
                    <a:lnTo>
                      <a:pt x="4" y="268"/>
                    </a:lnTo>
                    <a:lnTo>
                      <a:pt x="4" y="270"/>
                    </a:lnTo>
                    <a:lnTo>
                      <a:pt x="4" y="276"/>
                    </a:lnTo>
                    <a:lnTo>
                      <a:pt x="14" y="284"/>
                    </a:lnTo>
                    <a:lnTo>
                      <a:pt x="14" y="286"/>
                    </a:lnTo>
                    <a:lnTo>
                      <a:pt x="12" y="286"/>
                    </a:lnTo>
                    <a:lnTo>
                      <a:pt x="2" y="280"/>
                    </a:lnTo>
                    <a:lnTo>
                      <a:pt x="2" y="286"/>
                    </a:lnTo>
                    <a:lnTo>
                      <a:pt x="10" y="294"/>
                    </a:lnTo>
                    <a:lnTo>
                      <a:pt x="12" y="296"/>
                    </a:lnTo>
                    <a:lnTo>
                      <a:pt x="14" y="298"/>
                    </a:lnTo>
                    <a:lnTo>
                      <a:pt x="14" y="306"/>
                    </a:lnTo>
                    <a:lnTo>
                      <a:pt x="14" y="314"/>
                    </a:lnTo>
                    <a:lnTo>
                      <a:pt x="20" y="316"/>
                    </a:lnTo>
                    <a:lnTo>
                      <a:pt x="26" y="320"/>
                    </a:lnTo>
                    <a:lnTo>
                      <a:pt x="26" y="320"/>
                    </a:lnTo>
                    <a:lnTo>
                      <a:pt x="26" y="320"/>
                    </a:lnTo>
                    <a:close/>
                    <a:moveTo>
                      <a:pt x="486" y="618"/>
                    </a:moveTo>
                    <a:lnTo>
                      <a:pt x="490" y="622"/>
                    </a:lnTo>
                    <a:lnTo>
                      <a:pt x="490" y="620"/>
                    </a:lnTo>
                    <a:lnTo>
                      <a:pt x="486" y="618"/>
                    </a:lnTo>
                    <a:lnTo>
                      <a:pt x="486" y="618"/>
                    </a:lnTo>
                    <a:lnTo>
                      <a:pt x="486" y="618"/>
                    </a:lnTo>
                    <a:close/>
                    <a:moveTo>
                      <a:pt x="448" y="564"/>
                    </a:moveTo>
                    <a:lnTo>
                      <a:pt x="448" y="564"/>
                    </a:lnTo>
                    <a:lnTo>
                      <a:pt x="448" y="568"/>
                    </a:lnTo>
                    <a:lnTo>
                      <a:pt x="446" y="570"/>
                    </a:lnTo>
                    <a:lnTo>
                      <a:pt x="452" y="576"/>
                    </a:lnTo>
                    <a:lnTo>
                      <a:pt x="454" y="582"/>
                    </a:lnTo>
                    <a:lnTo>
                      <a:pt x="456" y="588"/>
                    </a:lnTo>
                    <a:lnTo>
                      <a:pt x="458" y="594"/>
                    </a:lnTo>
                    <a:lnTo>
                      <a:pt x="464" y="596"/>
                    </a:lnTo>
                    <a:lnTo>
                      <a:pt x="462" y="600"/>
                    </a:lnTo>
                    <a:lnTo>
                      <a:pt x="462" y="602"/>
                    </a:lnTo>
                    <a:lnTo>
                      <a:pt x="462" y="606"/>
                    </a:lnTo>
                    <a:lnTo>
                      <a:pt x="470" y="612"/>
                    </a:lnTo>
                    <a:lnTo>
                      <a:pt x="472" y="618"/>
                    </a:lnTo>
                    <a:lnTo>
                      <a:pt x="472" y="622"/>
                    </a:lnTo>
                    <a:lnTo>
                      <a:pt x="480" y="624"/>
                    </a:lnTo>
                    <a:lnTo>
                      <a:pt x="484" y="622"/>
                    </a:lnTo>
                    <a:lnTo>
                      <a:pt x="490" y="612"/>
                    </a:lnTo>
                    <a:lnTo>
                      <a:pt x="494" y="614"/>
                    </a:lnTo>
                    <a:lnTo>
                      <a:pt x="494" y="618"/>
                    </a:lnTo>
                    <a:lnTo>
                      <a:pt x="498" y="614"/>
                    </a:lnTo>
                    <a:lnTo>
                      <a:pt x="498" y="612"/>
                    </a:lnTo>
                    <a:lnTo>
                      <a:pt x="498" y="602"/>
                    </a:lnTo>
                    <a:lnTo>
                      <a:pt x="498" y="594"/>
                    </a:lnTo>
                    <a:lnTo>
                      <a:pt x="502" y="594"/>
                    </a:lnTo>
                    <a:lnTo>
                      <a:pt x="502" y="582"/>
                    </a:lnTo>
                    <a:lnTo>
                      <a:pt x="500" y="568"/>
                    </a:lnTo>
                    <a:lnTo>
                      <a:pt x="486" y="574"/>
                    </a:lnTo>
                    <a:lnTo>
                      <a:pt x="474" y="574"/>
                    </a:lnTo>
                    <a:lnTo>
                      <a:pt x="448" y="564"/>
                    </a:lnTo>
                    <a:lnTo>
                      <a:pt x="448" y="564"/>
                    </a:lnTo>
                    <a:lnTo>
                      <a:pt x="448" y="564"/>
                    </a:lnTo>
                    <a:close/>
                    <a:moveTo>
                      <a:pt x="498" y="548"/>
                    </a:moveTo>
                    <a:lnTo>
                      <a:pt x="498" y="548"/>
                    </a:lnTo>
                    <a:lnTo>
                      <a:pt x="498" y="558"/>
                    </a:lnTo>
                    <a:lnTo>
                      <a:pt x="502" y="558"/>
                    </a:lnTo>
                    <a:lnTo>
                      <a:pt x="502" y="556"/>
                    </a:lnTo>
                    <a:lnTo>
                      <a:pt x="500" y="550"/>
                    </a:lnTo>
                    <a:lnTo>
                      <a:pt x="498" y="548"/>
                    </a:lnTo>
                    <a:lnTo>
                      <a:pt x="498" y="548"/>
                    </a:lnTo>
                    <a:lnTo>
                      <a:pt x="498" y="548"/>
                    </a:lnTo>
                    <a:close/>
                    <a:moveTo>
                      <a:pt x="436" y="542"/>
                    </a:moveTo>
                    <a:lnTo>
                      <a:pt x="436" y="542"/>
                    </a:lnTo>
                    <a:lnTo>
                      <a:pt x="436" y="546"/>
                    </a:lnTo>
                    <a:lnTo>
                      <a:pt x="436" y="548"/>
                    </a:lnTo>
                    <a:lnTo>
                      <a:pt x="438" y="552"/>
                    </a:lnTo>
                    <a:lnTo>
                      <a:pt x="440" y="548"/>
                    </a:lnTo>
                    <a:lnTo>
                      <a:pt x="440" y="542"/>
                    </a:lnTo>
                    <a:lnTo>
                      <a:pt x="436" y="542"/>
                    </a:lnTo>
                    <a:lnTo>
                      <a:pt x="436" y="542"/>
                    </a:lnTo>
                    <a:lnTo>
                      <a:pt x="436" y="542"/>
                    </a:lnTo>
                    <a:close/>
                    <a:moveTo>
                      <a:pt x="346" y="460"/>
                    </a:moveTo>
                    <a:lnTo>
                      <a:pt x="344" y="468"/>
                    </a:lnTo>
                    <a:lnTo>
                      <a:pt x="354" y="466"/>
                    </a:lnTo>
                    <a:lnTo>
                      <a:pt x="356" y="464"/>
                    </a:lnTo>
                    <a:lnTo>
                      <a:pt x="354" y="464"/>
                    </a:lnTo>
                    <a:lnTo>
                      <a:pt x="346" y="460"/>
                    </a:lnTo>
                    <a:lnTo>
                      <a:pt x="346" y="460"/>
                    </a:lnTo>
                    <a:lnTo>
                      <a:pt x="346" y="460"/>
                    </a:lnTo>
                    <a:close/>
                    <a:moveTo>
                      <a:pt x="320" y="374"/>
                    </a:moveTo>
                    <a:lnTo>
                      <a:pt x="320" y="374"/>
                    </a:lnTo>
                    <a:lnTo>
                      <a:pt x="320" y="376"/>
                    </a:lnTo>
                    <a:lnTo>
                      <a:pt x="318" y="378"/>
                    </a:lnTo>
                    <a:lnTo>
                      <a:pt x="318" y="376"/>
                    </a:lnTo>
                    <a:lnTo>
                      <a:pt x="318" y="374"/>
                    </a:lnTo>
                    <a:lnTo>
                      <a:pt x="320" y="374"/>
                    </a:lnTo>
                    <a:lnTo>
                      <a:pt x="320" y="374"/>
                    </a:lnTo>
                    <a:lnTo>
                      <a:pt x="320" y="374"/>
                    </a:lnTo>
                    <a:close/>
                    <a:moveTo>
                      <a:pt x="326" y="370"/>
                    </a:moveTo>
                    <a:lnTo>
                      <a:pt x="326" y="370"/>
                    </a:lnTo>
                    <a:lnTo>
                      <a:pt x="330" y="380"/>
                    </a:lnTo>
                    <a:lnTo>
                      <a:pt x="330" y="386"/>
                    </a:lnTo>
                    <a:lnTo>
                      <a:pt x="326" y="386"/>
                    </a:lnTo>
                    <a:lnTo>
                      <a:pt x="326" y="378"/>
                    </a:lnTo>
                    <a:lnTo>
                      <a:pt x="326" y="370"/>
                    </a:lnTo>
                    <a:lnTo>
                      <a:pt x="326" y="370"/>
                    </a:lnTo>
                    <a:lnTo>
                      <a:pt x="326" y="370"/>
                    </a:lnTo>
                    <a:close/>
                    <a:moveTo>
                      <a:pt x="350" y="366"/>
                    </a:moveTo>
                    <a:lnTo>
                      <a:pt x="350" y="366"/>
                    </a:lnTo>
                    <a:lnTo>
                      <a:pt x="356" y="374"/>
                    </a:lnTo>
                    <a:lnTo>
                      <a:pt x="356" y="376"/>
                    </a:lnTo>
                    <a:lnTo>
                      <a:pt x="354" y="376"/>
                    </a:lnTo>
                    <a:lnTo>
                      <a:pt x="350" y="368"/>
                    </a:lnTo>
                    <a:lnTo>
                      <a:pt x="348" y="366"/>
                    </a:lnTo>
                    <a:lnTo>
                      <a:pt x="350" y="366"/>
                    </a:lnTo>
                    <a:lnTo>
                      <a:pt x="350" y="366"/>
                    </a:lnTo>
                    <a:lnTo>
                      <a:pt x="350" y="366"/>
                    </a:lnTo>
                    <a:close/>
                    <a:moveTo>
                      <a:pt x="0" y="270"/>
                    </a:moveTo>
                    <a:lnTo>
                      <a:pt x="2" y="280"/>
                    </a:lnTo>
                    <a:lnTo>
                      <a:pt x="2" y="272"/>
                    </a:lnTo>
                    <a:lnTo>
                      <a:pt x="2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  <a:moveTo>
                      <a:pt x="380" y="98"/>
                    </a:moveTo>
                    <a:lnTo>
                      <a:pt x="380" y="98"/>
                    </a:lnTo>
                    <a:lnTo>
                      <a:pt x="376" y="98"/>
                    </a:lnTo>
                    <a:lnTo>
                      <a:pt x="376" y="100"/>
                    </a:lnTo>
                    <a:lnTo>
                      <a:pt x="380" y="104"/>
                    </a:lnTo>
                    <a:lnTo>
                      <a:pt x="382" y="106"/>
                    </a:lnTo>
                    <a:lnTo>
                      <a:pt x="382" y="100"/>
                    </a:lnTo>
                    <a:lnTo>
                      <a:pt x="382" y="98"/>
                    </a:lnTo>
                    <a:lnTo>
                      <a:pt x="380" y="98"/>
                    </a:lnTo>
                    <a:lnTo>
                      <a:pt x="380" y="98"/>
                    </a:lnTo>
                    <a:lnTo>
                      <a:pt x="380" y="98"/>
                    </a:lnTo>
                    <a:close/>
                    <a:moveTo>
                      <a:pt x="340" y="50"/>
                    </a:moveTo>
                    <a:lnTo>
                      <a:pt x="340" y="50"/>
                    </a:lnTo>
                    <a:lnTo>
                      <a:pt x="336" y="52"/>
                    </a:lnTo>
                    <a:lnTo>
                      <a:pt x="336" y="60"/>
                    </a:lnTo>
                    <a:lnTo>
                      <a:pt x="340" y="58"/>
                    </a:lnTo>
                    <a:lnTo>
                      <a:pt x="344" y="54"/>
                    </a:lnTo>
                    <a:lnTo>
                      <a:pt x="340" y="50"/>
                    </a:lnTo>
                    <a:lnTo>
                      <a:pt x="340" y="50"/>
                    </a:lnTo>
                    <a:lnTo>
                      <a:pt x="340" y="50"/>
                    </a:lnTo>
                    <a:close/>
                    <a:moveTo>
                      <a:pt x="246" y="14"/>
                    </a:moveTo>
                    <a:lnTo>
                      <a:pt x="246" y="16"/>
                    </a:lnTo>
                    <a:lnTo>
                      <a:pt x="250" y="16"/>
                    </a:lnTo>
                    <a:lnTo>
                      <a:pt x="248" y="16"/>
                    </a:lnTo>
                    <a:lnTo>
                      <a:pt x="248" y="14"/>
                    </a:lnTo>
                    <a:lnTo>
                      <a:pt x="246" y="14"/>
                    </a:lnTo>
                    <a:lnTo>
                      <a:pt x="246" y="14"/>
                    </a:lnTo>
                    <a:lnTo>
                      <a:pt x="246" y="14"/>
                    </a:lnTo>
                    <a:close/>
                    <a:moveTo>
                      <a:pt x="254" y="12"/>
                    </a:moveTo>
                    <a:lnTo>
                      <a:pt x="254" y="16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54" y="12"/>
                    </a:lnTo>
                    <a:lnTo>
                      <a:pt x="254" y="12"/>
                    </a:lnTo>
                    <a:lnTo>
                      <a:pt x="254" y="12"/>
                    </a:lnTo>
                    <a:close/>
                    <a:moveTo>
                      <a:pt x="258" y="8"/>
                    </a:moveTo>
                    <a:lnTo>
                      <a:pt x="258" y="14"/>
                    </a:lnTo>
                    <a:lnTo>
                      <a:pt x="264" y="14"/>
                    </a:lnTo>
                    <a:lnTo>
                      <a:pt x="262" y="12"/>
                    </a:lnTo>
                    <a:lnTo>
                      <a:pt x="264" y="12"/>
                    </a:lnTo>
                    <a:lnTo>
                      <a:pt x="262" y="8"/>
                    </a:lnTo>
                    <a:lnTo>
                      <a:pt x="258" y="8"/>
                    </a:lnTo>
                    <a:lnTo>
                      <a:pt x="258" y="8"/>
                    </a:lnTo>
                    <a:lnTo>
                      <a:pt x="258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4" name="Freeform 1708"/>
              <p:cNvSpPr>
                <a:spLocks noEditPoints="1"/>
              </p:cNvSpPr>
              <p:nvPr/>
            </p:nvSpPr>
            <p:spPr bwMode="auto">
              <a:xfrm>
                <a:off x="1670050" y="3216275"/>
                <a:ext cx="79375" cy="79375"/>
              </a:xfrm>
              <a:custGeom>
                <a:avLst/>
                <a:gdLst>
                  <a:gd name="T0" fmla="*/ 2 w 50"/>
                  <a:gd name="T1" fmla="*/ 4 h 50"/>
                  <a:gd name="T2" fmla="*/ 2 w 50"/>
                  <a:gd name="T3" fmla="*/ 4 h 50"/>
                  <a:gd name="T4" fmla="*/ 6 w 50"/>
                  <a:gd name="T5" fmla="*/ 6 h 50"/>
                  <a:gd name="T6" fmla="*/ 6 w 50"/>
                  <a:gd name="T7" fmla="*/ 8 h 50"/>
                  <a:gd name="T8" fmla="*/ 2 w 50"/>
                  <a:gd name="T9" fmla="*/ 14 h 50"/>
                  <a:gd name="T10" fmla="*/ 0 w 50"/>
                  <a:gd name="T11" fmla="*/ 16 h 50"/>
                  <a:gd name="T12" fmla="*/ 0 w 50"/>
                  <a:gd name="T13" fmla="*/ 22 h 50"/>
                  <a:gd name="T14" fmla="*/ 0 w 50"/>
                  <a:gd name="T15" fmla="*/ 24 h 50"/>
                  <a:gd name="T16" fmla="*/ 6 w 50"/>
                  <a:gd name="T17" fmla="*/ 26 h 50"/>
                  <a:gd name="T18" fmla="*/ 16 w 50"/>
                  <a:gd name="T19" fmla="*/ 30 h 50"/>
                  <a:gd name="T20" fmla="*/ 18 w 50"/>
                  <a:gd name="T21" fmla="*/ 32 h 50"/>
                  <a:gd name="T22" fmla="*/ 20 w 50"/>
                  <a:gd name="T23" fmla="*/ 34 h 50"/>
                  <a:gd name="T24" fmla="*/ 20 w 50"/>
                  <a:gd name="T25" fmla="*/ 36 h 50"/>
                  <a:gd name="T26" fmla="*/ 26 w 50"/>
                  <a:gd name="T27" fmla="*/ 36 h 50"/>
                  <a:gd name="T28" fmla="*/ 32 w 50"/>
                  <a:gd name="T29" fmla="*/ 36 h 50"/>
                  <a:gd name="T30" fmla="*/ 36 w 50"/>
                  <a:gd name="T31" fmla="*/ 42 h 50"/>
                  <a:gd name="T32" fmla="*/ 42 w 50"/>
                  <a:gd name="T33" fmla="*/ 48 h 50"/>
                  <a:gd name="T34" fmla="*/ 42 w 50"/>
                  <a:gd name="T35" fmla="*/ 50 h 50"/>
                  <a:gd name="T36" fmla="*/ 46 w 50"/>
                  <a:gd name="T37" fmla="*/ 48 h 50"/>
                  <a:gd name="T38" fmla="*/ 50 w 50"/>
                  <a:gd name="T39" fmla="*/ 44 h 50"/>
                  <a:gd name="T40" fmla="*/ 50 w 50"/>
                  <a:gd name="T41" fmla="*/ 42 h 50"/>
                  <a:gd name="T42" fmla="*/ 50 w 50"/>
                  <a:gd name="T43" fmla="*/ 34 h 50"/>
                  <a:gd name="T44" fmla="*/ 46 w 50"/>
                  <a:gd name="T45" fmla="*/ 34 h 50"/>
                  <a:gd name="T46" fmla="*/ 44 w 50"/>
                  <a:gd name="T47" fmla="*/ 34 h 50"/>
                  <a:gd name="T48" fmla="*/ 38 w 50"/>
                  <a:gd name="T49" fmla="*/ 32 h 50"/>
                  <a:gd name="T50" fmla="*/ 38 w 50"/>
                  <a:gd name="T51" fmla="*/ 30 h 50"/>
                  <a:gd name="T52" fmla="*/ 42 w 50"/>
                  <a:gd name="T53" fmla="*/ 24 h 50"/>
                  <a:gd name="T54" fmla="*/ 38 w 50"/>
                  <a:gd name="T55" fmla="*/ 22 h 50"/>
                  <a:gd name="T56" fmla="*/ 32 w 50"/>
                  <a:gd name="T57" fmla="*/ 18 h 50"/>
                  <a:gd name="T58" fmla="*/ 34 w 50"/>
                  <a:gd name="T59" fmla="*/ 16 h 50"/>
                  <a:gd name="T60" fmla="*/ 34 w 50"/>
                  <a:gd name="T61" fmla="*/ 14 h 50"/>
                  <a:gd name="T62" fmla="*/ 34 w 50"/>
                  <a:gd name="T63" fmla="*/ 12 h 50"/>
                  <a:gd name="T64" fmla="*/ 32 w 50"/>
                  <a:gd name="T65" fmla="*/ 8 h 50"/>
                  <a:gd name="T66" fmla="*/ 32 w 50"/>
                  <a:gd name="T67" fmla="*/ 6 h 50"/>
                  <a:gd name="T68" fmla="*/ 28 w 50"/>
                  <a:gd name="T69" fmla="*/ 8 h 50"/>
                  <a:gd name="T70" fmla="*/ 26 w 50"/>
                  <a:gd name="T71" fmla="*/ 8 h 50"/>
                  <a:gd name="T72" fmla="*/ 24 w 50"/>
                  <a:gd name="T73" fmla="*/ 6 h 50"/>
                  <a:gd name="T74" fmla="*/ 24 w 50"/>
                  <a:gd name="T75" fmla="*/ 0 h 50"/>
                  <a:gd name="T76" fmla="*/ 14 w 50"/>
                  <a:gd name="T77" fmla="*/ 0 h 50"/>
                  <a:gd name="T78" fmla="*/ 2 w 50"/>
                  <a:gd name="T79" fmla="*/ 4 h 50"/>
                  <a:gd name="T80" fmla="*/ 2 w 50"/>
                  <a:gd name="T81" fmla="*/ 4 h 50"/>
                  <a:gd name="T82" fmla="*/ 2 w 50"/>
                  <a:gd name="T83" fmla="*/ 4 h 50"/>
                  <a:gd name="T84" fmla="*/ 18 w 50"/>
                  <a:gd name="T85" fmla="*/ 22 h 50"/>
                  <a:gd name="T86" fmla="*/ 18 w 50"/>
                  <a:gd name="T87" fmla="*/ 22 h 50"/>
                  <a:gd name="T88" fmla="*/ 24 w 50"/>
                  <a:gd name="T89" fmla="*/ 24 h 50"/>
                  <a:gd name="T90" fmla="*/ 26 w 50"/>
                  <a:gd name="T91" fmla="*/ 26 h 50"/>
                  <a:gd name="T92" fmla="*/ 24 w 50"/>
                  <a:gd name="T93" fmla="*/ 26 h 50"/>
                  <a:gd name="T94" fmla="*/ 18 w 50"/>
                  <a:gd name="T95" fmla="*/ 26 h 50"/>
                  <a:gd name="T96" fmla="*/ 16 w 50"/>
                  <a:gd name="T97" fmla="*/ 24 h 50"/>
                  <a:gd name="T98" fmla="*/ 18 w 50"/>
                  <a:gd name="T99" fmla="*/ 22 h 50"/>
                  <a:gd name="T100" fmla="*/ 18 w 50"/>
                  <a:gd name="T101" fmla="*/ 22 h 50"/>
                  <a:gd name="T102" fmla="*/ 18 w 50"/>
                  <a:gd name="T103" fmla="*/ 2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50">
                    <a:moveTo>
                      <a:pt x="2" y="4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6" y="26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0" y="34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6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6" y="48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34"/>
                    </a:lnTo>
                    <a:lnTo>
                      <a:pt x="46" y="34"/>
                    </a:lnTo>
                    <a:lnTo>
                      <a:pt x="44" y="34"/>
                    </a:lnTo>
                    <a:lnTo>
                      <a:pt x="38" y="32"/>
                    </a:lnTo>
                    <a:lnTo>
                      <a:pt x="38" y="30"/>
                    </a:lnTo>
                    <a:lnTo>
                      <a:pt x="42" y="24"/>
                    </a:lnTo>
                    <a:lnTo>
                      <a:pt x="38" y="22"/>
                    </a:lnTo>
                    <a:lnTo>
                      <a:pt x="32" y="18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24" y="24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18" y="26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5" name="Freeform 1709"/>
              <p:cNvSpPr>
                <a:spLocks noEditPoints="1"/>
              </p:cNvSpPr>
              <p:nvPr/>
            </p:nvSpPr>
            <p:spPr bwMode="auto">
              <a:xfrm>
                <a:off x="920750" y="4562475"/>
                <a:ext cx="304800" cy="406400"/>
              </a:xfrm>
              <a:custGeom>
                <a:avLst/>
                <a:gdLst>
                  <a:gd name="T0" fmla="*/ 22 w 192"/>
                  <a:gd name="T1" fmla="*/ 10 h 256"/>
                  <a:gd name="T2" fmla="*/ 22 w 192"/>
                  <a:gd name="T3" fmla="*/ 0 h 256"/>
                  <a:gd name="T4" fmla="*/ 14 w 192"/>
                  <a:gd name="T5" fmla="*/ 4 h 256"/>
                  <a:gd name="T6" fmla="*/ 8 w 192"/>
                  <a:gd name="T7" fmla="*/ 18 h 256"/>
                  <a:gd name="T8" fmla="*/ 8 w 192"/>
                  <a:gd name="T9" fmla="*/ 22 h 256"/>
                  <a:gd name="T10" fmla="*/ 26 w 192"/>
                  <a:gd name="T11" fmla="*/ 32 h 256"/>
                  <a:gd name="T12" fmla="*/ 60 w 192"/>
                  <a:gd name="T13" fmla="*/ 30 h 256"/>
                  <a:gd name="T14" fmla="*/ 94 w 192"/>
                  <a:gd name="T15" fmla="*/ 44 h 256"/>
                  <a:gd name="T16" fmla="*/ 96 w 192"/>
                  <a:gd name="T17" fmla="*/ 58 h 256"/>
                  <a:gd name="T18" fmla="*/ 104 w 192"/>
                  <a:gd name="T19" fmla="*/ 68 h 256"/>
                  <a:gd name="T20" fmla="*/ 116 w 192"/>
                  <a:gd name="T21" fmla="*/ 64 h 256"/>
                  <a:gd name="T22" fmla="*/ 122 w 192"/>
                  <a:gd name="T23" fmla="*/ 64 h 256"/>
                  <a:gd name="T24" fmla="*/ 124 w 192"/>
                  <a:gd name="T25" fmla="*/ 50 h 256"/>
                  <a:gd name="T26" fmla="*/ 140 w 192"/>
                  <a:gd name="T27" fmla="*/ 50 h 256"/>
                  <a:gd name="T28" fmla="*/ 144 w 192"/>
                  <a:gd name="T29" fmla="*/ 56 h 256"/>
                  <a:gd name="T30" fmla="*/ 152 w 192"/>
                  <a:gd name="T31" fmla="*/ 66 h 256"/>
                  <a:gd name="T32" fmla="*/ 156 w 192"/>
                  <a:gd name="T33" fmla="*/ 72 h 256"/>
                  <a:gd name="T34" fmla="*/ 158 w 192"/>
                  <a:gd name="T35" fmla="*/ 90 h 256"/>
                  <a:gd name="T36" fmla="*/ 162 w 192"/>
                  <a:gd name="T37" fmla="*/ 102 h 256"/>
                  <a:gd name="T38" fmla="*/ 162 w 192"/>
                  <a:gd name="T39" fmla="*/ 114 h 256"/>
                  <a:gd name="T40" fmla="*/ 168 w 192"/>
                  <a:gd name="T41" fmla="*/ 128 h 256"/>
                  <a:gd name="T42" fmla="*/ 178 w 192"/>
                  <a:gd name="T43" fmla="*/ 122 h 256"/>
                  <a:gd name="T44" fmla="*/ 188 w 192"/>
                  <a:gd name="T45" fmla="*/ 138 h 256"/>
                  <a:gd name="T46" fmla="*/ 188 w 192"/>
                  <a:gd name="T47" fmla="*/ 156 h 256"/>
                  <a:gd name="T48" fmla="*/ 158 w 192"/>
                  <a:gd name="T49" fmla="*/ 222 h 256"/>
                  <a:gd name="T50" fmla="*/ 166 w 192"/>
                  <a:gd name="T51" fmla="*/ 240 h 256"/>
                  <a:gd name="T52" fmla="*/ 174 w 192"/>
                  <a:gd name="T53" fmla="*/ 250 h 256"/>
                  <a:gd name="T54" fmla="*/ 140 w 192"/>
                  <a:gd name="T55" fmla="*/ 256 h 256"/>
                  <a:gd name="T56" fmla="*/ 126 w 192"/>
                  <a:gd name="T57" fmla="*/ 254 h 256"/>
                  <a:gd name="T58" fmla="*/ 120 w 192"/>
                  <a:gd name="T59" fmla="*/ 254 h 256"/>
                  <a:gd name="T60" fmla="*/ 108 w 192"/>
                  <a:gd name="T61" fmla="*/ 250 h 256"/>
                  <a:gd name="T62" fmla="*/ 98 w 192"/>
                  <a:gd name="T63" fmla="*/ 242 h 256"/>
                  <a:gd name="T64" fmla="*/ 26 w 192"/>
                  <a:gd name="T65" fmla="*/ 236 h 256"/>
                  <a:gd name="T66" fmla="*/ 18 w 192"/>
                  <a:gd name="T67" fmla="*/ 240 h 256"/>
                  <a:gd name="T68" fmla="*/ 0 w 192"/>
                  <a:gd name="T69" fmla="*/ 212 h 256"/>
                  <a:gd name="T70" fmla="*/ 14 w 192"/>
                  <a:gd name="T71" fmla="*/ 186 h 256"/>
                  <a:gd name="T72" fmla="*/ 16 w 192"/>
                  <a:gd name="T73" fmla="*/ 168 h 256"/>
                  <a:gd name="T74" fmla="*/ 22 w 192"/>
                  <a:gd name="T75" fmla="*/ 160 h 256"/>
                  <a:gd name="T76" fmla="*/ 32 w 192"/>
                  <a:gd name="T77" fmla="*/ 140 h 256"/>
                  <a:gd name="T78" fmla="*/ 24 w 192"/>
                  <a:gd name="T79" fmla="*/ 112 h 256"/>
                  <a:gd name="T80" fmla="*/ 30 w 192"/>
                  <a:gd name="T81" fmla="*/ 90 h 256"/>
                  <a:gd name="T82" fmla="*/ 24 w 192"/>
                  <a:gd name="T83" fmla="*/ 66 h 256"/>
                  <a:gd name="T84" fmla="*/ 14 w 192"/>
                  <a:gd name="T85" fmla="*/ 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56">
                    <a:moveTo>
                      <a:pt x="8" y="22"/>
                    </a:moveTo>
                    <a:lnTo>
                      <a:pt x="18" y="14"/>
                    </a:lnTo>
                    <a:lnTo>
                      <a:pt x="22" y="10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8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close/>
                    <a:moveTo>
                      <a:pt x="14" y="40"/>
                    </a:moveTo>
                    <a:lnTo>
                      <a:pt x="14" y="40"/>
                    </a:lnTo>
                    <a:lnTo>
                      <a:pt x="26" y="32"/>
                    </a:lnTo>
                    <a:lnTo>
                      <a:pt x="32" y="28"/>
                    </a:lnTo>
                    <a:lnTo>
                      <a:pt x="42" y="28"/>
                    </a:lnTo>
                    <a:lnTo>
                      <a:pt x="60" y="30"/>
                    </a:lnTo>
                    <a:lnTo>
                      <a:pt x="88" y="28"/>
                    </a:lnTo>
                    <a:lnTo>
                      <a:pt x="94" y="38"/>
                    </a:lnTo>
                    <a:lnTo>
                      <a:pt x="94" y="44"/>
                    </a:lnTo>
                    <a:lnTo>
                      <a:pt x="94" y="48"/>
                    </a:lnTo>
                    <a:lnTo>
                      <a:pt x="94" y="54"/>
                    </a:lnTo>
                    <a:lnTo>
                      <a:pt x="96" y="58"/>
                    </a:lnTo>
                    <a:lnTo>
                      <a:pt x="96" y="64"/>
                    </a:lnTo>
                    <a:lnTo>
                      <a:pt x="98" y="66"/>
                    </a:lnTo>
                    <a:lnTo>
                      <a:pt x="104" y="68"/>
                    </a:lnTo>
                    <a:lnTo>
                      <a:pt x="108" y="68"/>
                    </a:lnTo>
                    <a:lnTo>
                      <a:pt x="114" y="66"/>
                    </a:lnTo>
                    <a:lnTo>
                      <a:pt x="116" y="64"/>
                    </a:lnTo>
                    <a:lnTo>
                      <a:pt x="116" y="66"/>
                    </a:lnTo>
                    <a:lnTo>
                      <a:pt x="122" y="66"/>
                    </a:lnTo>
                    <a:lnTo>
                      <a:pt x="122" y="64"/>
                    </a:lnTo>
                    <a:lnTo>
                      <a:pt x="122" y="58"/>
                    </a:lnTo>
                    <a:lnTo>
                      <a:pt x="122" y="50"/>
                    </a:lnTo>
                    <a:lnTo>
                      <a:pt x="124" y="50"/>
                    </a:lnTo>
                    <a:lnTo>
                      <a:pt x="132" y="50"/>
                    </a:lnTo>
                    <a:lnTo>
                      <a:pt x="138" y="50"/>
                    </a:lnTo>
                    <a:lnTo>
                      <a:pt x="140" y="50"/>
                    </a:lnTo>
                    <a:lnTo>
                      <a:pt x="140" y="54"/>
                    </a:lnTo>
                    <a:lnTo>
                      <a:pt x="140" y="56"/>
                    </a:lnTo>
                    <a:lnTo>
                      <a:pt x="144" y="56"/>
                    </a:lnTo>
                    <a:lnTo>
                      <a:pt x="150" y="56"/>
                    </a:lnTo>
                    <a:lnTo>
                      <a:pt x="152" y="60"/>
                    </a:lnTo>
                    <a:lnTo>
                      <a:pt x="152" y="66"/>
                    </a:lnTo>
                    <a:lnTo>
                      <a:pt x="152" y="68"/>
                    </a:lnTo>
                    <a:lnTo>
                      <a:pt x="156" y="68"/>
                    </a:lnTo>
                    <a:lnTo>
                      <a:pt x="156" y="72"/>
                    </a:lnTo>
                    <a:lnTo>
                      <a:pt x="156" y="74"/>
                    </a:lnTo>
                    <a:lnTo>
                      <a:pt x="156" y="78"/>
                    </a:lnTo>
                    <a:lnTo>
                      <a:pt x="158" y="90"/>
                    </a:lnTo>
                    <a:lnTo>
                      <a:pt x="160" y="94"/>
                    </a:lnTo>
                    <a:lnTo>
                      <a:pt x="160" y="96"/>
                    </a:lnTo>
                    <a:lnTo>
                      <a:pt x="162" y="102"/>
                    </a:lnTo>
                    <a:lnTo>
                      <a:pt x="162" y="104"/>
                    </a:lnTo>
                    <a:lnTo>
                      <a:pt x="160" y="110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6" y="126"/>
                    </a:lnTo>
                    <a:lnTo>
                      <a:pt x="168" y="128"/>
                    </a:lnTo>
                    <a:lnTo>
                      <a:pt x="170" y="126"/>
                    </a:lnTo>
                    <a:lnTo>
                      <a:pt x="174" y="122"/>
                    </a:lnTo>
                    <a:lnTo>
                      <a:pt x="178" y="122"/>
                    </a:lnTo>
                    <a:lnTo>
                      <a:pt x="188" y="122"/>
                    </a:lnTo>
                    <a:lnTo>
                      <a:pt x="192" y="136"/>
                    </a:lnTo>
                    <a:lnTo>
                      <a:pt x="188" y="138"/>
                    </a:lnTo>
                    <a:lnTo>
                      <a:pt x="188" y="142"/>
                    </a:lnTo>
                    <a:lnTo>
                      <a:pt x="188" y="150"/>
                    </a:lnTo>
                    <a:lnTo>
                      <a:pt x="188" y="156"/>
                    </a:lnTo>
                    <a:lnTo>
                      <a:pt x="156" y="156"/>
                    </a:lnTo>
                    <a:lnTo>
                      <a:pt x="156" y="220"/>
                    </a:lnTo>
                    <a:lnTo>
                      <a:pt x="158" y="222"/>
                    </a:lnTo>
                    <a:lnTo>
                      <a:pt x="160" y="228"/>
                    </a:lnTo>
                    <a:lnTo>
                      <a:pt x="160" y="236"/>
                    </a:lnTo>
                    <a:lnTo>
                      <a:pt x="166" y="240"/>
                    </a:lnTo>
                    <a:lnTo>
                      <a:pt x="170" y="242"/>
                    </a:lnTo>
                    <a:lnTo>
                      <a:pt x="170" y="248"/>
                    </a:lnTo>
                    <a:lnTo>
                      <a:pt x="174" y="250"/>
                    </a:lnTo>
                    <a:lnTo>
                      <a:pt x="176" y="250"/>
                    </a:lnTo>
                    <a:lnTo>
                      <a:pt x="174" y="250"/>
                    </a:lnTo>
                    <a:lnTo>
                      <a:pt x="140" y="256"/>
                    </a:lnTo>
                    <a:lnTo>
                      <a:pt x="138" y="256"/>
                    </a:lnTo>
                    <a:lnTo>
                      <a:pt x="130" y="254"/>
                    </a:lnTo>
                    <a:lnTo>
                      <a:pt x="126" y="254"/>
                    </a:lnTo>
                    <a:lnTo>
                      <a:pt x="124" y="254"/>
                    </a:lnTo>
                    <a:lnTo>
                      <a:pt x="122" y="254"/>
                    </a:lnTo>
                    <a:lnTo>
                      <a:pt x="120" y="254"/>
                    </a:lnTo>
                    <a:lnTo>
                      <a:pt x="116" y="250"/>
                    </a:lnTo>
                    <a:lnTo>
                      <a:pt x="112" y="250"/>
                    </a:lnTo>
                    <a:lnTo>
                      <a:pt x="108" y="250"/>
                    </a:lnTo>
                    <a:lnTo>
                      <a:pt x="106" y="248"/>
                    </a:lnTo>
                    <a:lnTo>
                      <a:pt x="102" y="246"/>
                    </a:lnTo>
                    <a:lnTo>
                      <a:pt x="98" y="242"/>
                    </a:lnTo>
                    <a:lnTo>
                      <a:pt x="34" y="240"/>
                    </a:lnTo>
                    <a:lnTo>
                      <a:pt x="32" y="238"/>
                    </a:lnTo>
                    <a:lnTo>
                      <a:pt x="26" y="236"/>
                    </a:lnTo>
                    <a:lnTo>
                      <a:pt x="24" y="238"/>
                    </a:lnTo>
                    <a:lnTo>
                      <a:pt x="22" y="240"/>
                    </a:lnTo>
                    <a:lnTo>
                      <a:pt x="18" y="240"/>
                    </a:lnTo>
                    <a:lnTo>
                      <a:pt x="8" y="240"/>
                    </a:lnTo>
                    <a:lnTo>
                      <a:pt x="0" y="242"/>
                    </a:lnTo>
                    <a:lnTo>
                      <a:pt x="0" y="212"/>
                    </a:lnTo>
                    <a:lnTo>
                      <a:pt x="8" y="202"/>
                    </a:lnTo>
                    <a:lnTo>
                      <a:pt x="14" y="194"/>
                    </a:lnTo>
                    <a:lnTo>
                      <a:pt x="14" y="186"/>
                    </a:lnTo>
                    <a:lnTo>
                      <a:pt x="14" y="182"/>
                    </a:lnTo>
                    <a:lnTo>
                      <a:pt x="14" y="176"/>
                    </a:lnTo>
                    <a:lnTo>
                      <a:pt x="16" y="168"/>
                    </a:lnTo>
                    <a:lnTo>
                      <a:pt x="22" y="168"/>
                    </a:lnTo>
                    <a:lnTo>
                      <a:pt x="22" y="164"/>
                    </a:lnTo>
                    <a:lnTo>
                      <a:pt x="22" y="160"/>
                    </a:lnTo>
                    <a:lnTo>
                      <a:pt x="26" y="156"/>
                    </a:lnTo>
                    <a:lnTo>
                      <a:pt x="32" y="150"/>
                    </a:lnTo>
                    <a:lnTo>
                      <a:pt x="32" y="140"/>
                    </a:lnTo>
                    <a:lnTo>
                      <a:pt x="32" y="130"/>
                    </a:lnTo>
                    <a:lnTo>
                      <a:pt x="30" y="114"/>
                    </a:lnTo>
                    <a:lnTo>
                      <a:pt x="24" y="112"/>
                    </a:lnTo>
                    <a:lnTo>
                      <a:pt x="24" y="104"/>
                    </a:lnTo>
                    <a:lnTo>
                      <a:pt x="26" y="96"/>
                    </a:lnTo>
                    <a:lnTo>
                      <a:pt x="30" y="90"/>
                    </a:lnTo>
                    <a:lnTo>
                      <a:pt x="30" y="82"/>
                    </a:lnTo>
                    <a:lnTo>
                      <a:pt x="24" y="76"/>
                    </a:lnTo>
                    <a:lnTo>
                      <a:pt x="24" y="66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6" name="Freeform 1710"/>
              <p:cNvSpPr>
                <a:spLocks/>
              </p:cNvSpPr>
              <p:nvPr/>
            </p:nvSpPr>
            <p:spPr bwMode="auto">
              <a:xfrm>
                <a:off x="698500" y="3181350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2 w 6"/>
                  <a:gd name="T3" fmla="*/ 6 h 6"/>
                  <a:gd name="T4" fmla="*/ 0 w 6"/>
                  <a:gd name="T5" fmla="*/ 0 h 6"/>
                  <a:gd name="T6" fmla="*/ 2 w 6"/>
                  <a:gd name="T7" fmla="*/ 0 h 6"/>
                  <a:gd name="T8" fmla="*/ 6 w 6"/>
                  <a:gd name="T9" fmla="*/ 0 h 6"/>
                  <a:gd name="T10" fmla="*/ 6 w 6"/>
                  <a:gd name="T11" fmla="*/ 2 h 6"/>
                  <a:gd name="T12" fmla="*/ 6 w 6"/>
                  <a:gd name="T13" fmla="*/ 2 h 6"/>
                  <a:gd name="T14" fmla="*/ 6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2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7" name="Freeform 1711"/>
              <p:cNvSpPr>
                <a:spLocks/>
              </p:cNvSpPr>
              <p:nvPr/>
            </p:nvSpPr>
            <p:spPr bwMode="auto">
              <a:xfrm>
                <a:off x="698500" y="3181350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2 w 6"/>
                  <a:gd name="T3" fmla="*/ 6 h 6"/>
                  <a:gd name="T4" fmla="*/ 0 w 6"/>
                  <a:gd name="T5" fmla="*/ 0 h 6"/>
                  <a:gd name="T6" fmla="*/ 2 w 6"/>
                  <a:gd name="T7" fmla="*/ 0 h 6"/>
                  <a:gd name="T8" fmla="*/ 6 w 6"/>
                  <a:gd name="T9" fmla="*/ 0 h 6"/>
                  <a:gd name="T10" fmla="*/ 6 w 6"/>
                  <a:gd name="T11" fmla="*/ 2 h 6"/>
                  <a:gd name="T12" fmla="*/ 6 w 6"/>
                  <a:gd name="T13" fmla="*/ 2 h 6"/>
                  <a:gd name="T14" fmla="*/ 6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2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8" name="Freeform 1712"/>
              <p:cNvSpPr>
                <a:spLocks/>
              </p:cNvSpPr>
              <p:nvPr/>
            </p:nvSpPr>
            <p:spPr bwMode="auto">
              <a:xfrm>
                <a:off x="476250" y="3355975"/>
                <a:ext cx="444500" cy="536575"/>
              </a:xfrm>
              <a:custGeom>
                <a:avLst/>
                <a:gdLst>
                  <a:gd name="T0" fmla="*/ 0 w 280"/>
                  <a:gd name="T1" fmla="*/ 192 h 338"/>
                  <a:gd name="T2" fmla="*/ 140 w 280"/>
                  <a:gd name="T3" fmla="*/ 300 h 338"/>
                  <a:gd name="T4" fmla="*/ 146 w 280"/>
                  <a:gd name="T5" fmla="*/ 308 h 338"/>
                  <a:gd name="T6" fmla="*/ 156 w 280"/>
                  <a:gd name="T7" fmla="*/ 314 h 338"/>
                  <a:gd name="T8" fmla="*/ 160 w 280"/>
                  <a:gd name="T9" fmla="*/ 318 h 338"/>
                  <a:gd name="T10" fmla="*/ 158 w 280"/>
                  <a:gd name="T11" fmla="*/ 326 h 338"/>
                  <a:gd name="T12" fmla="*/ 160 w 280"/>
                  <a:gd name="T13" fmla="*/ 334 h 338"/>
                  <a:gd name="T14" fmla="*/ 164 w 280"/>
                  <a:gd name="T15" fmla="*/ 338 h 338"/>
                  <a:gd name="T16" fmla="*/ 176 w 280"/>
                  <a:gd name="T17" fmla="*/ 336 h 338"/>
                  <a:gd name="T18" fmla="*/ 204 w 280"/>
                  <a:gd name="T19" fmla="*/ 316 h 338"/>
                  <a:gd name="T20" fmla="*/ 278 w 280"/>
                  <a:gd name="T21" fmla="*/ 254 h 338"/>
                  <a:gd name="T22" fmla="*/ 270 w 280"/>
                  <a:gd name="T23" fmla="*/ 248 h 338"/>
                  <a:gd name="T24" fmla="*/ 258 w 280"/>
                  <a:gd name="T25" fmla="*/ 244 h 338"/>
                  <a:gd name="T26" fmla="*/ 250 w 280"/>
                  <a:gd name="T27" fmla="*/ 234 h 338"/>
                  <a:gd name="T28" fmla="*/ 248 w 280"/>
                  <a:gd name="T29" fmla="*/ 224 h 338"/>
                  <a:gd name="T30" fmla="*/ 242 w 280"/>
                  <a:gd name="T31" fmla="*/ 212 h 338"/>
                  <a:gd name="T32" fmla="*/ 242 w 280"/>
                  <a:gd name="T33" fmla="*/ 206 h 338"/>
                  <a:gd name="T34" fmla="*/ 248 w 280"/>
                  <a:gd name="T35" fmla="*/ 200 h 338"/>
                  <a:gd name="T36" fmla="*/ 248 w 280"/>
                  <a:gd name="T37" fmla="*/ 176 h 338"/>
                  <a:gd name="T38" fmla="*/ 248 w 280"/>
                  <a:gd name="T39" fmla="*/ 172 h 338"/>
                  <a:gd name="T40" fmla="*/ 246 w 280"/>
                  <a:gd name="T41" fmla="*/ 164 h 338"/>
                  <a:gd name="T42" fmla="*/ 246 w 280"/>
                  <a:gd name="T43" fmla="*/ 130 h 338"/>
                  <a:gd name="T44" fmla="*/ 248 w 280"/>
                  <a:gd name="T45" fmla="*/ 126 h 338"/>
                  <a:gd name="T46" fmla="*/ 234 w 280"/>
                  <a:gd name="T47" fmla="*/ 90 h 338"/>
                  <a:gd name="T48" fmla="*/ 228 w 280"/>
                  <a:gd name="T49" fmla="*/ 74 h 338"/>
                  <a:gd name="T50" fmla="*/ 222 w 280"/>
                  <a:gd name="T51" fmla="*/ 58 h 338"/>
                  <a:gd name="T52" fmla="*/ 228 w 280"/>
                  <a:gd name="T53" fmla="*/ 54 h 338"/>
                  <a:gd name="T54" fmla="*/ 234 w 280"/>
                  <a:gd name="T55" fmla="*/ 46 h 338"/>
                  <a:gd name="T56" fmla="*/ 238 w 280"/>
                  <a:gd name="T57" fmla="*/ 40 h 338"/>
                  <a:gd name="T58" fmla="*/ 234 w 280"/>
                  <a:gd name="T59" fmla="*/ 22 h 338"/>
                  <a:gd name="T60" fmla="*/ 232 w 280"/>
                  <a:gd name="T61" fmla="*/ 14 h 338"/>
                  <a:gd name="T62" fmla="*/ 230 w 280"/>
                  <a:gd name="T63" fmla="*/ 6 h 338"/>
                  <a:gd name="T64" fmla="*/ 224 w 280"/>
                  <a:gd name="T65" fmla="*/ 0 h 338"/>
                  <a:gd name="T66" fmla="*/ 220 w 280"/>
                  <a:gd name="T67" fmla="*/ 6 h 338"/>
                  <a:gd name="T68" fmla="*/ 212 w 280"/>
                  <a:gd name="T69" fmla="*/ 0 h 338"/>
                  <a:gd name="T70" fmla="*/ 184 w 280"/>
                  <a:gd name="T71" fmla="*/ 2 h 338"/>
                  <a:gd name="T72" fmla="*/ 160 w 280"/>
                  <a:gd name="T73" fmla="*/ 6 h 338"/>
                  <a:gd name="T74" fmla="*/ 140 w 280"/>
                  <a:gd name="T75" fmla="*/ 4 h 338"/>
                  <a:gd name="T76" fmla="*/ 130 w 280"/>
                  <a:gd name="T77" fmla="*/ 14 h 338"/>
                  <a:gd name="T78" fmla="*/ 122 w 280"/>
                  <a:gd name="T79" fmla="*/ 14 h 338"/>
                  <a:gd name="T80" fmla="*/ 110 w 280"/>
                  <a:gd name="T81" fmla="*/ 22 h 338"/>
                  <a:gd name="T82" fmla="*/ 96 w 280"/>
                  <a:gd name="T83" fmla="*/ 24 h 338"/>
                  <a:gd name="T84" fmla="*/ 92 w 280"/>
                  <a:gd name="T85" fmla="*/ 36 h 338"/>
                  <a:gd name="T86" fmla="*/ 86 w 280"/>
                  <a:gd name="T87" fmla="*/ 40 h 338"/>
                  <a:gd name="T88" fmla="*/ 86 w 280"/>
                  <a:gd name="T89" fmla="*/ 58 h 338"/>
                  <a:gd name="T90" fmla="*/ 90 w 280"/>
                  <a:gd name="T91" fmla="*/ 60 h 338"/>
                  <a:gd name="T92" fmla="*/ 92 w 280"/>
                  <a:gd name="T93" fmla="*/ 66 h 338"/>
                  <a:gd name="T94" fmla="*/ 94 w 280"/>
                  <a:gd name="T95" fmla="*/ 76 h 338"/>
                  <a:gd name="T96" fmla="*/ 100 w 280"/>
                  <a:gd name="T97" fmla="*/ 84 h 338"/>
                  <a:gd name="T98" fmla="*/ 92 w 280"/>
                  <a:gd name="T99" fmla="*/ 90 h 338"/>
                  <a:gd name="T100" fmla="*/ 86 w 280"/>
                  <a:gd name="T101" fmla="*/ 94 h 338"/>
                  <a:gd name="T102" fmla="*/ 82 w 280"/>
                  <a:gd name="T103" fmla="*/ 100 h 338"/>
                  <a:gd name="T104" fmla="*/ 78 w 280"/>
                  <a:gd name="T105" fmla="*/ 102 h 338"/>
                  <a:gd name="T106" fmla="*/ 76 w 280"/>
                  <a:gd name="T107" fmla="*/ 112 h 338"/>
                  <a:gd name="T108" fmla="*/ 66 w 280"/>
                  <a:gd name="T109" fmla="*/ 114 h 338"/>
                  <a:gd name="T110" fmla="*/ 56 w 280"/>
                  <a:gd name="T111" fmla="*/ 132 h 338"/>
                  <a:gd name="T112" fmla="*/ 46 w 280"/>
                  <a:gd name="T113" fmla="*/ 138 h 338"/>
                  <a:gd name="T114" fmla="*/ 38 w 280"/>
                  <a:gd name="T115" fmla="*/ 140 h 338"/>
                  <a:gd name="T116" fmla="*/ 30 w 280"/>
                  <a:gd name="T117" fmla="*/ 146 h 338"/>
                  <a:gd name="T118" fmla="*/ 14 w 280"/>
                  <a:gd name="T119" fmla="*/ 152 h 338"/>
                  <a:gd name="T120" fmla="*/ 2 w 280"/>
                  <a:gd name="T121" fmla="*/ 162 h 338"/>
                  <a:gd name="T122" fmla="*/ 0 w 280"/>
                  <a:gd name="T123" fmla="*/ 182 h 338"/>
                  <a:gd name="T124" fmla="*/ 0 w 280"/>
                  <a:gd name="T125" fmla="*/ 18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0" h="338">
                    <a:moveTo>
                      <a:pt x="0" y="182"/>
                    </a:moveTo>
                    <a:lnTo>
                      <a:pt x="0" y="192"/>
                    </a:lnTo>
                    <a:lnTo>
                      <a:pt x="48" y="230"/>
                    </a:lnTo>
                    <a:lnTo>
                      <a:pt x="140" y="300"/>
                    </a:lnTo>
                    <a:lnTo>
                      <a:pt x="140" y="302"/>
                    </a:lnTo>
                    <a:lnTo>
                      <a:pt x="146" y="308"/>
                    </a:lnTo>
                    <a:lnTo>
                      <a:pt x="150" y="310"/>
                    </a:lnTo>
                    <a:lnTo>
                      <a:pt x="156" y="314"/>
                    </a:lnTo>
                    <a:lnTo>
                      <a:pt x="158" y="316"/>
                    </a:lnTo>
                    <a:lnTo>
                      <a:pt x="160" y="318"/>
                    </a:lnTo>
                    <a:lnTo>
                      <a:pt x="160" y="320"/>
                    </a:lnTo>
                    <a:lnTo>
                      <a:pt x="158" y="326"/>
                    </a:lnTo>
                    <a:lnTo>
                      <a:pt x="160" y="328"/>
                    </a:lnTo>
                    <a:lnTo>
                      <a:pt x="160" y="334"/>
                    </a:lnTo>
                    <a:lnTo>
                      <a:pt x="160" y="338"/>
                    </a:lnTo>
                    <a:lnTo>
                      <a:pt x="164" y="338"/>
                    </a:lnTo>
                    <a:lnTo>
                      <a:pt x="168" y="336"/>
                    </a:lnTo>
                    <a:lnTo>
                      <a:pt x="176" y="336"/>
                    </a:lnTo>
                    <a:lnTo>
                      <a:pt x="196" y="332"/>
                    </a:lnTo>
                    <a:lnTo>
                      <a:pt x="204" y="316"/>
                    </a:lnTo>
                    <a:lnTo>
                      <a:pt x="280" y="256"/>
                    </a:lnTo>
                    <a:lnTo>
                      <a:pt x="278" y="254"/>
                    </a:lnTo>
                    <a:lnTo>
                      <a:pt x="274" y="252"/>
                    </a:lnTo>
                    <a:lnTo>
                      <a:pt x="270" y="248"/>
                    </a:lnTo>
                    <a:lnTo>
                      <a:pt x="268" y="244"/>
                    </a:lnTo>
                    <a:lnTo>
                      <a:pt x="258" y="244"/>
                    </a:lnTo>
                    <a:lnTo>
                      <a:pt x="252" y="238"/>
                    </a:lnTo>
                    <a:lnTo>
                      <a:pt x="250" y="234"/>
                    </a:lnTo>
                    <a:lnTo>
                      <a:pt x="250" y="228"/>
                    </a:lnTo>
                    <a:lnTo>
                      <a:pt x="248" y="224"/>
                    </a:lnTo>
                    <a:lnTo>
                      <a:pt x="246" y="218"/>
                    </a:lnTo>
                    <a:lnTo>
                      <a:pt x="242" y="212"/>
                    </a:lnTo>
                    <a:lnTo>
                      <a:pt x="238" y="208"/>
                    </a:lnTo>
                    <a:lnTo>
                      <a:pt x="242" y="206"/>
                    </a:lnTo>
                    <a:lnTo>
                      <a:pt x="246" y="202"/>
                    </a:lnTo>
                    <a:lnTo>
                      <a:pt x="248" y="200"/>
                    </a:lnTo>
                    <a:lnTo>
                      <a:pt x="248" y="180"/>
                    </a:lnTo>
                    <a:lnTo>
                      <a:pt x="248" y="176"/>
                    </a:lnTo>
                    <a:lnTo>
                      <a:pt x="246" y="174"/>
                    </a:lnTo>
                    <a:lnTo>
                      <a:pt x="248" y="172"/>
                    </a:lnTo>
                    <a:lnTo>
                      <a:pt x="250" y="170"/>
                    </a:lnTo>
                    <a:lnTo>
                      <a:pt x="246" y="164"/>
                    </a:lnTo>
                    <a:lnTo>
                      <a:pt x="248" y="132"/>
                    </a:lnTo>
                    <a:lnTo>
                      <a:pt x="246" y="130"/>
                    </a:lnTo>
                    <a:lnTo>
                      <a:pt x="246" y="128"/>
                    </a:lnTo>
                    <a:lnTo>
                      <a:pt x="248" y="126"/>
                    </a:lnTo>
                    <a:lnTo>
                      <a:pt x="242" y="92"/>
                    </a:lnTo>
                    <a:lnTo>
                      <a:pt x="234" y="90"/>
                    </a:lnTo>
                    <a:lnTo>
                      <a:pt x="230" y="76"/>
                    </a:lnTo>
                    <a:lnTo>
                      <a:pt x="228" y="74"/>
                    </a:lnTo>
                    <a:lnTo>
                      <a:pt x="224" y="74"/>
                    </a:lnTo>
                    <a:lnTo>
                      <a:pt x="222" y="58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32" y="50"/>
                    </a:lnTo>
                    <a:lnTo>
                      <a:pt x="234" y="46"/>
                    </a:lnTo>
                    <a:lnTo>
                      <a:pt x="234" y="40"/>
                    </a:lnTo>
                    <a:lnTo>
                      <a:pt x="238" y="40"/>
                    </a:lnTo>
                    <a:lnTo>
                      <a:pt x="238" y="38"/>
                    </a:lnTo>
                    <a:lnTo>
                      <a:pt x="234" y="22"/>
                    </a:lnTo>
                    <a:lnTo>
                      <a:pt x="234" y="18"/>
                    </a:lnTo>
                    <a:lnTo>
                      <a:pt x="232" y="14"/>
                    </a:lnTo>
                    <a:lnTo>
                      <a:pt x="232" y="10"/>
                    </a:lnTo>
                    <a:lnTo>
                      <a:pt x="230" y="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22" y="4"/>
                    </a:lnTo>
                    <a:lnTo>
                      <a:pt x="220" y="6"/>
                    </a:lnTo>
                    <a:lnTo>
                      <a:pt x="218" y="4"/>
                    </a:lnTo>
                    <a:lnTo>
                      <a:pt x="212" y="0"/>
                    </a:lnTo>
                    <a:lnTo>
                      <a:pt x="200" y="2"/>
                    </a:lnTo>
                    <a:lnTo>
                      <a:pt x="184" y="2"/>
                    </a:lnTo>
                    <a:lnTo>
                      <a:pt x="170" y="4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40" y="4"/>
                    </a:lnTo>
                    <a:lnTo>
                      <a:pt x="136" y="10"/>
                    </a:lnTo>
                    <a:lnTo>
                      <a:pt x="130" y="14"/>
                    </a:lnTo>
                    <a:lnTo>
                      <a:pt x="124" y="14"/>
                    </a:lnTo>
                    <a:lnTo>
                      <a:pt x="122" y="14"/>
                    </a:lnTo>
                    <a:lnTo>
                      <a:pt x="118" y="20"/>
                    </a:lnTo>
                    <a:lnTo>
                      <a:pt x="110" y="22"/>
                    </a:lnTo>
                    <a:lnTo>
                      <a:pt x="102" y="22"/>
                    </a:lnTo>
                    <a:lnTo>
                      <a:pt x="96" y="24"/>
                    </a:lnTo>
                    <a:lnTo>
                      <a:pt x="94" y="30"/>
                    </a:lnTo>
                    <a:lnTo>
                      <a:pt x="92" y="36"/>
                    </a:lnTo>
                    <a:lnTo>
                      <a:pt x="86" y="36"/>
                    </a:lnTo>
                    <a:lnTo>
                      <a:pt x="86" y="40"/>
                    </a:lnTo>
                    <a:lnTo>
                      <a:pt x="90" y="4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90" y="60"/>
                    </a:lnTo>
                    <a:lnTo>
                      <a:pt x="92" y="64"/>
                    </a:lnTo>
                    <a:lnTo>
                      <a:pt x="92" y="66"/>
                    </a:lnTo>
                    <a:lnTo>
                      <a:pt x="92" y="72"/>
                    </a:lnTo>
                    <a:lnTo>
                      <a:pt x="94" y="76"/>
                    </a:lnTo>
                    <a:lnTo>
                      <a:pt x="96" y="82"/>
                    </a:lnTo>
                    <a:lnTo>
                      <a:pt x="100" y="84"/>
                    </a:lnTo>
                    <a:lnTo>
                      <a:pt x="96" y="84"/>
                    </a:lnTo>
                    <a:lnTo>
                      <a:pt x="92" y="90"/>
                    </a:lnTo>
                    <a:lnTo>
                      <a:pt x="90" y="92"/>
                    </a:lnTo>
                    <a:lnTo>
                      <a:pt x="86" y="94"/>
                    </a:lnTo>
                    <a:lnTo>
                      <a:pt x="84" y="96"/>
                    </a:lnTo>
                    <a:lnTo>
                      <a:pt x="82" y="100"/>
                    </a:lnTo>
                    <a:lnTo>
                      <a:pt x="78" y="100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76" y="112"/>
                    </a:lnTo>
                    <a:lnTo>
                      <a:pt x="68" y="114"/>
                    </a:lnTo>
                    <a:lnTo>
                      <a:pt x="66" y="114"/>
                    </a:lnTo>
                    <a:lnTo>
                      <a:pt x="64" y="122"/>
                    </a:lnTo>
                    <a:lnTo>
                      <a:pt x="56" y="132"/>
                    </a:lnTo>
                    <a:lnTo>
                      <a:pt x="50" y="136"/>
                    </a:lnTo>
                    <a:lnTo>
                      <a:pt x="46" y="138"/>
                    </a:lnTo>
                    <a:lnTo>
                      <a:pt x="40" y="138"/>
                    </a:lnTo>
                    <a:lnTo>
                      <a:pt x="38" y="140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22" y="148"/>
                    </a:lnTo>
                    <a:lnTo>
                      <a:pt x="14" y="152"/>
                    </a:lnTo>
                    <a:lnTo>
                      <a:pt x="10" y="154"/>
                    </a:lnTo>
                    <a:lnTo>
                      <a:pt x="2" y="162"/>
                    </a:lnTo>
                    <a:lnTo>
                      <a:pt x="0" y="16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9" name="Freeform 1713"/>
              <p:cNvSpPr>
                <a:spLocks/>
              </p:cNvSpPr>
              <p:nvPr/>
            </p:nvSpPr>
            <p:spPr bwMode="auto">
              <a:xfrm>
                <a:off x="1108075" y="3190875"/>
                <a:ext cx="41275" cy="88900"/>
              </a:xfrm>
              <a:custGeom>
                <a:avLst/>
                <a:gdLst>
                  <a:gd name="T0" fmla="*/ 12 w 26"/>
                  <a:gd name="T1" fmla="*/ 56 h 56"/>
                  <a:gd name="T2" fmla="*/ 12 w 26"/>
                  <a:gd name="T3" fmla="*/ 56 h 56"/>
                  <a:gd name="T4" fmla="*/ 16 w 26"/>
                  <a:gd name="T5" fmla="*/ 56 h 56"/>
                  <a:gd name="T6" fmla="*/ 20 w 26"/>
                  <a:gd name="T7" fmla="*/ 56 h 56"/>
                  <a:gd name="T8" fmla="*/ 20 w 26"/>
                  <a:gd name="T9" fmla="*/ 54 h 56"/>
                  <a:gd name="T10" fmla="*/ 20 w 26"/>
                  <a:gd name="T11" fmla="*/ 50 h 56"/>
                  <a:gd name="T12" fmla="*/ 22 w 26"/>
                  <a:gd name="T13" fmla="*/ 50 h 56"/>
                  <a:gd name="T14" fmla="*/ 26 w 26"/>
                  <a:gd name="T15" fmla="*/ 44 h 56"/>
                  <a:gd name="T16" fmla="*/ 24 w 26"/>
                  <a:gd name="T17" fmla="*/ 38 h 56"/>
                  <a:gd name="T18" fmla="*/ 22 w 26"/>
                  <a:gd name="T19" fmla="*/ 30 h 56"/>
                  <a:gd name="T20" fmla="*/ 20 w 26"/>
                  <a:gd name="T21" fmla="*/ 28 h 56"/>
                  <a:gd name="T22" fmla="*/ 20 w 26"/>
                  <a:gd name="T23" fmla="*/ 26 h 56"/>
                  <a:gd name="T24" fmla="*/ 22 w 26"/>
                  <a:gd name="T25" fmla="*/ 14 h 56"/>
                  <a:gd name="T26" fmla="*/ 20 w 26"/>
                  <a:gd name="T27" fmla="*/ 8 h 56"/>
                  <a:gd name="T28" fmla="*/ 14 w 26"/>
                  <a:gd name="T29" fmla="*/ 0 h 56"/>
                  <a:gd name="T30" fmla="*/ 10 w 26"/>
                  <a:gd name="T31" fmla="*/ 4 h 56"/>
                  <a:gd name="T32" fmla="*/ 6 w 26"/>
                  <a:gd name="T33" fmla="*/ 0 h 56"/>
                  <a:gd name="T34" fmla="*/ 0 w 26"/>
                  <a:gd name="T35" fmla="*/ 4 h 56"/>
                  <a:gd name="T36" fmla="*/ 0 w 26"/>
                  <a:gd name="T37" fmla="*/ 8 h 56"/>
                  <a:gd name="T38" fmla="*/ 2 w 26"/>
                  <a:gd name="T39" fmla="*/ 10 h 56"/>
                  <a:gd name="T40" fmla="*/ 2 w 26"/>
                  <a:gd name="T41" fmla="*/ 14 h 56"/>
                  <a:gd name="T42" fmla="*/ 2 w 26"/>
                  <a:gd name="T43" fmla="*/ 22 h 56"/>
                  <a:gd name="T44" fmla="*/ 0 w 26"/>
                  <a:gd name="T45" fmla="*/ 30 h 56"/>
                  <a:gd name="T46" fmla="*/ 0 w 26"/>
                  <a:gd name="T47" fmla="*/ 38 h 56"/>
                  <a:gd name="T48" fmla="*/ 12 w 26"/>
                  <a:gd name="T49" fmla="*/ 56 h 56"/>
                  <a:gd name="T50" fmla="*/ 12 w 26"/>
                  <a:gd name="T51" fmla="*/ 56 h 56"/>
                  <a:gd name="T52" fmla="*/ 12 w 26"/>
                  <a:gd name="T5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56">
                    <a:moveTo>
                      <a:pt x="12" y="56"/>
                    </a:moveTo>
                    <a:lnTo>
                      <a:pt x="12" y="56"/>
                    </a:lnTo>
                    <a:lnTo>
                      <a:pt x="16" y="56"/>
                    </a:lnTo>
                    <a:lnTo>
                      <a:pt x="20" y="56"/>
                    </a:lnTo>
                    <a:lnTo>
                      <a:pt x="20" y="54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6" y="44"/>
                    </a:lnTo>
                    <a:lnTo>
                      <a:pt x="24" y="38"/>
                    </a:lnTo>
                    <a:lnTo>
                      <a:pt x="22" y="30"/>
                    </a:lnTo>
                    <a:lnTo>
                      <a:pt x="20" y="28"/>
                    </a:lnTo>
                    <a:lnTo>
                      <a:pt x="20" y="26"/>
                    </a:lnTo>
                    <a:lnTo>
                      <a:pt x="22" y="14"/>
                    </a:lnTo>
                    <a:lnTo>
                      <a:pt x="20" y="8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0" name="Freeform 1714"/>
              <p:cNvSpPr>
                <a:spLocks/>
              </p:cNvSpPr>
              <p:nvPr/>
            </p:nvSpPr>
            <p:spPr bwMode="auto">
              <a:xfrm>
                <a:off x="2063750" y="3336925"/>
                <a:ext cx="307975" cy="247650"/>
              </a:xfrm>
              <a:custGeom>
                <a:avLst/>
                <a:gdLst>
                  <a:gd name="T0" fmla="*/ 94 w 194"/>
                  <a:gd name="T1" fmla="*/ 12 h 156"/>
                  <a:gd name="T2" fmla="*/ 82 w 194"/>
                  <a:gd name="T3" fmla="*/ 8 h 156"/>
                  <a:gd name="T4" fmla="*/ 68 w 194"/>
                  <a:gd name="T5" fmla="*/ 4 h 156"/>
                  <a:gd name="T6" fmla="*/ 58 w 194"/>
                  <a:gd name="T7" fmla="*/ 0 h 156"/>
                  <a:gd name="T8" fmla="*/ 54 w 194"/>
                  <a:gd name="T9" fmla="*/ 8 h 156"/>
                  <a:gd name="T10" fmla="*/ 50 w 194"/>
                  <a:gd name="T11" fmla="*/ 22 h 156"/>
                  <a:gd name="T12" fmla="*/ 46 w 194"/>
                  <a:gd name="T13" fmla="*/ 38 h 156"/>
                  <a:gd name="T14" fmla="*/ 28 w 194"/>
                  <a:gd name="T15" fmla="*/ 40 h 156"/>
                  <a:gd name="T16" fmla="*/ 18 w 194"/>
                  <a:gd name="T17" fmla="*/ 42 h 156"/>
                  <a:gd name="T18" fmla="*/ 12 w 194"/>
                  <a:gd name="T19" fmla="*/ 54 h 156"/>
                  <a:gd name="T20" fmla="*/ 4 w 194"/>
                  <a:gd name="T21" fmla="*/ 56 h 156"/>
                  <a:gd name="T22" fmla="*/ 0 w 194"/>
                  <a:gd name="T23" fmla="*/ 74 h 156"/>
                  <a:gd name="T24" fmla="*/ 4 w 194"/>
                  <a:gd name="T25" fmla="*/ 78 h 156"/>
                  <a:gd name="T26" fmla="*/ 0 w 194"/>
                  <a:gd name="T27" fmla="*/ 92 h 156"/>
                  <a:gd name="T28" fmla="*/ 10 w 194"/>
                  <a:gd name="T29" fmla="*/ 106 h 156"/>
                  <a:gd name="T30" fmla="*/ 10 w 194"/>
                  <a:gd name="T31" fmla="*/ 116 h 156"/>
                  <a:gd name="T32" fmla="*/ 24 w 194"/>
                  <a:gd name="T33" fmla="*/ 122 h 156"/>
                  <a:gd name="T34" fmla="*/ 10 w 194"/>
                  <a:gd name="T35" fmla="*/ 144 h 156"/>
                  <a:gd name="T36" fmla="*/ 30 w 194"/>
                  <a:gd name="T37" fmla="*/ 152 h 156"/>
                  <a:gd name="T38" fmla="*/ 50 w 194"/>
                  <a:gd name="T39" fmla="*/ 152 h 156"/>
                  <a:gd name="T40" fmla="*/ 58 w 194"/>
                  <a:gd name="T41" fmla="*/ 148 h 156"/>
                  <a:gd name="T42" fmla="*/ 68 w 194"/>
                  <a:gd name="T43" fmla="*/ 140 h 156"/>
                  <a:gd name="T44" fmla="*/ 76 w 194"/>
                  <a:gd name="T45" fmla="*/ 130 h 156"/>
                  <a:gd name="T46" fmla="*/ 92 w 194"/>
                  <a:gd name="T47" fmla="*/ 120 h 156"/>
                  <a:gd name="T48" fmla="*/ 96 w 194"/>
                  <a:gd name="T49" fmla="*/ 112 h 156"/>
                  <a:gd name="T50" fmla="*/ 100 w 194"/>
                  <a:gd name="T51" fmla="*/ 102 h 156"/>
                  <a:gd name="T52" fmla="*/ 108 w 194"/>
                  <a:gd name="T53" fmla="*/ 102 h 156"/>
                  <a:gd name="T54" fmla="*/ 118 w 194"/>
                  <a:gd name="T55" fmla="*/ 102 h 156"/>
                  <a:gd name="T56" fmla="*/ 120 w 194"/>
                  <a:gd name="T57" fmla="*/ 88 h 156"/>
                  <a:gd name="T58" fmla="*/ 126 w 194"/>
                  <a:gd name="T59" fmla="*/ 76 h 156"/>
                  <a:gd name="T60" fmla="*/ 122 w 194"/>
                  <a:gd name="T61" fmla="*/ 66 h 156"/>
                  <a:gd name="T62" fmla="*/ 138 w 194"/>
                  <a:gd name="T63" fmla="*/ 66 h 156"/>
                  <a:gd name="T64" fmla="*/ 136 w 194"/>
                  <a:gd name="T65" fmla="*/ 50 h 156"/>
                  <a:gd name="T66" fmla="*/ 140 w 194"/>
                  <a:gd name="T67" fmla="*/ 38 h 156"/>
                  <a:gd name="T68" fmla="*/ 166 w 194"/>
                  <a:gd name="T69" fmla="*/ 28 h 156"/>
                  <a:gd name="T70" fmla="*/ 184 w 194"/>
                  <a:gd name="T71" fmla="*/ 22 h 156"/>
                  <a:gd name="T72" fmla="*/ 194 w 194"/>
                  <a:gd name="T73" fmla="*/ 20 h 156"/>
                  <a:gd name="T74" fmla="*/ 184 w 194"/>
                  <a:gd name="T75" fmla="*/ 14 h 156"/>
                  <a:gd name="T76" fmla="*/ 166 w 194"/>
                  <a:gd name="T77" fmla="*/ 14 h 156"/>
                  <a:gd name="T78" fmla="*/ 152 w 194"/>
                  <a:gd name="T79" fmla="*/ 20 h 156"/>
                  <a:gd name="T80" fmla="*/ 140 w 194"/>
                  <a:gd name="T81" fmla="*/ 32 h 156"/>
                  <a:gd name="T82" fmla="*/ 128 w 194"/>
                  <a:gd name="T83" fmla="*/ 28 h 156"/>
                  <a:gd name="T84" fmla="*/ 134 w 194"/>
                  <a:gd name="T85" fmla="*/ 12 h 156"/>
                  <a:gd name="T86" fmla="*/ 126 w 194"/>
                  <a:gd name="T87" fmla="*/ 2 h 156"/>
                  <a:gd name="T88" fmla="*/ 118 w 194"/>
                  <a:gd name="T89" fmla="*/ 4 h 156"/>
                  <a:gd name="T90" fmla="*/ 108 w 194"/>
                  <a:gd name="T91" fmla="*/ 10 h 156"/>
                  <a:gd name="T92" fmla="*/ 100 w 194"/>
                  <a:gd name="T93" fmla="*/ 10 h 156"/>
                  <a:gd name="T94" fmla="*/ 100 w 194"/>
                  <a:gd name="T95" fmla="*/ 1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56">
                    <a:moveTo>
                      <a:pt x="100" y="10"/>
                    </a:moveTo>
                    <a:lnTo>
                      <a:pt x="94" y="12"/>
                    </a:lnTo>
                    <a:lnTo>
                      <a:pt x="86" y="12"/>
                    </a:lnTo>
                    <a:lnTo>
                      <a:pt x="82" y="8"/>
                    </a:lnTo>
                    <a:lnTo>
                      <a:pt x="76" y="4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8" y="0"/>
                    </a:lnTo>
                    <a:lnTo>
                      <a:pt x="56" y="4"/>
                    </a:lnTo>
                    <a:lnTo>
                      <a:pt x="54" y="8"/>
                    </a:lnTo>
                    <a:lnTo>
                      <a:pt x="54" y="18"/>
                    </a:lnTo>
                    <a:lnTo>
                      <a:pt x="50" y="22"/>
                    </a:lnTo>
                    <a:lnTo>
                      <a:pt x="42" y="30"/>
                    </a:lnTo>
                    <a:lnTo>
                      <a:pt x="46" y="38"/>
                    </a:lnTo>
                    <a:lnTo>
                      <a:pt x="32" y="42"/>
                    </a:lnTo>
                    <a:lnTo>
                      <a:pt x="28" y="40"/>
                    </a:lnTo>
                    <a:lnTo>
                      <a:pt x="24" y="42"/>
                    </a:lnTo>
                    <a:lnTo>
                      <a:pt x="18" y="42"/>
                    </a:lnTo>
                    <a:lnTo>
                      <a:pt x="14" y="48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4" y="78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4" y="96"/>
                    </a:lnTo>
                    <a:lnTo>
                      <a:pt x="10" y="106"/>
                    </a:lnTo>
                    <a:lnTo>
                      <a:pt x="10" y="114"/>
                    </a:lnTo>
                    <a:lnTo>
                      <a:pt x="10" y="116"/>
                    </a:lnTo>
                    <a:lnTo>
                      <a:pt x="22" y="120"/>
                    </a:lnTo>
                    <a:lnTo>
                      <a:pt x="24" y="122"/>
                    </a:lnTo>
                    <a:lnTo>
                      <a:pt x="24" y="128"/>
                    </a:lnTo>
                    <a:lnTo>
                      <a:pt x="10" y="144"/>
                    </a:lnTo>
                    <a:lnTo>
                      <a:pt x="24" y="156"/>
                    </a:lnTo>
                    <a:lnTo>
                      <a:pt x="30" y="152"/>
                    </a:lnTo>
                    <a:lnTo>
                      <a:pt x="36" y="152"/>
                    </a:lnTo>
                    <a:lnTo>
                      <a:pt x="50" y="152"/>
                    </a:lnTo>
                    <a:lnTo>
                      <a:pt x="58" y="156"/>
                    </a:lnTo>
                    <a:lnTo>
                      <a:pt x="58" y="148"/>
                    </a:lnTo>
                    <a:lnTo>
                      <a:pt x="66" y="148"/>
                    </a:lnTo>
                    <a:lnTo>
                      <a:pt x="68" y="140"/>
                    </a:lnTo>
                    <a:lnTo>
                      <a:pt x="72" y="134"/>
                    </a:lnTo>
                    <a:lnTo>
                      <a:pt x="76" y="130"/>
                    </a:lnTo>
                    <a:lnTo>
                      <a:pt x="86" y="116"/>
                    </a:lnTo>
                    <a:lnTo>
                      <a:pt x="92" y="120"/>
                    </a:lnTo>
                    <a:lnTo>
                      <a:pt x="94" y="116"/>
                    </a:lnTo>
                    <a:lnTo>
                      <a:pt x="96" y="112"/>
                    </a:lnTo>
                    <a:lnTo>
                      <a:pt x="92" y="106"/>
                    </a:lnTo>
                    <a:lnTo>
                      <a:pt x="100" y="102"/>
                    </a:lnTo>
                    <a:lnTo>
                      <a:pt x="102" y="96"/>
                    </a:lnTo>
                    <a:lnTo>
                      <a:pt x="108" y="102"/>
                    </a:lnTo>
                    <a:lnTo>
                      <a:pt x="112" y="104"/>
                    </a:lnTo>
                    <a:lnTo>
                      <a:pt x="118" y="102"/>
                    </a:lnTo>
                    <a:lnTo>
                      <a:pt x="120" y="96"/>
                    </a:lnTo>
                    <a:lnTo>
                      <a:pt x="120" y="88"/>
                    </a:lnTo>
                    <a:lnTo>
                      <a:pt x="126" y="84"/>
                    </a:lnTo>
                    <a:lnTo>
                      <a:pt x="126" y="76"/>
                    </a:lnTo>
                    <a:lnTo>
                      <a:pt x="120" y="70"/>
                    </a:lnTo>
                    <a:lnTo>
                      <a:pt x="122" y="66"/>
                    </a:lnTo>
                    <a:lnTo>
                      <a:pt x="130" y="66"/>
                    </a:lnTo>
                    <a:lnTo>
                      <a:pt x="138" y="66"/>
                    </a:lnTo>
                    <a:lnTo>
                      <a:pt x="140" y="56"/>
                    </a:lnTo>
                    <a:lnTo>
                      <a:pt x="136" y="50"/>
                    </a:lnTo>
                    <a:lnTo>
                      <a:pt x="140" y="48"/>
                    </a:lnTo>
                    <a:lnTo>
                      <a:pt x="140" y="38"/>
                    </a:lnTo>
                    <a:lnTo>
                      <a:pt x="158" y="28"/>
                    </a:lnTo>
                    <a:lnTo>
                      <a:pt x="166" y="28"/>
                    </a:lnTo>
                    <a:lnTo>
                      <a:pt x="176" y="22"/>
                    </a:lnTo>
                    <a:lnTo>
                      <a:pt x="184" y="22"/>
                    </a:lnTo>
                    <a:lnTo>
                      <a:pt x="190" y="22"/>
                    </a:lnTo>
                    <a:lnTo>
                      <a:pt x="194" y="20"/>
                    </a:lnTo>
                    <a:lnTo>
                      <a:pt x="194" y="14"/>
                    </a:lnTo>
                    <a:lnTo>
                      <a:pt x="184" y="14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20"/>
                    </a:lnTo>
                    <a:lnTo>
                      <a:pt x="152" y="20"/>
                    </a:lnTo>
                    <a:lnTo>
                      <a:pt x="148" y="28"/>
                    </a:lnTo>
                    <a:lnTo>
                      <a:pt x="140" y="32"/>
                    </a:lnTo>
                    <a:lnTo>
                      <a:pt x="134" y="36"/>
                    </a:lnTo>
                    <a:lnTo>
                      <a:pt x="128" y="28"/>
                    </a:lnTo>
                    <a:lnTo>
                      <a:pt x="130" y="18"/>
                    </a:lnTo>
                    <a:lnTo>
                      <a:pt x="134" y="12"/>
                    </a:lnTo>
                    <a:lnTo>
                      <a:pt x="128" y="8"/>
                    </a:lnTo>
                    <a:lnTo>
                      <a:pt x="126" y="2"/>
                    </a:lnTo>
                    <a:lnTo>
                      <a:pt x="120" y="0"/>
                    </a:lnTo>
                    <a:lnTo>
                      <a:pt x="118" y="4"/>
                    </a:lnTo>
                    <a:lnTo>
                      <a:pt x="114" y="8"/>
                    </a:lnTo>
                    <a:lnTo>
                      <a:pt x="108" y="10"/>
                    </a:lnTo>
                    <a:lnTo>
                      <a:pt x="102" y="10"/>
                    </a:lnTo>
                    <a:lnTo>
                      <a:pt x="100" y="10"/>
                    </a:lnTo>
                    <a:lnTo>
                      <a:pt x="100" y="10"/>
                    </a:lnTo>
                    <a:lnTo>
                      <a:pt x="100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1" name="Freeform 1717"/>
              <p:cNvSpPr>
                <a:spLocks noEditPoints="1"/>
              </p:cNvSpPr>
              <p:nvPr/>
            </p:nvSpPr>
            <p:spPr bwMode="auto">
              <a:xfrm>
                <a:off x="1444625" y="4311650"/>
                <a:ext cx="200025" cy="269875"/>
              </a:xfrm>
              <a:custGeom>
                <a:avLst/>
                <a:gdLst>
                  <a:gd name="T0" fmla="*/ 2 w 126"/>
                  <a:gd name="T1" fmla="*/ 100 h 170"/>
                  <a:gd name="T2" fmla="*/ 6 w 126"/>
                  <a:gd name="T3" fmla="*/ 98 h 170"/>
                  <a:gd name="T4" fmla="*/ 6 w 126"/>
                  <a:gd name="T5" fmla="*/ 108 h 170"/>
                  <a:gd name="T6" fmla="*/ 54 w 126"/>
                  <a:gd name="T7" fmla="*/ 142 h 170"/>
                  <a:gd name="T8" fmla="*/ 54 w 126"/>
                  <a:gd name="T9" fmla="*/ 150 h 170"/>
                  <a:gd name="T10" fmla="*/ 58 w 126"/>
                  <a:gd name="T11" fmla="*/ 158 h 170"/>
                  <a:gd name="T12" fmla="*/ 60 w 126"/>
                  <a:gd name="T13" fmla="*/ 160 h 170"/>
                  <a:gd name="T14" fmla="*/ 76 w 126"/>
                  <a:gd name="T15" fmla="*/ 160 h 170"/>
                  <a:gd name="T16" fmla="*/ 82 w 126"/>
                  <a:gd name="T17" fmla="*/ 152 h 170"/>
                  <a:gd name="T18" fmla="*/ 90 w 126"/>
                  <a:gd name="T19" fmla="*/ 140 h 170"/>
                  <a:gd name="T20" fmla="*/ 96 w 126"/>
                  <a:gd name="T21" fmla="*/ 134 h 170"/>
                  <a:gd name="T22" fmla="*/ 104 w 126"/>
                  <a:gd name="T23" fmla="*/ 128 h 170"/>
                  <a:gd name="T24" fmla="*/ 110 w 126"/>
                  <a:gd name="T25" fmla="*/ 122 h 170"/>
                  <a:gd name="T26" fmla="*/ 114 w 126"/>
                  <a:gd name="T27" fmla="*/ 112 h 170"/>
                  <a:gd name="T28" fmla="*/ 118 w 126"/>
                  <a:gd name="T29" fmla="*/ 100 h 170"/>
                  <a:gd name="T30" fmla="*/ 110 w 126"/>
                  <a:gd name="T31" fmla="*/ 32 h 170"/>
                  <a:gd name="T32" fmla="*/ 126 w 126"/>
                  <a:gd name="T33" fmla="*/ 6 h 170"/>
                  <a:gd name="T34" fmla="*/ 110 w 126"/>
                  <a:gd name="T35" fmla="*/ 8 h 170"/>
                  <a:gd name="T36" fmla="*/ 104 w 126"/>
                  <a:gd name="T37" fmla="*/ 0 h 170"/>
                  <a:gd name="T38" fmla="*/ 100 w 126"/>
                  <a:gd name="T39" fmla="*/ 6 h 170"/>
                  <a:gd name="T40" fmla="*/ 92 w 126"/>
                  <a:gd name="T41" fmla="*/ 6 h 170"/>
                  <a:gd name="T42" fmla="*/ 90 w 126"/>
                  <a:gd name="T43" fmla="*/ 12 h 170"/>
                  <a:gd name="T44" fmla="*/ 76 w 126"/>
                  <a:gd name="T45" fmla="*/ 12 h 170"/>
                  <a:gd name="T46" fmla="*/ 66 w 126"/>
                  <a:gd name="T47" fmla="*/ 8 h 170"/>
                  <a:gd name="T48" fmla="*/ 58 w 126"/>
                  <a:gd name="T49" fmla="*/ 12 h 170"/>
                  <a:gd name="T50" fmla="*/ 50 w 126"/>
                  <a:gd name="T51" fmla="*/ 8 h 170"/>
                  <a:gd name="T52" fmla="*/ 46 w 126"/>
                  <a:gd name="T53" fmla="*/ 8 h 170"/>
                  <a:gd name="T54" fmla="*/ 30 w 126"/>
                  <a:gd name="T55" fmla="*/ 8 h 170"/>
                  <a:gd name="T56" fmla="*/ 14 w 126"/>
                  <a:gd name="T57" fmla="*/ 4 h 170"/>
                  <a:gd name="T58" fmla="*/ 4 w 126"/>
                  <a:gd name="T59" fmla="*/ 8 h 170"/>
                  <a:gd name="T60" fmla="*/ 0 w 126"/>
                  <a:gd name="T61" fmla="*/ 14 h 170"/>
                  <a:gd name="T62" fmla="*/ 4 w 126"/>
                  <a:gd name="T63" fmla="*/ 18 h 170"/>
                  <a:gd name="T64" fmla="*/ 6 w 126"/>
                  <a:gd name="T65" fmla="*/ 24 h 170"/>
                  <a:gd name="T66" fmla="*/ 4 w 126"/>
                  <a:gd name="T67" fmla="*/ 36 h 170"/>
                  <a:gd name="T68" fmla="*/ 10 w 126"/>
                  <a:gd name="T69" fmla="*/ 44 h 170"/>
                  <a:gd name="T70" fmla="*/ 6 w 126"/>
                  <a:gd name="T71" fmla="*/ 58 h 170"/>
                  <a:gd name="T72" fmla="*/ 2 w 126"/>
                  <a:gd name="T73" fmla="*/ 64 h 170"/>
                  <a:gd name="T74" fmla="*/ 2 w 126"/>
                  <a:gd name="T75" fmla="*/ 76 h 170"/>
                  <a:gd name="T76" fmla="*/ 2 w 126"/>
                  <a:gd name="T77" fmla="*/ 82 h 170"/>
                  <a:gd name="T78" fmla="*/ 2 w 126"/>
                  <a:gd name="T79" fmla="*/ 94 h 170"/>
                  <a:gd name="T80" fmla="*/ 2 w 126"/>
                  <a:gd name="T81" fmla="*/ 100 h 170"/>
                  <a:gd name="T82" fmla="*/ 30 w 126"/>
                  <a:gd name="T83" fmla="*/ 12 h 170"/>
                  <a:gd name="T84" fmla="*/ 30 w 126"/>
                  <a:gd name="T85" fmla="*/ 22 h 170"/>
                  <a:gd name="T86" fmla="*/ 38 w 126"/>
                  <a:gd name="T87" fmla="*/ 40 h 170"/>
                  <a:gd name="T88" fmla="*/ 38 w 126"/>
                  <a:gd name="T89" fmla="*/ 48 h 170"/>
                  <a:gd name="T90" fmla="*/ 24 w 126"/>
                  <a:gd name="T91" fmla="*/ 30 h 170"/>
                  <a:gd name="T92" fmla="*/ 28 w 126"/>
                  <a:gd name="T93" fmla="*/ 18 h 170"/>
                  <a:gd name="T94" fmla="*/ 30 w 126"/>
                  <a:gd name="T95" fmla="*/ 1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6" h="170">
                    <a:moveTo>
                      <a:pt x="2" y="100"/>
                    </a:moveTo>
                    <a:lnTo>
                      <a:pt x="2" y="100"/>
                    </a:lnTo>
                    <a:lnTo>
                      <a:pt x="4" y="100"/>
                    </a:lnTo>
                    <a:lnTo>
                      <a:pt x="6" y="98"/>
                    </a:lnTo>
                    <a:lnTo>
                      <a:pt x="10" y="100"/>
                    </a:lnTo>
                    <a:lnTo>
                      <a:pt x="6" y="108"/>
                    </a:lnTo>
                    <a:lnTo>
                      <a:pt x="4" y="118"/>
                    </a:lnTo>
                    <a:lnTo>
                      <a:pt x="54" y="142"/>
                    </a:lnTo>
                    <a:lnTo>
                      <a:pt x="54" y="144"/>
                    </a:lnTo>
                    <a:lnTo>
                      <a:pt x="54" y="150"/>
                    </a:lnTo>
                    <a:lnTo>
                      <a:pt x="54" y="154"/>
                    </a:lnTo>
                    <a:lnTo>
                      <a:pt x="58" y="158"/>
                    </a:lnTo>
                    <a:lnTo>
                      <a:pt x="60" y="158"/>
                    </a:lnTo>
                    <a:lnTo>
                      <a:pt x="60" y="160"/>
                    </a:lnTo>
                    <a:lnTo>
                      <a:pt x="76" y="170"/>
                    </a:lnTo>
                    <a:lnTo>
                      <a:pt x="76" y="160"/>
                    </a:lnTo>
                    <a:lnTo>
                      <a:pt x="76" y="152"/>
                    </a:lnTo>
                    <a:lnTo>
                      <a:pt x="82" y="152"/>
                    </a:lnTo>
                    <a:lnTo>
                      <a:pt x="84" y="144"/>
                    </a:lnTo>
                    <a:lnTo>
                      <a:pt x="90" y="140"/>
                    </a:lnTo>
                    <a:lnTo>
                      <a:pt x="94" y="140"/>
                    </a:lnTo>
                    <a:lnTo>
                      <a:pt x="96" y="134"/>
                    </a:lnTo>
                    <a:lnTo>
                      <a:pt x="100" y="128"/>
                    </a:lnTo>
                    <a:lnTo>
                      <a:pt x="104" y="128"/>
                    </a:lnTo>
                    <a:lnTo>
                      <a:pt x="108" y="126"/>
                    </a:lnTo>
                    <a:lnTo>
                      <a:pt x="110" y="122"/>
                    </a:lnTo>
                    <a:lnTo>
                      <a:pt x="108" y="116"/>
                    </a:lnTo>
                    <a:lnTo>
                      <a:pt x="114" y="112"/>
                    </a:lnTo>
                    <a:lnTo>
                      <a:pt x="118" y="104"/>
                    </a:lnTo>
                    <a:lnTo>
                      <a:pt x="118" y="100"/>
                    </a:lnTo>
                    <a:lnTo>
                      <a:pt x="110" y="90"/>
                    </a:lnTo>
                    <a:lnTo>
                      <a:pt x="110" y="32"/>
                    </a:lnTo>
                    <a:lnTo>
                      <a:pt x="118" y="26"/>
                    </a:lnTo>
                    <a:lnTo>
                      <a:pt x="126" y="6"/>
                    </a:lnTo>
                    <a:lnTo>
                      <a:pt x="118" y="8"/>
                    </a:lnTo>
                    <a:lnTo>
                      <a:pt x="110" y="8"/>
                    </a:lnTo>
                    <a:lnTo>
                      <a:pt x="104" y="4"/>
                    </a:lnTo>
                    <a:lnTo>
                      <a:pt x="104" y="0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92" y="8"/>
                    </a:lnTo>
                    <a:lnTo>
                      <a:pt x="90" y="12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74" y="12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12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6" y="8"/>
                    </a:lnTo>
                    <a:lnTo>
                      <a:pt x="40" y="12"/>
                    </a:lnTo>
                    <a:lnTo>
                      <a:pt x="30" y="8"/>
                    </a:lnTo>
                    <a:lnTo>
                      <a:pt x="22" y="4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10" y="44"/>
                    </a:lnTo>
                    <a:lnTo>
                      <a:pt x="10" y="50"/>
                    </a:lnTo>
                    <a:lnTo>
                      <a:pt x="6" y="58"/>
                    </a:lnTo>
                    <a:lnTo>
                      <a:pt x="4" y="60"/>
                    </a:lnTo>
                    <a:lnTo>
                      <a:pt x="2" y="64"/>
                    </a:lnTo>
                    <a:lnTo>
                      <a:pt x="2" y="70"/>
                    </a:lnTo>
                    <a:lnTo>
                      <a:pt x="2" y="76"/>
                    </a:lnTo>
                    <a:lnTo>
                      <a:pt x="0" y="78"/>
                    </a:lnTo>
                    <a:lnTo>
                      <a:pt x="2" y="82"/>
                    </a:lnTo>
                    <a:lnTo>
                      <a:pt x="2" y="88"/>
                    </a:lnTo>
                    <a:lnTo>
                      <a:pt x="2" y="94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2" y="10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22"/>
                    </a:lnTo>
                    <a:lnTo>
                      <a:pt x="32" y="32"/>
                    </a:lnTo>
                    <a:lnTo>
                      <a:pt x="38" y="40"/>
                    </a:lnTo>
                    <a:lnTo>
                      <a:pt x="40" y="44"/>
                    </a:lnTo>
                    <a:lnTo>
                      <a:pt x="38" y="48"/>
                    </a:lnTo>
                    <a:lnTo>
                      <a:pt x="36" y="42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8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2" name="Freeform 1718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3" name="Freeform 1719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4" name="Freeform 1720"/>
              <p:cNvSpPr>
                <a:spLocks/>
              </p:cNvSpPr>
              <p:nvPr/>
            </p:nvSpPr>
            <p:spPr bwMode="auto">
              <a:xfrm>
                <a:off x="1171575" y="2613025"/>
                <a:ext cx="28575" cy="19050"/>
              </a:xfrm>
              <a:custGeom>
                <a:avLst/>
                <a:gdLst>
                  <a:gd name="T0" fmla="*/ 6 w 18"/>
                  <a:gd name="T1" fmla="*/ 0 h 12"/>
                  <a:gd name="T2" fmla="*/ 6 w 18"/>
                  <a:gd name="T3" fmla="*/ 0 h 12"/>
                  <a:gd name="T4" fmla="*/ 2 w 18"/>
                  <a:gd name="T5" fmla="*/ 2 h 12"/>
                  <a:gd name="T6" fmla="*/ 0 w 18"/>
                  <a:gd name="T7" fmla="*/ 4 h 12"/>
                  <a:gd name="T8" fmla="*/ 0 w 18"/>
                  <a:gd name="T9" fmla="*/ 8 h 12"/>
                  <a:gd name="T10" fmla="*/ 6 w 18"/>
                  <a:gd name="T11" fmla="*/ 12 h 12"/>
                  <a:gd name="T12" fmla="*/ 10 w 18"/>
                  <a:gd name="T13" fmla="*/ 12 h 12"/>
                  <a:gd name="T14" fmla="*/ 16 w 18"/>
                  <a:gd name="T15" fmla="*/ 12 h 12"/>
                  <a:gd name="T16" fmla="*/ 16 w 18"/>
                  <a:gd name="T17" fmla="*/ 6 h 12"/>
                  <a:gd name="T18" fmla="*/ 18 w 18"/>
                  <a:gd name="T19" fmla="*/ 6 h 12"/>
                  <a:gd name="T20" fmla="*/ 18 w 18"/>
                  <a:gd name="T21" fmla="*/ 2 h 12"/>
                  <a:gd name="T22" fmla="*/ 16 w 18"/>
                  <a:gd name="T23" fmla="*/ 2 h 12"/>
                  <a:gd name="T24" fmla="*/ 6 w 18"/>
                  <a:gd name="T25" fmla="*/ 0 h 12"/>
                  <a:gd name="T26" fmla="*/ 6 w 18"/>
                  <a:gd name="T27" fmla="*/ 0 h 12"/>
                  <a:gd name="T28" fmla="*/ 6 w 18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5" name="Freeform 1723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6" name="Freeform 1724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7" name="Freeform 1727"/>
              <p:cNvSpPr>
                <a:spLocks/>
              </p:cNvSpPr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8" name="Freeform 1728"/>
              <p:cNvSpPr>
                <a:spLocks/>
              </p:cNvSpPr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9" name="Freeform 1729"/>
              <p:cNvSpPr>
                <a:spLocks/>
              </p:cNvSpPr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30" name="Freeform 1880"/>
              <p:cNvSpPr>
                <a:spLocks/>
              </p:cNvSpPr>
              <p:nvPr/>
            </p:nvSpPr>
            <p:spPr bwMode="auto">
              <a:xfrm>
                <a:off x="514350" y="2479675"/>
                <a:ext cx="12700" cy="28575"/>
              </a:xfrm>
              <a:custGeom>
                <a:avLst/>
                <a:gdLst>
                  <a:gd name="T0" fmla="*/ 0 w 8"/>
                  <a:gd name="T1" fmla="*/ 0 h 18"/>
                  <a:gd name="T2" fmla="*/ 4 w 8"/>
                  <a:gd name="T3" fmla="*/ 18 h 18"/>
                  <a:gd name="T4" fmla="*/ 8 w 8"/>
                  <a:gd name="T5" fmla="*/ 0 h 18"/>
                  <a:gd name="T6" fmla="*/ 0 w 8"/>
                  <a:gd name="T7" fmla="*/ 0 h 18"/>
                  <a:gd name="T8" fmla="*/ 0 w 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8">
                    <a:moveTo>
                      <a:pt x="0" y="0"/>
                    </a:moveTo>
                    <a:lnTo>
                      <a:pt x="4" y="1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</p:grpSp>
        <p:grpSp>
          <p:nvGrpSpPr>
            <p:cNvPr id="10" name="그룹 71"/>
            <p:cNvGrpSpPr/>
            <p:nvPr/>
          </p:nvGrpSpPr>
          <p:grpSpPr>
            <a:xfrm>
              <a:off x="4873139" y="2238772"/>
              <a:ext cx="3148620" cy="3287320"/>
              <a:chOff x="4946650" y="1492250"/>
              <a:chExt cx="3933825" cy="4689475"/>
            </a:xfrm>
            <a:grpFill/>
          </p:grpSpPr>
          <p:sp>
            <p:nvSpPr>
              <p:cNvPr id="11" name="Freeform 1452"/>
              <p:cNvSpPr>
                <a:spLocks/>
              </p:cNvSpPr>
              <p:nvPr/>
            </p:nvSpPr>
            <p:spPr bwMode="auto">
              <a:xfrm>
                <a:off x="6048375" y="2581275"/>
                <a:ext cx="3175" cy="9525"/>
              </a:xfrm>
              <a:custGeom>
                <a:avLst/>
                <a:gdLst>
                  <a:gd name="T0" fmla="*/ 0 w 2"/>
                  <a:gd name="T1" fmla="*/ 4 h 6"/>
                  <a:gd name="T2" fmla="*/ 0 w 2"/>
                  <a:gd name="T3" fmla="*/ 6 h 6"/>
                  <a:gd name="T4" fmla="*/ 2 w 2"/>
                  <a:gd name="T5" fmla="*/ 6 h 6"/>
                  <a:gd name="T6" fmla="*/ 2 w 2"/>
                  <a:gd name="T7" fmla="*/ 4 h 6"/>
                  <a:gd name="T8" fmla="*/ 2 w 2"/>
                  <a:gd name="T9" fmla="*/ 0 h 6"/>
                  <a:gd name="T10" fmla="*/ 0 w 2"/>
                  <a:gd name="T11" fmla="*/ 0 h 6"/>
                  <a:gd name="T12" fmla="*/ 0 w 2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" name="Freeform 1453"/>
              <p:cNvSpPr>
                <a:spLocks/>
              </p:cNvSpPr>
              <p:nvPr/>
            </p:nvSpPr>
            <p:spPr bwMode="auto">
              <a:xfrm>
                <a:off x="6019800" y="259397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4 h 10"/>
                  <a:gd name="T4" fmla="*/ 0 w 8"/>
                  <a:gd name="T5" fmla="*/ 10 h 10"/>
                  <a:gd name="T6" fmla="*/ 8 w 8"/>
                  <a:gd name="T7" fmla="*/ 8 h 10"/>
                  <a:gd name="T8" fmla="*/ 8 w 8"/>
                  <a:gd name="T9" fmla="*/ 6 h 10"/>
                  <a:gd name="T10" fmla="*/ 8 w 8"/>
                  <a:gd name="T11" fmla="*/ 4 h 10"/>
                  <a:gd name="T12" fmla="*/ 2 w 8"/>
                  <a:gd name="T13" fmla="*/ 0 h 10"/>
                  <a:gd name="T14" fmla="*/ 0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" name="Freeform 1454"/>
              <p:cNvSpPr>
                <a:spLocks/>
              </p:cNvSpPr>
              <p:nvPr/>
            </p:nvSpPr>
            <p:spPr bwMode="auto">
              <a:xfrm>
                <a:off x="6045200" y="2651125"/>
                <a:ext cx="12700" cy="9525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4 h 6"/>
                  <a:gd name="T4" fmla="*/ 2 w 8"/>
                  <a:gd name="T5" fmla="*/ 0 h 6"/>
                  <a:gd name="T6" fmla="*/ 0 w 8"/>
                  <a:gd name="T7" fmla="*/ 0 h 6"/>
                  <a:gd name="T8" fmla="*/ 2 w 8"/>
                  <a:gd name="T9" fmla="*/ 4 h 6"/>
                  <a:gd name="T10" fmla="*/ 8 w 8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" name="Freeform 1455"/>
              <p:cNvSpPr>
                <a:spLocks/>
              </p:cNvSpPr>
              <p:nvPr/>
            </p:nvSpPr>
            <p:spPr bwMode="auto">
              <a:xfrm>
                <a:off x="5353050" y="2746375"/>
                <a:ext cx="34925" cy="22225"/>
              </a:xfrm>
              <a:custGeom>
                <a:avLst/>
                <a:gdLst>
                  <a:gd name="T0" fmla="*/ 18 w 22"/>
                  <a:gd name="T1" fmla="*/ 0 h 14"/>
                  <a:gd name="T2" fmla="*/ 12 w 22"/>
                  <a:gd name="T3" fmla="*/ 0 h 14"/>
                  <a:gd name="T4" fmla="*/ 8 w 22"/>
                  <a:gd name="T5" fmla="*/ 2 h 14"/>
                  <a:gd name="T6" fmla="*/ 2 w 22"/>
                  <a:gd name="T7" fmla="*/ 8 h 14"/>
                  <a:gd name="T8" fmla="*/ 0 w 22"/>
                  <a:gd name="T9" fmla="*/ 12 h 14"/>
                  <a:gd name="T10" fmla="*/ 0 w 22"/>
                  <a:gd name="T11" fmla="*/ 14 h 14"/>
                  <a:gd name="T12" fmla="*/ 2 w 22"/>
                  <a:gd name="T13" fmla="*/ 14 h 14"/>
                  <a:gd name="T14" fmla="*/ 4 w 22"/>
                  <a:gd name="T15" fmla="*/ 10 h 14"/>
                  <a:gd name="T16" fmla="*/ 18 w 22"/>
                  <a:gd name="T17" fmla="*/ 8 h 14"/>
                  <a:gd name="T18" fmla="*/ 22 w 22"/>
                  <a:gd name="T19" fmla="*/ 4 h 14"/>
                  <a:gd name="T20" fmla="*/ 22 w 22"/>
                  <a:gd name="T21" fmla="*/ 2 h 14"/>
                  <a:gd name="T22" fmla="*/ 20 w 22"/>
                  <a:gd name="T23" fmla="*/ 2 h 14"/>
                  <a:gd name="T24" fmla="*/ 18 w 22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4">
                    <a:moveTo>
                      <a:pt x="18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4" y="10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" name="Freeform 1456"/>
              <p:cNvSpPr>
                <a:spLocks/>
              </p:cNvSpPr>
              <p:nvPr/>
            </p:nvSpPr>
            <p:spPr bwMode="auto">
              <a:xfrm>
                <a:off x="5299075" y="2533650"/>
                <a:ext cx="41275" cy="19050"/>
              </a:xfrm>
              <a:custGeom>
                <a:avLst/>
                <a:gdLst>
                  <a:gd name="T0" fmla="*/ 10 w 26"/>
                  <a:gd name="T1" fmla="*/ 6 h 12"/>
                  <a:gd name="T2" fmla="*/ 8 w 26"/>
                  <a:gd name="T3" fmla="*/ 6 h 12"/>
                  <a:gd name="T4" fmla="*/ 6 w 26"/>
                  <a:gd name="T5" fmla="*/ 2 h 12"/>
                  <a:gd name="T6" fmla="*/ 2 w 26"/>
                  <a:gd name="T7" fmla="*/ 6 h 12"/>
                  <a:gd name="T8" fmla="*/ 0 w 26"/>
                  <a:gd name="T9" fmla="*/ 8 h 12"/>
                  <a:gd name="T10" fmla="*/ 8 w 26"/>
                  <a:gd name="T11" fmla="*/ 10 h 12"/>
                  <a:gd name="T12" fmla="*/ 14 w 26"/>
                  <a:gd name="T13" fmla="*/ 12 h 12"/>
                  <a:gd name="T14" fmla="*/ 20 w 26"/>
                  <a:gd name="T15" fmla="*/ 12 h 12"/>
                  <a:gd name="T16" fmla="*/ 26 w 26"/>
                  <a:gd name="T17" fmla="*/ 8 h 12"/>
                  <a:gd name="T18" fmla="*/ 26 w 26"/>
                  <a:gd name="T19" fmla="*/ 6 h 12"/>
                  <a:gd name="T20" fmla="*/ 26 w 26"/>
                  <a:gd name="T21" fmla="*/ 2 h 12"/>
                  <a:gd name="T22" fmla="*/ 16 w 26"/>
                  <a:gd name="T23" fmla="*/ 0 h 12"/>
                  <a:gd name="T24" fmla="*/ 10 w 26"/>
                  <a:gd name="T2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2">
                    <a:moveTo>
                      <a:pt x="10" y="6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6" y="2"/>
                    </a:lnTo>
                    <a:lnTo>
                      <a:pt x="16" y="0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" name="Freeform 1457"/>
              <p:cNvSpPr>
                <a:spLocks/>
              </p:cNvSpPr>
              <p:nvPr/>
            </p:nvSpPr>
            <p:spPr bwMode="auto">
              <a:xfrm>
                <a:off x="5407025" y="2746375"/>
                <a:ext cx="6350" cy="6350"/>
              </a:xfrm>
              <a:custGeom>
                <a:avLst/>
                <a:gdLst>
                  <a:gd name="T0" fmla="*/ 2 w 4"/>
                  <a:gd name="T1" fmla="*/ 4 h 4"/>
                  <a:gd name="T2" fmla="*/ 4 w 4"/>
                  <a:gd name="T3" fmla="*/ 2 h 4"/>
                  <a:gd name="T4" fmla="*/ 4 w 4"/>
                  <a:gd name="T5" fmla="*/ 0 h 4"/>
                  <a:gd name="T6" fmla="*/ 0 w 4"/>
                  <a:gd name="T7" fmla="*/ 2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" name="Freeform 1458"/>
              <p:cNvSpPr>
                <a:spLocks/>
              </p:cNvSpPr>
              <p:nvPr/>
            </p:nvSpPr>
            <p:spPr bwMode="auto">
              <a:xfrm>
                <a:off x="5264150" y="2797175"/>
                <a:ext cx="19050" cy="25400"/>
              </a:xfrm>
              <a:custGeom>
                <a:avLst/>
                <a:gdLst>
                  <a:gd name="T0" fmla="*/ 8 w 12"/>
                  <a:gd name="T1" fmla="*/ 4 h 16"/>
                  <a:gd name="T2" fmla="*/ 2 w 12"/>
                  <a:gd name="T3" fmla="*/ 12 h 16"/>
                  <a:gd name="T4" fmla="*/ 0 w 12"/>
                  <a:gd name="T5" fmla="*/ 16 h 16"/>
                  <a:gd name="T6" fmla="*/ 4 w 12"/>
                  <a:gd name="T7" fmla="*/ 14 h 16"/>
                  <a:gd name="T8" fmla="*/ 4 w 12"/>
                  <a:gd name="T9" fmla="*/ 8 h 16"/>
                  <a:gd name="T10" fmla="*/ 10 w 12"/>
                  <a:gd name="T11" fmla="*/ 6 h 16"/>
                  <a:gd name="T12" fmla="*/ 12 w 12"/>
                  <a:gd name="T13" fmla="*/ 4 h 16"/>
                  <a:gd name="T14" fmla="*/ 10 w 12"/>
                  <a:gd name="T15" fmla="*/ 0 h 16"/>
                  <a:gd name="T16" fmla="*/ 8 w 12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6">
                    <a:moveTo>
                      <a:pt x="8" y="4"/>
                    </a:moveTo>
                    <a:lnTo>
                      <a:pt x="2" y="12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" name="Freeform 1459"/>
              <p:cNvSpPr>
                <a:spLocks/>
              </p:cNvSpPr>
              <p:nvPr/>
            </p:nvSpPr>
            <p:spPr bwMode="auto">
              <a:xfrm>
                <a:off x="5286375" y="2790825"/>
                <a:ext cx="28575" cy="25400"/>
              </a:xfrm>
              <a:custGeom>
                <a:avLst/>
                <a:gdLst>
                  <a:gd name="T0" fmla="*/ 10 w 18"/>
                  <a:gd name="T1" fmla="*/ 0 h 16"/>
                  <a:gd name="T2" fmla="*/ 10 w 18"/>
                  <a:gd name="T3" fmla="*/ 4 h 16"/>
                  <a:gd name="T4" fmla="*/ 0 w 18"/>
                  <a:gd name="T5" fmla="*/ 12 h 16"/>
                  <a:gd name="T6" fmla="*/ 0 w 18"/>
                  <a:gd name="T7" fmla="*/ 16 h 16"/>
                  <a:gd name="T8" fmla="*/ 8 w 18"/>
                  <a:gd name="T9" fmla="*/ 12 h 16"/>
                  <a:gd name="T10" fmla="*/ 16 w 18"/>
                  <a:gd name="T11" fmla="*/ 8 h 16"/>
                  <a:gd name="T12" fmla="*/ 18 w 18"/>
                  <a:gd name="T13" fmla="*/ 4 h 16"/>
                  <a:gd name="T14" fmla="*/ 18 w 18"/>
                  <a:gd name="T15" fmla="*/ 2 h 16"/>
                  <a:gd name="T16" fmla="*/ 16 w 18"/>
                  <a:gd name="T17" fmla="*/ 0 h 16"/>
                  <a:gd name="T18" fmla="*/ 10 w 18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4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9" name="Freeform 1460"/>
              <p:cNvSpPr>
                <a:spLocks/>
              </p:cNvSpPr>
              <p:nvPr/>
            </p:nvSpPr>
            <p:spPr bwMode="auto">
              <a:xfrm>
                <a:off x="4946650" y="284480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0 w 4"/>
                  <a:gd name="T3" fmla="*/ 4 h 6"/>
                  <a:gd name="T4" fmla="*/ 4 w 4"/>
                  <a:gd name="T5" fmla="*/ 6 h 6"/>
                  <a:gd name="T6" fmla="*/ 4 w 4"/>
                  <a:gd name="T7" fmla="*/ 2 h 6"/>
                  <a:gd name="T8" fmla="*/ 4 w 4"/>
                  <a:gd name="T9" fmla="*/ 0 h 6"/>
                  <a:gd name="T10" fmla="*/ 2 w 4"/>
                  <a:gd name="T11" fmla="*/ 0 h 6"/>
                  <a:gd name="T12" fmla="*/ 0 w 4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0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0" name="Freeform 1461"/>
              <p:cNvSpPr>
                <a:spLocks/>
              </p:cNvSpPr>
              <p:nvPr/>
            </p:nvSpPr>
            <p:spPr bwMode="auto">
              <a:xfrm>
                <a:off x="5197475" y="2393950"/>
                <a:ext cx="66675" cy="41275"/>
              </a:xfrm>
              <a:custGeom>
                <a:avLst/>
                <a:gdLst>
                  <a:gd name="T0" fmla="*/ 36 w 42"/>
                  <a:gd name="T1" fmla="*/ 14 h 26"/>
                  <a:gd name="T2" fmla="*/ 32 w 42"/>
                  <a:gd name="T3" fmla="*/ 14 h 26"/>
                  <a:gd name="T4" fmla="*/ 28 w 42"/>
                  <a:gd name="T5" fmla="*/ 12 h 26"/>
                  <a:gd name="T6" fmla="*/ 26 w 42"/>
                  <a:gd name="T7" fmla="*/ 8 h 26"/>
                  <a:gd name="T8" fmla="*/ 24 w 42"/>
                  <a:gd name="T9" fmla="*/ 4 h 26"/>
                  <a:gd name="T10" fmla="*/ 18 w 42"/>
                  <a:gd name="T11" fmla="*/ 0 h 26"/>
                  <a:gd name="T12" fmla="*/ 18 w 42"/>
                  <a:gd name="T13" fmla="*/ 6 h 26"/>
                  <a:gd name="T14" fmla="*/ 2 w 42"/>
                  <a:gd name="T15" fmla="*/ 6 h 26"/>
                  <a:gd name="T16" fmla="*/ 0 w 42"/>
                  <a:gd name="T17" fmla="*/ 14 h 26"/>
                  <a:gd name="T18" fmla="*/ 18 w 42"/>
                  <a:gd name="T19" fmla="*/ 14 h 26"/>
                  <a:gd name="T20" fmla="*/ 26 w 42"/>
                  <a:gd name="T21" fmla="*/ 14 h 26"/>
                  <a:gd name="T22" fmla="*/ 34 w 42"/>
                  <a:gd name="T23" fmla="*/ 18 h 26"/>
                  <a:gd name="T24" fmla="*/ 36 w 42"/>
                  <a:gd name="T25" fmla="*/ 26 h 26"/>
                  <a:gd name="T26" fmla="*/ 42 w 42"/>
                  <a:gd name="T27" fmla="*/ 14 h 26"/>
                  <a:gd name="T28" fmla="*/ 36 w 42"/>
                  <a:gd name="T29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6">
                    <a:moveTo>
                      <a:pt x="36" y="14"/>
                    </a:moveTo>
                    <a:lnTo>
                      <a:pt x="32" y="14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18" y="14"/>
                    </a:lnTo>
                    <a:lnTo>
                      <a:pt x="26" y="14"/>
                    </a:lnTo>
                    <a:lnTo>
                      <a:pt x="34" y="18"/>
                    </a:lnTo>
                    <a:lnTo>
                      <a:pt x="36" y="26"/>
                    </a:lnTo>
                    <a:lnTo>
                      <a:pt x="42" y="14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1" name="Freeform 1462"/>
              <p:cNvSpPr>
                <a:spLocks/>
              </p:cNvSpPr>
              <p:nvPr/>
            </p:nvSpPr>
            <p:spPr bwMode="auto">
              <a:xfrm>
                <a:off x="4991100" y="284480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2 w 4"/>
                  <a:gd name="T3" fmla="*/ 4 h 6"/>
                  <a:gd name="T4" fmla="*/ 4 w 4"/>
                  <a:gd name="T5" fmla="*/ 6 h 6"/>
                  <a:gd name="T6" fmla="*/ 4 w 4"/>
                  <a:gd name="T7" fmla="*/ 2 h 6"/>
                  <a:gd name="T8" fmla="*/ 4 w 4"/>
                  <a:gd name="T9" fmla="*/ 0 h 6"/>
                  <a:gd name="T10" fmla="*/ 2 w 4"/>
                  <a:gd name="T11" fmla="*/ 0 h 6"/>
                  <a:gd name="T12" fmla="*/ 0 w 4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2" name="Freeform 1463"/>
              <p:cNvSpPr>
                <a:spLocks/>
              </p:cNvSpPr>
              <p:nvPr/>
            </p:nvSpPr>
            <p:spPr bwMode="auto">
              <a:xfrm>
                <a:off x="5451475" y="2730500"/>
                <a:ext cx="3175" cy="6350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3" name="Freeform 1464"/>
              <p:cNvSpPr>
                <a:spLocks/>
              </p:cNvSpPr>
              <p:nvPr/>
            </p:nvSpPr>
            <p:spPr bwMode="auto">
              <a:xfrm>
                <a:off x="5051425" y="2851150"/>
                <a:ext cx="9525" cy="9525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2 h 6"/>
                  <a:gd name="T4" fmla="*/ 6 w 6"/>
                  <a:gd name="T5" fmla="*/ 0 h 6"/>
                  <a:gd name="T6" fmla="*/ 0 w 6"/>
                  <a:gd name="T7" fmla="*/ 0 h 6"/>
                  <a:gd name="T8" fmla="*/ 6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4" name="Freeform 1465"/>
              <p:cNvSpPr>
                <a:spLocks/>
              </p:cNvSpPr>
              <p:nvPr/>
            </p:nvSpPr>
            <p:spPr bwMode="auto">
              <a:xfrm>
                <a:off x="4978400" y="2860675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4 w 4"/>
                  <a:gd name="T3" fmla="*/ 4 h 8"/>
                  <a:gd name="T4" fmla="*/ 0 w 4"/>
                  <a:gd name="T5" fmla="*/ 0 h 8"/>
                  <a:gd name="T6" fmla="*/ 4 w 4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5" name="Freeform 1466"/>
              <p:cNvSpPr>
                <a:spLocks/>
              </p:cNvSpPr>
              <p:nvPr/>
            </p:nvSpPr>
            <p:spPr bwMode="auto">
              <a:xfrm>
                <a:off x="5124450" y="2832100"/>
                <a:ext cx="12700" cy="15875"/>
              </a:xfrm>
              <a:custGeom>
                <a:avLst/>
                <a:gdLst>
                  <a:gd name="T0" fmla="*/ 0 w 8"/>
                  <a:gd name="T1" fmla="*/ 8 h 10"/>
                  <a:gd name="T2" fmla="*/ 0 w 8"/>
                  <a:gd name="T3" fmla="*/ 10 h 10"/>
                  <a:gd name="T4" fmla="*/ 6 w 8"/>
                  <a:gd name="T5" fmla="*/ 10 h 10"/>
                  <a:gd name="T6" fmla="*/ 8 w 8"/>
                  <a:gd name="T7" fmla="*/ 4 h 10"/>
                  <a:gd name="T8" fmla="*/ 8 w 8"/>
                  <a:gd name="T9" fmla="*/ 2 h 10"/>
                  <a:gd name="T10" fmla="*/ 6 w 8"/>
                  <a:gd name="T11" fmla="*/ 0 h 10"/>
                  <a:gd name="T12" fmla="*/ 0 w 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6" name="Freeform 1467"/>
              <p:cNvSpPr>
                <a:spLocks/>
              </p:cNvSpPr>
              <p:nvPr/>
            </p:nvSpPr>
            <p:spPr bwMode="auto">
              <a:xfrm>
                <a:off x="5067300" y="2847975"/>
                <a:ext cx="9525" cy="12700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4 h 8"/>
                  <a:gd name="T4" fmla="*/ 6 w 6"/>
                  <a:gd name="T5" fmla="*/ 8 h 8"/>
                  <a:gd name="T6" fmla="*/ 6 w 6"/>
                  <a:gd name="T7" fmla="*/ 2 h 8"/>
                  <a:gd name="T8" fmla="*/ 6 w 6"/>
                  <a:gd name="T9" fmla="*/ 0 h 8"/>
                  <a:gd name="T10" fmla="*/ 2 w 6"/>
                  <a:gd name="T11" fmla="*/ 0 h 8"/>
                  <a:gd name="T12" fmla="*/ 0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2" y="4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7" name="Freeform 1468"/>
              <p:cNvSpPr>
                <a:spLocks/>
              </p:cNvSpPr>
              <p:nvPr/>
            </p:nvSpPr>
            <p:spPr bwMode="auto">
              <a:xfrm>
                <a:off x="5080000" y="2847975"/>
                <a:ext cx="9525" cy="12700"/>
              </a:xfrm>
              <a:custGeom>
                <a:avLst/>
                <a:gdLst>
                  <a:gd name="T0" fmla="*/ 0 w 6"/>
                  <a:gd name="T1" fmla="*/ 4 h 8"/>
                  <a:gd name="T2" fmla="*/ 0 w 6"/>
                  <a:gd name="T3" fmla="*/ 8 h 8"/>
                  <a:gd name="T4" fmla="*/ 2 w 6"/>
                  <a:gd name="T5" fmla="*/ 8 h 8"/>
                  <a:gd name="T6" fmla="*/ 6 w 6"/>
                  <a:gd name="T7" fmla="*/ 2 h 8"/>
                  <a:gd name="T8" fmla="*/ 6 w 6"/>
                  <a:gd name="T9" fmla="*/ 0 h 8"/>
                  <a:gd name="T10" fmla="*/ 2 w 6"/>
                  <a:gd name="T11" fmla="*/ 0 h 8"/>
                  <a:gd name="T12" fmla="*/ 0 w 6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8" name="Freeform 1469"/>
              <p:cNvSpPr>
                <a:spLocks/>
              </p:cNvSpPr>
              <p:nvPr/>
            </p:nvSpPr>
            <p:spPr bwMode="auto">
              <a:xfrm>
                <a:off x="6064250" y="2628900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6 w 14"/>
                  <a:gd name="T3" fmla="*/ 24 h 24"/>
                  <a:gd name="T4" fmla="*/ 10 w 14"/>
                  <a:gd name="T5" fmla="*/ 24 h 24"/>
                  <a:gd name="T6" fmla="*/ 14 w 14"/>
                  <a:gd name="T7" fmla="*/ 22 h 24"/>
                  <a:gd name="T8" fmla="*/ 14 w 14"/>
                  <a:gd name="T9" fmla="*/ 18 h 24"/>
                  <a:gd name="T10" fmla="*/ 14 w 14"/>
                  <a:gd name="T11" fmla="*/ 10 h 24"/>
                  <a:gd name="T12" fmla="*/ 8 w 14"/>
                  <a:gd name="T13" fmla="*/ 2 h 24"/>
                  <a:gd name="T14" fmla="*/ 0 w 1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6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14" y="10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29" name="Freeform 1470"/>
              <p:cNvSpPr>
                <a:spLocks/>
              </p:cNvSpPr>
              <p:nvPr/>
            </p:nvSpPr>
            <p:spPr bwMode="auto">
              <a:xfrm>
                <a:off x="5461000" y="2740025"/>
                <a:ext cx="9525" cy="9525"/>
              </a:xfrm>
              <a:custGeom>
                <a:avLst/>
                <a:gdLst>
                  <a:gd name="T0" fmla="*/ 0 w 6"/>
                  <a:gd name="T1" fmla="*/ 4 h 6"/>
                  <a:gd name="T2" fmla="*/ 6 w 6"/>
                  <a:gd name="T3" fmla="*/ 6 h 6"/>
                  <a:gd name="T4" fmla="*/ 6 w 6"/>
                  <a:gd name="T5" fmla="*/ 0 h 6"/>
                  <a:gd name="T6" fmla="*/ 4 w 6"/>
                  <a:gd name="T7" fmla="*/ 0 h 6"/>
                  <a:gd name="T8" fmla="*/ 0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0" name="Freeform 1471"/>
              <p:cNvSpPr>
                <a:spLocks/>
              </p:cNvSpPr>
              <p:nvPr/>
            </p:nvSpPr>
            <p:spPr bwMode="auto">
              <a:xfrm>
                <a:off x="5759450" y="2536825"/>
                <a:ext cx="9525" cy="15875"/>
              </a:xfrm>
              <a:custGeom>
                <a:avLst/>
                <a:gdLst>
                  <a:gd name="T0" fmla="*/ 0 w 6"/>
                  <a:gd name="T1" fmla="*/ 10 h 10"/>
                  <a:gd name="T2" fmla="*/ 2 w 6"/>
                  <a:gd name="T3" fmla="*/ 10 h 10"/>
                  <a:gd name="T4" fmla="*/ 6 w 6"/>
                  <a:gd name="T5" fmla="*/ 8 h 10"/>
                  <a:gd name="T6" fmla="*/ 6 w 6"/>
                  <a:gd name="T7" fmla="*/ 4 h 10"/>
                  <a:gd name="T8" fmla="*/ 6 w 6"/>
                  <a:gd name="T9" fmla="*/ 0 h 10"/>
                  <a:gd name="T10" fmla="*/ 2 w 6"/>
                  <a:gd name="T11" fmla="*/ 0 h 10"/>
                  <a:gd name="T12" fmla="*/ 0 w 6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1" name="Freeform 1472"/>
              <p:cNvSpPr>
                <a:spLocks noEditPoints="1"/>
              </p:cNvSpPr>
              <p:nvPr/>
            </p:nvSpPr>
            <p:spPr bwMode="auto">
              <a:xfrm>
                <a:off x="5292725" y="2089150"/>
                <a:ext cx="901700" cy="673100"/>
              </a:xfrm>
              <a:custGeom>
                <a:avLst/>
                <a:gdLst>
                  <a:gd name="T0" fmla="*/ 556 w 568"/>
                  <a:gd name="T1" fmla="*/ 380 h 424"/>
                  <a:gd name="T2" fmla="*/ 522 w 568"/>
                  <a:gd name="T3" fmla="*/ 342 h 424"/>
                  <a:gd name="T4" fmla="*/ 478 w 568"/>
                  <a:gd name="T5" fmla="*/ 296 h 424"/>
                  <a:gd name="T6" fmla="*/ 456 w 568"/>
                  <a:gd name="T7" fmla="*/ 304 h 424"/>
                  <a:gd name="T8" fmla="*/ 420 w 568"/>
                  <a:gd name="T9" fmla="*/ 288 h 424"/>
                  <a:gd name="T10" fmla="*/ 386 w 568"/>
                  <a:gd name="T11" fmla="*/ 272 h 424"/>
                  <a:gd name="T12" fmla="*/ 318 w 568"/>
                  <a:gd name="T13" fmla="*/ 26 h 424"/>
                  <a:gd name="T14" fmla="*/ 254 w 568"/>
                  <a:gd name="T15" fmla="*/ 20 h 424"/>
                  <a:gd name="T16" fmla="*/ 186 w 568"/>
                  <a:gd name="T17" fmla="*/ 6 h 424"/>
                  <a:gd name="T18" fmla="*/ 136 w 568"/>
                  <a:gd name="T19" fmla="*/ 14 h 424"/>
                  <a:gd name="T20" fmla="*/ 110 w 568"/>
                  <a:gd name="T21" fmla="*/ 20 h 424"/>
                  <a:gd name="T22" fmla="*/ 68 w 568"/>
                  <a:gd name="T23" fmla="*/ 64 h 424"/>
                  <a:gd name="T24" fmla="*/ 22 w 568"/>
                  <a:gd name="T25" fmla="*/ 82 h 424"/>
                  <a:gd name="T26" fmla="*/ 58 w 568"/>
                  <a:gd name="T27" fmla="*/ 110 h 424"/>
                  <a:gd name="T28" fmla="*/ 86 w 568"/>
                  <a:gd name="T29" fmla="*/ 118 h 424"/>
                  <a:gd name="T30" fmla="*/ 86 w 568"/>
                  <a:gd name="T31" fmla="*/ 134 h 424"/>
                  <a:gd name="T32" fmla="*/ 56 w 568"/>
                  <a:gd name="T33" fmla="*/ 136 h 424"/>
                  <a:gd name="T34" fmla="*/ 4 w 568"/>
                  <a:gd name="T35" fmla="*/ 144 h 424"/>
                  <a:gd name="T36" fmla="*/ 20 w 568"/>
                  <a:gd name="T37" fmla="*/ 174 h 424"/>
                  <a:gd name="T38" fmla="*/ 102 w 568"/>
                  <a:gd name="T39" fmla="*/ 174 h 424"/>
                  <a:gd name="T40" fmla="*/ 64 w 568"/>
                  <a:gd name="T41" fmla="*/ 216 h 424"/>
                  <a:gd name="T42" fmla="*/ 42 w 568"/>
                  <a:gd name="T43" fmla="*/ 232 h 424"/>
                  <a:gd name="T44" fmla="*/ 58 w 568"/>
                  <a:gd name="T45" fmla="*/ 262 h 424"/>
                  <a:gd name="T46" fmla="*/ 48 w 568"/>
                  <a:gd name="T47" fmla="*/ 278 h 424"/>
                  <a:gd name="T48" fmla="*/ 78 w 568"/>
                  <a:gd name="T49" fmla="*/ 288 h 424"/>
                  <a:gd name="T50" fmla="*/ 96 w 568"/>
                  <a:gd name="T51" fmla="*/ 314 h 424"/>
                  <a:gd name="T52" fmla="*/ 120 w 568"/>
                  <a:gd name="T53" fmla="*/ 310 h 424"/>
                  <a:gd name="T54" fmla="*/ 156 w 568"/>
                  <a:gd name="T55" fmla="*/ 326 h 424"/>
                  <a:gd name="T56" fmla="*/ 102 w 568"/>
                  <a:gd name="T57" fmla="*/ 388 h 424"/>
                  <a:gd name="T58" fmla="*/ 66 w 568"/>
                  <a:gd name="T59" fmla="*/ 408 h 424"/>
                  <a:gd name="T60" fmla="*/ 100 w 568"/>
                  <a:gd name="T61" fmla="*/ 398 h 424"/>
                  <a:gd name="T62" fmla="*/ 130 w 568"/>
                  <a:gd name="T63" fmla="*/ 386 h 424"/>
                  <a:gd name="T64" fmla="*/ 160 w 568"/>
                  <a:gd name="T65" fmla="*/ 350 h 424"/>
                  <a:gd name="T66" fmla="*/ 204 w 568"/>
                  <a:gd name="T67" fmla="*/ 316 h 424"/>
                  <a:gd name="T68" fmla="*/ 210 w 568"/>
                  <a:gd name="T69" fmla="*/ 280 h 424"/>
                  <a:gd name="T70" fmla="*/ 242 w 568"/>
                  <a:gd name="T71" fmla="*/ 252 h 424"/>
                  <a:gd name="T72" fmla="*/ 260 w 568"/>
                  <a:gd name="T73" fmla="*/ 260 h 424"/>
                  <a:gd name="T74" fmla="*/ 238 w 568"/>
                  <a:gd name="T75" fmla="*/ 300 h 424"/>
                  <a:gd name="T76" fmla="*/ 264 w 568"/>
                  <a:gd name="T77" fmla="*/ 288 h 424"/>
                  <a:gd name="T78" fmla="*/ 278 w 568"/>
                  <a:gd name="T79" fmla="*/ 272 h 424"/>
                  <a:gd name="T80" fmla="*/ 310 w 568"/>
                  <a:gd name="T81" fmla="*/ 268 h 424"/>
                  <a:gd name="T82" fmla="*/ 330 w 568"/>
                  <a:gd name="T83" fmla="*/ 286 h 424"/>
                  <a:gd name="T84" fmla="*/ 390 w 568"/>
                  <a:gd name="T85" fmla="*/ 296 h 424"/>
                  <a:gd name="T86" fmla="*/ 430 w 568"/>
                  <a:gd name="T87" fmla="*/ 308 h 424"/>
                  <a:gd name="T88" fmla="*/ 458 w 568"/>
                  <a:gd name="T89" fmla="*/ 340 h 424"/>
                  <a:gd name="T90" fmla="*/ 478 w 568"/>
                  <a:gd name="T91" fmla="*/ 372 h 424"/>
                  <a:gd name="T92" fmla="*/ 496 w 568"/>
                  <a:gd name="T93" fmla="*/ 386 h 424"/>
                  <a:gd name="T94" fmla="*/ 508 w 568"/>
                  <a:gd name="T95" fmla="*/ 370 h 424"/>
                  <a:gd name="T96" fmla="*/ 482 w 568"/>
                  <a:gd name="T97" fmla="*/ 362 h 424"/>
                  <a:gd name="T98" fmla="*/ 466 w 568"/>
                  <a:gd name="T99" fmla="*/ 340 h 424"/>
                  <a:gd name="T100" fmla="*/ 500 w 568"/>
                  <a:gd name="T101" fmla="*/ 342 h 424"/>
                  <a:gd name="T102" fmla="*/ 514 w 568"/>
                  <a:gd name="T103" fmla="*/ 364 h 424"/>
                  <a:gd name="T104" fmla="*/ 524 w 568"/>
                  <a:gd name="T105" fmla="*/ 382 h 424"/>
                  <a:gd name="T106" fmla="*/ 542 w 568"/>
                  <a:gd name="T107" fmla="*/ 406 h 424"/>
                  <a:gd name="T108" fmla="*/ 554 w 568"/>
                  <a:gd name="T109" fmla="*/ 418 h 424"/>
                  <a:gd name="T110" fmla="*/ 566 w 568"/>
                  <a:gd name="T111" fmla="*/ 396 h 424"/>
                  <a:gd name="T112" fmla="*/ 466 w 568"/>
                  <a:gd name="T113" fmla="*/ 326 h 424"/>
                  <a:gd name="T114" fmla="*/ 476 w 568"/>
                  <a:gd name="T115" fmla="*/ 31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68" h="424">
                    <a:moveTo>
                      <a:pt x="566" y="392"/>
                    </a:moveTo>
                    <a:lnTo>
                      <a:pt x="566" y="388"/>
                    </a:lnTo>
                    <a:lnTo>
                      <a:pt x="564" y="386"/>
                    </a:lnTo>
                    <a:lnTo>
                      <a:pt x="560" y="386"/>
                    </a:lnTo>
                    <a:lnTo>
                      <a:pt x="560" y="388"/>
                    </a:lnTo>
                    <a:lnTo>
                      <a:pt x="558" y="388"/>
                    </a:lnTo>
                    <a:lnTo>
                      <a:pt x="558" y="386"/>
                    </a:lnTo>
                    <a:lnTo>
                      <a:pt x="556" y="382"/>
                    </a:lnTo>
                    <a:lnTo>
                      <a:pt x="556" y="380"/>
                    </a:lnTo>
                    <a:lnTo>
                      <a:pt x="550" y="378"/>
                    </a:lnTo>
                    <a:lnTo>
                      <a:pt x="540" y="372"/>
                    </a:lnTo>
                    <a:lnTo>
                      <a:pt x="536" y="370"/>
                    </a:lnTo>
                    <a:lnTo>
                      <a:pt x="536" y="364"/>
                    </a:lnTo>
                    <a:lnTo>
                      <a:pt x="536" y="360"/>
                    </a:lnTo>
                    <a:lnTo>
                      <a:pt x="530" y="358"/>
                    </a:lnTo>
                    <a:lnTo>
                      <a:pt x="528" y="354"/>
                    </a:lnTo>
                    <a:lnTo>
                      <a:pt x="524" y="350"/>
                    </a:lnTo>
                    <a:lnTo>
                      <a:pt x="522" y="342"/>
                    </a:lnTo>
                    <a:lnTo>
                      <a:pt x="502" y="322"/>
                    </a:lnTo>
                    <a:lnTo>
                      <a:pt x="496" y="314"/>
                    </a:lnTo>
                    <a:lnTo>
                      <a:pt x="494" y="310"/>
                    </a:lnTo>
                    <a:lnTo>
                      <a:pt x="490" y="308"/>
                    </a:lnTo>
                    <a:lnTo>
                      <a:pt x="486" y="308"/>
                    </a:lnTo>
                    <a:lnTo>
                      <a:pt x="484" y="306"/>
                    </a:lnTo>
                    <a:lnTo>
                      <a:pt x="484" y="300"/>
                    </a:lnTo>
                    <a:lnTo>
                      <a:pt x="482" y="298"/>
                    </a:lnTo>
                    <a:lnTo>
                      <a:pt x="478" y="296"/>
                    </a:lnTo>
                    <a:lnTo>
                      <a:pt x="476" y="296"/>
                    </a:lnTo>
                    <a:lnTo>
                      <a:pt x="472" y="292"/>
                    </a:lnTo>
                    <a:lnTo>
                      <a:pt x="468" y="290"/>
                    </a:lnTo>
                    <a:lnTo>
                      <a:pt x="466" y="290"/>
                    </a:lnTo>
                    <a:lnTo>
                      <a:pt x="458" y="292"/>
                    </a:lnTo>
                    <a:lnTo>
                      <a:pt x="458" y="296"/>
                    </a:lnTo>
                    <a:lnTo>
                      <a:pt x="458" y="298"/>
                    </a:lnTo>
                    <a:lnTo>
                      <a:pt x="458" y="300"/>
                    </a:lnTo>
                    <a:lnTo>
                      <a:pt x="456" y="304"/>
                    </a:lnTo>
                    <a:lnTo>
                      <a:pt x="454" y="306"/>
                    </a:lnTo>
                    <a:lnTo>
                      <a:pt x="446" y="308"/>
                    </a:lnTo>
                    <a:lnTo>
                      <a:pt x="440" y="310"/>
                    </a:lnTo>
                    <a:lnTo>
                      <a:pt x="440" y="308"/>
                    </a:lnTo>
                    <a:lnTo>
                      <a:pt x="438" y="304"/>
                    </a:lnTo>
                    <a:lnTo>
                      <a:pt x="436" y="300"/>
                    </a:lnTo>
                    <a:lnTo>
                      <a:pt x="430" y="296"/>
                    </a:lnTo>
                    <a:lnTo>
                      <a:pt x="424" y="292"/>
                    </a:lnTo>
                    <a:lnTo>
                      <a:pt x="420" y="288"/>
                    </a:lnTo>
                    <a:lnTo>
                      <a:pt x="414" y="278"/>
                    </a:lnTo>
                    <a:lnTo>
                      <a:pt x="414" y="270"/>
                    </a:lnTo>
                    <a:lnTo>
                      <a:pt x="410" y="272"/>
                    </a:lnTo>
                    <a:lnTo>
                      <a:pt x="408" y="274"/>
                    </a:lnTo>
                    <a:lnTo>
                      <a:pt x="404" y="272"/>
                    </a:lnTo>
                    <a:lnTo>
                      <a:pt x="400" y="270"/>
                    </a:lnTo>
                    <a:lnTo>
                      <a:pt x="394" y="270"/>
                    </a:lnTo>
                    <a:lnTo>
                      <a:pt x="392" y="270"/>
                    </a:lnTo>
                    <a:lnTo>
                      <a:pt x="386" y="272"/>
                    </a:lnTo>
                    <a:lnTo>
                      <a:pt x="378" y="36"/>
                    </a:lnTo>
                    <a:lnTo>
                      <a:pt x="366" y="28"/>
                    </a:lnTo>
                    <a:lnTo>
                      <a:pt x="358" y="28"/>
                    </a:lnTo>
                    <a:lnTo>
                      <a:pt x="350" y="28"/>
                    </a:lnTo>
                    <a:lnTo>
                      <a:pt x="350" y="34"/>
                    </a:lnTo>
                    <a:lnTo>
                      <a:pt x="338" y="34"/>
                    </a:lnTo>
                    <a:lnTo>
                      <a:pt x="336" y="32"/>
                    </a:lnTo>
                    <a:lnTo>
                      <a:pt x="318" y="32"/>
                    </a:lnTo>
                    <a:lnTo>
                      <a:pt x="318" y="26"/>
                    </a:lnTo>
                    <a:lnTo>
                      <a:pt x="302" y="26"/>
                    </a:lnTo>
                    <a:lnTo>
                      <a:pt x="286" y="28"/>
                    </a:lnTo>
                    <a:lnTo>
                      <a:pt x="284" y="24"/>
                    </a:lnTo>
                    <a:lnTo>
                      <a:pt x="282" y="24"/>
                    </a:lnTo>
                    <a:lnTo>
                      <a:pt x="282" y="26"/>
                    </a:lnTo>
                    <a:lnTo>
                      <a:pt x="276" y="26"/>
                    </a:lnTo>
                    <a:lnTo>
                      <a:pt x="266" y="18"/>
                    </a:lnTo>
                    <a:lnTo>
                      <a:pt x="258" y="18"/>
                    </a:lnTo>
                    <a:lnTo>
                      <a:pt x="254" y="20"/>
                    </a:lnTo>
                    <a:lnTo>
                      <a:pt x="248" y="24"/>
                    </a:lnTo>
                    <a:lnTo>
                      <a:pt x="242" y="24"/>
                    </a:lnTo>
                    <a:lnTo>
                      <a:pt x="218" y="16"/>
                    </a:lnTo>
                    <a:lnTo>
                      <a:pt x="214" y="14"/>
                    </a:lnTo>
                    <a:lnTo>
                      <a:pt x="202" y="14"/>
                    </a:lnTo>
                    <a:lnTo>
                      <a:pt x="192" y="14"/>
                    </a:lnTo>
                    <a:lnTo>
                      <a:pt x="190" y="14"/>
                    </a:lnTo>
                    <a:lnTo>
                      <a:pt x="190" y="10"/>
                    </a:lnTo>
                    <a:lnTo>
                      <a:pt x="186" y="6"/>
                    </a:lnTo>
                    <a:lnTo>
                      <a:pt x="174" y="14"/>
                    </a:lnTo>
                    <a:lnTo>
                      <a:pt x="172" y="10"/>
                    </a:lnTo>
                    <a:lnTo>
                      <a:pt x="172" y="6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48" y="6"/>
                    </a:lnTo>
                    <a:lnTo>
                      <a:pt x="140" y="14"/>
                    </a:lnTo>
                    <a:lnTo>
                      <a:pt x="136" y="14"/>
                    </a:lnTo>
                    <a:lnTo>
                      <a:pt x="128" y="14"/>
                    </a:lnTo>
                    <a:lnTo>
                      <a:pt x="124" y="16"/>
                    </a:lnTo>
                    <a:lnTo>
                      <a:pt x="122" y="16"/>
                    </a:lnTo>
                    <a:lnTo>
                      <a:pt x="122" y="14"/>
                    </a:lnTo>
                    <a:lnTo>
                      <a:pt x="122" y="10"/>
                    </a:lnTo>
                    <a:lnTo>
                      <a:pt x="120" y="14"/>
                    </a:lnTo>
                    <a:lnTo>
                      <a:pt x="120" y="16"/>
                    </a:lnTo>
                    <a:lnTo>
                      <a:pt x="112" y="16"/>
                    </a:lnTo>
                    <a:lnTo>
                      <a:pt x="110" y="20"/>
                    </a:lnTo>
                    <a:lnTo>
                      <a:pt x="102" y="20"/>
                    </a:lnTo>
                    <a:lnTo>
                      <a:pt x="94" y="20"/>
                    </a:lnTo>
                    <a:lnTo>
                      <a:pt x="90" y="24"/>
                    </a:lnTo>
                    <a:lnTo>
                      <a:pt x="86" y="28"/>
                    </a:lnTo>
                    <a:lnTo>
                      <a:pt x="82" y="36"/>
                    </a:lnTo>
                    <a:lnTo>
                      <a:pt x="76" y="36"/>
                    </a:lnTo>
                    <a:lnTo>
                      <a:pt x="74" y="38"/>
                    </a:lnTo>
                    <a:lnTo>
                      <a:pt x="72" y="54"/>
                    </a:lnTo>
                    <a:lnTo>
                      <a:pt x="68" y="64"/>
                    </a:lnTo>
                    <a:lnTo>
                      <a:pt x="60" y="68"/>
                    </a:lnTo>
                    <a:lnTo>
                      <a:pt x="56" y="68"/>
                    </a:lnTo>
                    <a:lnTo>
                      <a:pt x="42" y="68"/>
                    </a:lnTo>
                    <a:lnTo>
                      <a:pt x="40" y="70"/>
                    </a:lnTo>
                    <a:lnTo>
                      <a:pt x="36" y="72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2" y="70"/>
                    </a:lnTo>
                    <a:lnTo>
                      <a:pt x="22" y="82"/>
                    </a:lnTo>
                    <a:lnTo>
                      <a:pt x="20" y="88"/>
                    </a:lnTo>
                    <a:lnTo>
                      <a:pt x="30" y="90"/>
                    </a:lnTo>
                    <a:lnTo>
                      <a:pt x="38" y="96"/>
                    </a:lnTo>
                    <a:lnTo>
                      <a:pt x="42" y="100"/>
                    </a:lnTo>
                    <a:lnTo>
                      <a:pt x="50" y="106"/>
                    </a:lnTo>
                    <a:lnTo>
                      <a:pt x="54" y="106"/>
                    </a:lnTo>
                    <a:lnTo>
                      <a:pt x="58" y="106"/>
                    </a:lnTo>
                    <a:lnTo>
                      <a:pt x="58" y="108"/>
                    </a:lnTo>
                    <a:lnTo>
                      <a:pt x="58" y="110"/>
                    </a:lnTo>
                    <a:lnTo>
                      <a:pt x="58" y="116"/>
                    </a:lnTo>
                    <a:lnTo>
                      <a:pt x="60" y="118"/>
                    </a:lnTo>
                    <a:lnTo>
                      <a:pt x="66" y="118"/>
                    </a:lnTo>
                    <a:lnTo>
                      <a:pt x="68" y="116"/>
                    </a:lnTo>
                    <a:lnTo>
                      <a:pt x="72" y="116"/>
                    </a:lnTo>
                    <a:lnTo>
                      <a:pt x="76" y="116"/>
                    </a:lnTo>
                    <a:lnTo>
                      <a:pt x="84" y="116"/>
                    </a:lnTo>
                    <a:lnTo>
                      <a:pt x="86" y="116"/>
                    </a:lnTo>
                    <a:lnTo>
                      <a:pt x="86" y="118"/>
                    </a:lnTo>
                    <a:lnTo>
                      <a:pt x="86" y="120"/>
                    </a:lnTo>
                    <a:lnTo>
                      <a:pt x="84" y="120"/>
                    </a:lnTo>
                    <a:lnTo>
                      <a:pt x="96" y="128"/>
                    </a:lnTo>
                    <a:lnTo>
                      <a:pt x="96" y="126"/>
                    </a:lnTo>
                    <a:lnTo>
                      <a:pt x="100" y="126"/>
                    </a:lnTo>
                    <a:lnTo>
                      <a:pt x="102" y="126"/>
                    </a:lnTo>
                    <a:lnTo>
                      <a:pt x="102" y="134"/>
                    </a:lnTo>
                    <a:lnTo>
                      <a:pt x="86" y="132"/>
                    </a:lnTo>
                    <a:lnTo>
                      <a:pt x="86" y="134"/>
                    </a:lnTo>
                    <a:lnTo>
                      <a:pt x="84" y="136"/>
                    </a:lnTo>
                    <a:lnTo>
                      <a:pt x="92" y="136"/>
                    </a:lnTo>
                    <a:lnTo>
                      <a:pt x="94" y="144"/>
                    </a:lnTo>
                    <a:lnTo>
                      <a:pt x="92" y="138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66" y="144"/>
                    </a:lnTo>
                    <a:lnTo>
                      <a:pt x="54" y="138"/>
                    </a:lnTo>
                    <a:lnTo>
                      <a:pt x="56" y="136"/>
                    </a:lnTo>
                    <a:lnTo>
                      <a:pt x="56" y="132"/>
                    </a:lnTo>
                    <a:lnTo>
                      <a:pt x="54" y="124"/>
                    </a:lnTo>
                    <a:lnTo>
                      <a:pt x="28" y="134"/>
                    </a:lnTo>
                    <a:lnTo>
                      <a:pt x="28" y="142"/>
                    </a:lnTo>
                    <a:lnTo>
                      <a:pt x="22" y="142"/>
                    </a:lnTo>
                    <a:lnTo>
                      <a:pt x="20" y="142"/>
                    </a:lnTo>
                    <a:lnTo>
                      <a:pt x="18" y="138"/>
                    </a:lnTo>
                    <a:lnTo>
                      <a:pt x="14" y="138"/>
                    </a:lnTo>
                    <a:lnTo>
                      <a:pt x="4" y="144"/>
                    </a:lnTo>
                    <a:lnTo>
                      <a:pt x="0" y="152"/>
                    </a:lnTo>
                    <a:lnTo>
                      <a:pt x="0" y="154"/>
                    </a:lnTo>
                    <a:lnTo>
                      <a:pt x="14" y="156"/>
                    </a:lnTo>
                    <a:lnTo>
                      <a:pt x="20" y="160"/>
                    </a:lnTo>
                    <a:lnTo>
                      <a:pt x="12" y="162"/>
                    </a:lnTo>
                    <a:lnTo>
                      <a:pt x="14" y="164"/>
                    </a:lnTo>
                    <a:lnTo>
                      <a:pt x="18" y="170"/>
                    </a:lnTo>
                    <a:lnTo>
                      <a:pt x="20" y="172"/>
                    </a:lnTo>
                    <a:lnTo>
                      <a:pt x="20" y="174"/>
                    </a:lnTo>
                    <a:lnTo>
                      <a:pt x="30" y="178"/>
                    </a:lnTo>
                    <a:lnTo>
                      <a:pt x="42" y="178"/>
                    </a:lnTo>
                    <a:lnTo>
                      <a:pt x="68" y="172"/>
                    </a:lnTo>
                    <a:lnTo>
                      <a:pt x="72" y="178"/>
                    </a:lnTo>
                    <a:lnTo>
                      <a:pt x="74" y="182"/>
                    </a:lnTo>
                    <a:lnTo>
                      <a:pt x="78" y="174"/>
                    </a:lnTo>
                    <a:lnTo>
                      <a:pt x="86" y="174"/>
                    </a:lnTo>
                    <a:lnTo>
                      <a:pt x="92" y="174"/>
                    </a:lnTo>
                    <a:lnTo>
                      <a:pt x="102" y="174"/>
                    </a:lnTo>
                    <a:lnTo>
                      <a:pt x="100" y="188"/>
                    </a:lnTo>
                    <a:lnTo>
                      <a:pt x="102" y="204"/>
                    </a:lnTo>
                    <a:lnTo>
                      <a:pt x="94" y="206"/>
                    </a:lnTo>
                    <a:lnTo>
                      <a:pt x="86" y="208"/>
                    </a:lnTo>
                    <a:lnTo>
                      <a:pt x="84" y="208"/>
                    </a:lnTo>
                    <a:lnTo>
                      <a:pt x="84" y="206"/>
                    </a:lnTo>
                    <a:lnTo>
                      <a:pt x="74" y="216"/>
                    </a:lnTo>
                    <a:lnTo>
                      <a:pt x="68" y="216"/>
                    </a:lnTo>
                    <a:lnTo>
                      <a:pt x="64" y="216"/>
                    </a:lnTo>
                    <a:lnTo>
                      <a:pt x="58" y="208"/>
                    </a:lnTo>
                    <a:lnTo>
                      <a:pt x="56" y="208"/>
                    </a:lnTo>
                    <a:lnTo>
                      <a:pt x="50" y="20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6" y="224"/>
                    </a:lnTo>
                    <a:lnTo>
                      <a:pt x="42" y="232"/>
                    </a:lnTo>
                    <a:lnTo>
                      <a:pt x="38" y="234"/>
                    </a:lnTo>
                    <a:lnTo>
                      <a:pt x="32" y="236"/>
                    </a:lnTo>
                    <a:lnTo>
                      <a:pt x="32" y="240"/>
                    </a:lnTo>
                    <a:lnTo>
                      <a:pt x="32" y="242"/>
                    </a:lnTo>
                    <a:lnTo>
                      <a:pt x="32" y="244"/>
                    </a:lnTo>
                    <a:lnTo>
                      <a:pt x="24" y="250"/>
                    </a:lnTo>
                    <a:lnTo>
                      <a:pt x="38" y="260"/>
                    </a:lnTo>
                    <a:lnTo>
                      <a:pt x="46" y="262"/>
                    </a:lnTo>
                    <a:lnTo>
                      <a:pt x="58" y="262"/>
                    </a:lnTo>
                    <a:lnTo>
                      <a:pt x="54" y="272"/>
                    </a:lnTo>
                    <a:lnTo>
                      <a:pt x="50" y="268"/>
                    </a:lnTo>
                    <a:lnTo>
                      <a:pt x="48" y="264"/>
                    </a:lnTo>
                    <a:lnTo>
                      <a:pt x="40" y="264"/>
                    </a:lnTo>
                    <a:lnTo>
                      <a:pt x="40" y="268"/>
                    </a:lnTo>
                    <a:lnTo>
                      <a:pt x="42" y="270"/>
                    </a:lnTo>
                    <a:lnTo>
                      <a:pt x="42" y="274"/>
                    </a:lnTo>
                    <a:lnTo>
                      <a:pt x="50" y="274"/>
                    </a:lnTo>
                    <a:lnTo>
                      <a:pt x="48" y="278"/>
                    </a:lnTo>
                    <a:lnTo>
                      <a:pt x="48" y="282"/>
                    </a:lnTo>
                    <a:lnTo>
                      <a:pt x="54" y="292"/>
                    </a:lnTo>
                    <a:lnTo>
                      <a:pt x="66" y="292"/>
                    </a:lnTo>
                    <a:lnTo>
                      <a:pt x="72" y="290"/>
                    </a:lnTo>
                    <a:lnTo>
                      <a:pt x="74" y="286"/>
                    </a:lnTo>
                    <a:lnTo>
                      <a:pt x="74" y="278"/>
                    </a:lnTo>
                    <a:lnTo>
                      <a:pt x="78" y="280"/>
                    </a:lnTo>
                    <a:lnTo>
                      <a:pt x="78" y="282"/>
                    </a:lnTo>
                    <a:lnTo>
                      <a:pt x="78" y="288"/>
                    </a:lnTo>
                    <a:lnTo>
                      <a:pt x="82" y="292"/>
                    </a:lnTo>
                    <a:lnTo>
                      <a:pt x="86" y="300"/>
                    </a:lnTo>
                    <a:lnTo>
                      <a:pt x="84" y="304"/>
                    </a:lnTo>
                    <a:lnTo>
                      <a:pt x="84" y="308"/>
                    </a:lnTo>
                    <a:lnTo>
                      <a:pt x="82" y="308"/>
                    </a:lnTo>
                    <a:lnTo>
                      <a:pt x="86" y="310"/>
                    </a:lnTo>
                    <a:lnTo>
                      <a:pt x="86" y="322"/>
                    </a:lnTo>
                    <a:lnTo>
                      <a:pt x="92" y="318"/>
                    </a:lnTo>
                    <a:lnTo>
                      <a:pt x="96" y="314"/>
                    </a:lnTo>
                    <a:lnTo>
                      <a:pt x="102" y="310"/>
                    </a:lnTo>
                    <a:lnTo>
                      <a:pt x="106" y="308"/>
                    </a:lnTo>
                    <a:lnTo>
                      <a:pt x="110" y="308"/>
                    </a:lnTo>
                    <a:lnTo>
                      <a:pt x="110" y="310"/>
                    </a:lnTo>
                    <a:lnTo>
                      <a:pt x="112" y="314"/>
                    </a:lnTo>
                    <a:lnTo>
                      <a:pt x="114" y="314"/>
                    </a:lnTo>
                    <a:lnTo>
                      <a:pt x="118" y="314"/>
                    </a:lnTo>
                    <a:lnTo>
                      <a:pt x="118" y="310"/>
                    </a:lnTo>
                    <a:lnTo>
                      <a:pt x="120" y="310"/>
                    </a:lnTo>
                    <a:lnTo>
                      <a:pt x="128" y="324"/>
                    </a:lnTo>
                    <a:lnTo>
                      <a:pt x="130" y="322"/>
                    </a:lnTo>
                    <a:lnTo>
                      <a:pt x="130" y="316"/>
                    </a:lnTo>
                    <a:lnTo>
                      <a:pt x="138" y="318"/>
                    </a:lnTo>
                    <a:lnTo>
                      <a:pt x="142" y="318"/>
                    </a:lnTo>
                    <a:lnTo>
                      <a:pt x="150" y="316"/>
                    </a:lnTo>
                    <a:lnTo>
                      <a:pt x="158" y="310"/>
                    </a:lnTo>
                    <a:lnTo>
                      <a:pt x="156" y="318"/>
                    </a:lnTo>
                    <a:lnTo>
                      <a:pt x="156" y="326"/>
                    </a:lnTo>
                    <a:lnTo>
                      <a:pt x="150" y="328"/>
                    </a:lnTo>
                    <a:lnTo>
                      <a:pt x="142" y="336"/>
                    </a:lnTo>
                    <a:lnTo>
                      <a:pt x="142" y="344"/>
                    </a:lnTo>
                    <a:lnTo>
                      <a:pt x="142" y="350"/>
                    </a:lnTo>
                    <a:lnTo>
                      <a:pt x="136" y="362"/>
                    </a:lnTo>
                    <a:lnTo>
                      <a:pt x="122" y="372"/>
                    </a:lnTo>
                    <a:lnTo>
                      <a:pt x="106" y="380"/>
                    </a:lnTo>
                    <a:lnTo>
                      <a:pt x="106" y="388"/>
                    </a:lnTo>
                    <a:lnTo>
                      <a:pt x="102" y="388"/>
                    </a:lnTo>
                    <a:lnTo>
                      <a:pt x="100" y="390"/>
                    </a:lnTo>
                    <a:lnTo>
                      <a:pt x="96" y="388"/>
                    </a:lnTo>
                    <a:lnTo>
                      <a:pt x="92" y="388"/>
                    </a:lnTo>
                    <a:lnTo>
                      <a:pt x="86" y="388"/>
                    </a:lnTo>
                    <a:lnTo>
                      <a:pt x="78" y="398"/>
                    </a:lnTo>
                    <a:lnTo>
                      <a:pt x="74" y="406"/>
                    </a:lnTo>
                    <a:lnTo>
                      <a:pt x="72" y="406"/>
                    </a:lnTo>
                    <a:lnTo>
                      <a:pt x="68" y="406"/>
                    </a:lnTo>
                    <a:lnTo>
                      <a:pt x="66" y="408"/>
                    </a:lnTo>
                    <a:lnTo>
                      <a:pt x="66" y="414"/>
                    </a:lnTo>
                    <a:lnTo>
                      <a:pt x="74" y="410"/>
                    </a:lnTo>
                    <a:lnTo>
                      <a:pt x="78" y="408"/>
                    </a:lnTo>
                    <a:lnTo>
                      <a:pt x="82" y="404"/>
                    </a:lnTo>
                    <a:lnTo>
                      <a:pt x="86" y="392"/>
                    </a:lnTo>
                    <a:lnTo>
                      <a:pt x="94" y="392"/>
                    </a:lnTo>
                    <a:lnTo>
                      <a:pt x="92" y="396"/>
                    </a:lnTo>
                    <a:lnTo>
                      <a:pt x="92" y="398"/>
                    </a:lnTo>
                    <a:lnTo>
                      <a:pt x="100" y="398"/>
                    </a:lnTo>
                    <a:lnTo>
                      <a:pt x="106" y="396"/>
                    </a:lnTo>
                    <a:lnTo>
                      <a:pt x="112" y="390"/>
                    </a:lnTo>
                    <a:lnTo>
                      <a:pt x="120" y="388"/>
                    </a:lnTo>
                    <a:lnTo>
                      <a:pt x="120" y="390"/>
                    </a:lnTo>
                    <a:lnTo>
                      <a:pt x="122" y="390"/>
                    </a:lnTo>
                    <a:lnTo>
                      <a:pt x="124" y="382"/>
                    </a:lnTo>
                    <a:lnTo>
                      <a:pt x="128" y="382"/>
                    </a:lnTo>
                    <a:lnTo>
                      <a:pt x="128" y="386"/>
                    </a:lnTo>
                    <a:lnTo>
                      <a:pt x="130" y="386"/>
                    </a:lnTo>
                    <a:lnTo>
                      <a:pt x="130" y="378"/>
                    </a:lnTo>
                    <a:lnTo>
                      <a:pt x="138" y="376"/>
                    </a:lnTo>
                    <a:lnTo>
                      <a:pt x="138" y="370"/>
                    </a:lnTo>
                    <a:lnTo>
                      <a:pt x="140" y="370"/>
                    </a:lnTo>
                    <a:lnTo>
                      <a:pt x="142" y="370"/>
                    </a:lnTo>
                    <a:lnTo>
                      <a:pt x="150" y="364"/>
                    </a:lnTo>
                    <a:lnTo>
                      <a:pt x="158" y="360"/>
                    </a:lnTo>
                    <a:lnTo>
                      <a:pt x="156" y="352"/>
                    </a:lnTo>
                    <a:lnTo>
                      <a:pt x="160" y="350"/>
                    </a:lnTo>
                    <a:lnTo>
                      <a:pt x="168" y="346"/>
                    </a:lnTo>
                    <a:lnTo>
                      <a:pt x="174" y="340"/>
                    </a:lnTo>
                    <a:lnTo>
                      <a:pt x="182" y="332"/>
                    </a:lnTo>
                    <a:lnTo>
                      <a:pt x="186" y="332"/>
                    </a:lnTo>
                    <a:lnTo>
                      <a:pt x="192" y="328"/>
                    </a:lnTo>
                    <a:lnTo>
                      <a:pt x="192" y="324"/>
                    </a:lnTo>
                    <a:lnTo>
                      <a:pt x="194" y="322"/>
                    </a:lnTo>
                    <a:lnTo>
                      <a:pt x="196" y="318"/>
                    </a:lnTo>
                    <a:lnTo>
                      <a:pt x="204" y="316"/>
                    </a:lnTo>
                    <a:lnTo>
                      <a:pt x="204" y="310"/>
                    </a:lnTo>
                    <a:lnTo>
                      <a:pt x="200" y="310"/>
                    </a:lnTo>
                    <a:lnTo>
                      <a:pt x="192" y="310"/>
                    </a:lnTo>
                    <a:lnTo>
                      <a:pt x="196" y="304"/>
                    </a:lnTo>
                    <a:lnTo>
                      <a:pt x="200" y="296"/>
                    </a:lnTo>
                    <a:lnTo>
                      <a:pt x="204" y="292"/>
                    </a:lnTo>
                    <a:lnTo>
                      <a:pt x="212" y="288"/>
                    </a:lnTo>
                    <a:lnTo>
                      <a:pt x="210" y="286"/>
                    </a:lnTo>
                    <a:lnTo>
                      <a:pt x="210" y="280"/>
                    </a:lnTo>
                    <a:lnTo>
                      <a:pt x="214" y="280"/>
                    </a:lnTo>
                    <a:lnTo>
                      <a:pt x="220" y="280"/>
                    </a:lnTo>
                    <a:lnTo>
                      <a:pt x="220" y="274"/>
                    </a:lnTo>
                    <a:lnTo>
                      <a:pt x="222" y="272"/>
                    </a:lnTo>
                    <a:lnTo>
                      <a:pt x="224" y="270"/>
                    </a:lnTo>
                    <a:lnTo>
                      <a:pt x="230" y="270"/>
                    </a:lnTo>
                    <a:lnTo>
                      <a:pt x="232" y="264"/>
                    </a:lnTo>
                    <a:lnTo>
                      <a:pt x="232" y="260"/>
                    </a:lnTo>
                    <a:lnTo>
                      <a:pt x="242" y="252"/>
                    </a:lnTo>
                    <a:lnTo>
                      <a:pt x="248" y="252"/>
                    </a:lnTo>
                    <a:lnTo>
                      <a:pt x="248" y="254"/>
                    </a:lnTo>
                    <a:lnTo>
                      <a:pt x="250" y="256"/>
                    </a:lnTo>
                    <a:lnTo>
                      <a:pt x="258" y="252"/>
                    </a:lnTo>
                    <a:lnTo>
                      <a:pt x="260" y="252"/>
                    </a:lnTo>
                    <a:lnTo>
                      <a:pt x="260" y="254"/>
                    </a:lnTo>
                    <a:lnTo>
                      <a:pt x="258" y="256"/>
                    </a:lnTo>
                    <a:lnTo>
                      <a:pt x="258" y="260"/>
                    </a:lnTo>
                    <a:lnTo>
                      <a:pt x="260" y="260"/>
                    </a:lnTo>
                    <a:lnTo>
                      <a:pt x="260" y="262"/>
                    </a:lnTo>
                    <a:lnTo>
                      <a:pt x="260" y="264"/>
                    </a:lnTo>
                    <a:lnTo>
                      <a:pt x="254" y="262"/>
                    </a:lnTo>
                    <a:lnTo>
                      <a:pt x="246" y="262"/>
                    </a:lnTo>
                    <a:lnTo>
                      <a:pt x="240" y="270"/>
                    </a:lnTo>
                    <a:lnTo>
                      <a:pt x="236" y="270"/>
                    </a:lnTo>
                    <a:lnTo>
                      <a:pt x="230" y="296"/>
                    </a:lnTo>
                    <a:lnTo>
                      <a:pt x="238" y="296"/>
                    </a:lnTo>
                    <a:lnTo>
                      <a:pt x="238" y="300"/>
                    </a:lnTo>
                    <a:lnTo>
                      <a:pt x="228" y="306"/>
                    </a:lnTo>
                    <a:lnTo>
                      <a:pt x="230" y="308"/>
                    </a:lnTo>
                    <a:lnTo>
                      <a:pt x="232" y="310"/>
                    </a:lnTo>
                    <a:lnTo>
                      <a:pt x="250" y="304"/>
                    </a:lnTo>
                    <a:lnTo>
                      <a:pt x="250" y="298"/>
                    </a:lnTo>
                    <a:lnTo>
                      <a:pt x="256" y="298"/>
                    </a:lnTo>
                    <a:lnTo>
                      <a:pt x="260" y="296"/>
                    </a:lnTo>
                    <a:lnTo>
                      <a:pt x="260" y="290"/>
                    </a:lnTo>
                    <a:lnTo>
                      <a:pt x="264" y="288"/>
                    </a:lnTo>
                    <a:lnTo>
                      <a:pt x="266" y="286"/>
                    </a:lnTo>
                    <a:lnTo>
                      <a:pt x="272" y="286"/>
                    </a:lnTo>
                    <a:lnTo>
                      <a:pt x="274" y="288"/>
                    </a:lnTo>
                    <a:lnTo>
                      <a:pt x="278" y="288"/>
                    </a:lnTo>
                    <a:lnTo>
                      <a:pt x="282" y="290"/>
                    </a:lnTo>
                    <a:lnTo>
                      <a:pt x="284" y="288"/>
                    </a:lnTo>
                    <a:lnTo>
                      <a:pt x="290" y="282"/>
                    </a:lnTo>
                    <a:lnTo>
                      <a:pt x="286" y="274"/>
                    </a:lnTo>
                    <a:lnTo>
                      <a:pt x="278" y="272"/>
                    </a:lnTo>
                    <a:lnTo>
                      <a:pt x="282" y="264"/>
                    </a:lnTo>
                    <a:lnTo>
                      <a:pt x="278" y="260"/>
                    </a:lnTo>
                    <a:lnTo>
                      <a:pt x="294" y="262"/>
                    </a:lnTo>
                    <a:lnTo>
                      <a:pt x="300" y="262"/>
                    </a:lnTo>
                    <a:lnTo>
                      <a:pt x="304" y="260"/>
                    </a:lnTo>
                    <a:lnTo>
                      <a:pt x="304" y="256"/>
                    </a:lnTo>
                    <a:lnTo>
                      <a:pt x="308" y="256"/>
                    </a:lnTo>
                    <a:lnTo>
                      <a:pt x="308" y="264"/>
                    </a:lnTo>
                    <a:lnTo>
                      <a:pt x="310" y="268"/>
                    </a:lnTo>
                    <a:lnTo>
                      <a:pt x="308" y="268"/>
                    </a:lnTo>
                    <a:lnTo>
                      <a:pt x="318" y="272"/>
                    </a:lnTo>
                    <a:lnTo>
                      <a:pt x="318" y="274"/>
                    </a:lnTo>
                    <a:lnTo>
                      <a:pt x="318" y="280"/>
                    </a:lnTo>
                    <a:lnTo>
                      <a:pt x="320" y="280"/>
                    </a:lnTo>
                    <a:lnTo>
                      <a:pt x="322" y="280"/>
                    </a:lnTo>
                    <a:lnTo>
                      <a:pt x="324" y="278"/>
                    </a:lnTo>
                    <a:lnTo>
                      <a:pt x="330" y="278"/>
                    </a:lnTo>
                    <a:lnTo>
                      <a:pt x="330" y="286"/>
                    </a:lnTo>
                    <a:lnTo>
                      <a:pt x="338" y="286"/>
                    </a:lnTo>
                    <a:lnTo>
                      <a:pt x="342" y="288"/>
                    </a:lnTo>
                    <a:lnTo>
                      <a:pt x="342" y="290"/>
                    </a:lnTo>
                    <a:lnTo>
                      <a:pt x="350" y="290"/>
                    </a:lnTo>
                    <a:lnTo>
                      <a:pt x="356" y="288"/>
                    </a:lnTo>
                    <a:lnTo>
                      <a:pt x="360" y="288"/>
                    </a:lnTo>
                    <a:lnTo>
                      <a:pt x="368" y="288"/>
                    </a:lnTo>
                    <a:lnTo>
                      <a:pt x="378" y="290"/>
                    </a:lnTo>
                    <a:lnTo>
                      <a:pt x="390" y="296"/>
                    </a:lnTo>
                    <a:lnTo>
                      <a:pt x="402" y="300"/>
                    </a:lnTo>
                    <a:lnTo>
                      <a:pt x="408" y="300"/>
                    </a:lnTo>
                    <a:lnTo>
                      <a:pt x="412" y="300"/>
                    </a:lnTo>
                    <a:lnTo>
                      <a:pt x="412" y="298"/>
                    </a:lnTo>
                    <a:lnTo>
                      <a:pt x="418" y="296"/>
                    </a:lnTo>
                    <a:lnTo>
                      <a:pt x="414" y="308"/>
                    </a:lnTo>
                    <a:lnTo>
                      <a:pt x="422" y="310"/>
                    </a:lnTo>
                    <a:lnTo>
                      <a:pt x="430" y="314"/>
                    </a:lnTo>
                    <a:lnTo>
                      <a:pt x="430" y="308"/>
                    </a:lnTo>
                    <a:lnTo>
                      <a:pt x="436" y="308"/>
                    </a:lnTo>
                    <a:lnTo>
                      <a:pt x="436" y="314"/>
                    </a:lnTo>
                    <a:lnTo>
                      <a:pt x="436" y="322"/>
                    </a:lnTo>
                    <a:lnTo>
                      <a:pt x="438" y="322"/>
                    </a:lnTo>
                    <a:lnTo>
                      <a:pt x="448" y="334"/>
                    </a:lnTo>
                    <a:lnTo>
                      <a:pt x="450" y="332"/>
                    </a:lnTo>
                    <a:lnTo>
                      <a:pt x="454" y="332"/>
                    </a:lnTo>
                    <a:lnTo>
                      <a:pt x="454" y="340"/>
                    </a:lnTo>
                    <a:lnTo>
                      <a:pt x="458" y="340"/>
                    </a:lnTo>
                    <a:lnTo>
                      <a:pt x="460" y="342"/>
                    </a:lnTo>
                    <a:lnTo>
                      <a:pt x="458" y="344"/>
                    </a:lnTo>
                    <a:lnTo>
                      <a:pt x="464" y="344"/>
                    </a:lnTo>
                    <a:lnTo>
                      <a:pt x="464" y="346"/>
                    </a:lnTo>
                    <a:lnTo>
                      <a:pt x="464" y="352"/>
                    </a:lnTo>
                    <a:lnTo>
                      <a:pt x="474" y="360"/>
                    </a:lnTo>
                    <a:lnTo>
                      <a:pt x="474" y="362"/>
                    </a:lnTo>
                    <a:lnTo>
                      <a:pt x="474" y="364"/>
                    </a:lnTo>
                    <a:lnTo>
                      <a:pt x="478" y="372"/>
                    </a:lnTo>
                    <a:lnTo>
                      <a:pt x="486" y="380"/>
                    </a:lnTo>
                    <a:lnTo>
                      <a:pt x="486" y="382"/>
                    </a:lnTo>
                    <a:lnTo>
                      <a:pt x="490" y="382"/>
                    </a:lnTo>
                    <a:lnTo>
                      <a:pt x="490" y="386"/>
                    </a:lnTo>
                    <a:lnTo>
                      <a:pt x="492" y="386"/>
                    </a:lnTo>
                    <a:lnTo>
                      <a:pt x="492" y="382"/>
                    </a:lnTo>
                    <a:lnTo>
                      <a:pt x="492" y="380"/>
                    </a:lnTo>
                    <a:lnTo>
                      <a:pt x="500" y="382"/>
                    </a:lnTo>
                    <a:lnTo>
                      <a:pt x="496" y="386"/>
                    </a:lnTo>
                    <a:lnTo>
                      <a:pt x="496" y="388"/>
                    </a:lnTo>
                    <a:lnTo>
                      <a:pt x="504" y="390"/>
                    </a:lnTo>
                    <a:lnTo>
                      <a:pt x="502" y="380"/>
                    </a:lnTo>
                    <a:lnTo>
                      <a:pt x="504" y="380"/>
                    </a:lnTo>
                    <a:lnTo>
                      <a:pt x="504" y="382"/>
                    </a:lnTo>
                    <a:lnTo>
                      <a:pt x="508" y="382"/>
                    </a:lnTo>
                    <a:lnTo>
                      <a:pt x="510" y="378"/>
                    </a:lnTo>
                    <a:lnTo>
                      <a:pt x="510" y="370"/>
                    </a:lnTo>
                    <a:lnTo>
                      <a:pt x="508" y="370"/>
                    </a:lnTo>
                    <a:lnTo>
                      <a:pt x="504" y="370"/>
                    </a:lnTo>
                    <a:lnTo>
                      <a:pt x="508" y="370"/>
                    </a:lnTo>
                    <a:lnTo>
                      <a:pt x="504" y="368"/>
                    </a:lnTo>
                    <a:lnTo>
                      <a:pt x="500" y="368"/>
                    </a:lnTo>
                    <a:lnTo>
                      <a:pt x="500" y="378"/>
                    </a:lnTo>
                    <a:lnTo>
                      <a:pt x="490" y="376"/>
                    </a:lnTo>
                    <a:lnTo>
                      <a:pt x="490" y="370"/>
                    </a:lnTo>
                    <a:lnTo>
                      <a:pt x="486" y="362"/>
                    </a:lnTo>
                    <a:lnTo>
                      <a:pt x="482" y="362"/>
                    </a:lnTo>
                    <a:lnTo>
                      <a:pt x="486" y="358"/>
                    </a:lnTo>
                    <a:lnTo>
                      <a:pt x="486" y="350"/>
                    </a:lnTo>
                    <a:lnTo>
                      <a:pt x="482" y="350"/>
                    </a:lnTo>
                    <a:lnTo>
                      <a:pt x="482" y="346"/>
                    </a:lnTo>
                    <a:lnTo>
                      <a:pt x="482" y="344"/>
                    </a:lnTo>
                    <a:lnTo>
                      <a:pt x="476" y="342"/>
                    </a:lnTo>
                    <a:lnTo>
                      <a:pt x="466" y="340"/>
                    </a:lnTo>
                    <a:lnTo>
                      <a:pt x="464" y="340"/>
                    </a:lnTo>
                    <a:lnTo>
                      <a:pt x="466" y="340"/>
                    </a:lnTo>
                    <a:lnTo>
                      <a:pt x="478" y="334"/>
                    </a:lnTo>
                    <a:lnTo>
                      <a:pt x="478" y="336"/>
                    </a:lnTo>
                    <a:lnTo>
                      <a:pt x="482" y="340"/>
                    </a:lnTo>
                    <a:lnTo>
                      <a:pt x="478" y="332"/>
                    </a:lnTo>
                    <a:lnTo>
                      <a:pt x="482" y="324"/>
                    </a:lnTo>
                    <a:lnTo>
                      <a:pt x="490" y="336"/>
                    </a:lnTo>
                    <a:lnTo>
                      <a:pt x="496" y="336"/>
                    </a:lnTo>
                    <a:lnTo>
                      <a:pt x="496" y="342"/>
                    </a:lnTo>
                    <a:lnTo>
                      <a:pt x="500" y="342"/>
                    </a:lnTo>
                    <a:lnTo>
                      <a:pt x="504" y="342"/>
                    </a:lnTo>
                    <a:lnTo>
                      <a:pt x="504" y="344"/>
                    </a:lnTo>
                    <a:lnTo>
                      <a:pt x="502" y="344"/>
                    </a:lnTo>
                    <a:lnTo>
                      <a:pt x="504" y="350"/>
                    </a:lnTo>
                    <a:lnTo>
                      <a:pt x="508" y="354"/>
                    </a:lnTo>
                    <a:lnTo>
                      <a:pt x="508" y="358"/>
                    </a:lnTo>
                    <a:lnTo>
                      <a:pt x="508" y="360"/>
                    </a:lnTo>
                    <a:lnTo>
                      <a:pt x="508" y="364"/>
                    </a:lnTo>
                    <a:lnTo>
                      <a:pt x="514" y="364"/>
                    </a:lnTo>
                    <a:lnTo>
                      <a:pt x="518" y="376"/>
                    </a:lnTo>
                    <a:lnTo>
                      <a:pt x="514" y="378"/>
                    </a:lnTo>
                    <a:lnTo>
                      <a:pt x="512" y="380"/>
                    </a:lnTo>
                    <a:lnTo>
                      <a:pt x="514" y="382"/>
                    </a:lnTo>
                    <a:lnTo>
                      <a:pt x="518" y="382"/>
                    </a:lnTo>
                    <a:lnTo>
                      <a:pt x="518" y="378"/>
                    </a:lnTo>
                    <a:lnTo>
                      <a:pt x="520" y="380"/>
                    </a:lnTo>
                    <a:lnTo>
                      <a:pt x="524" y="380"/>
                    </a:lnTo>
                    <a:lnTo>
                      <a:pt x="524" y="382"/>
                    </a:lnTo>
                    <a:lnTo>
                      <a:pt x="522" y="386"/>
                    </a:lnTo>
                    <a:lnTo>
                      <a:pt x="528" y="382"/>
                    </a:lnTo>
                    <a:lnTo>
                      <a:pt x="528" y="400"/>
                    </a:lnTo>
                    <a:lnTo>
                      <a:pt x="530" y="398"/>
                    </a:lnTo>
                    <a:lnTo>
                      <a:pt x="532" y="396"/>
                    </a:lnTo>
                    <a:lnTo>
                      <a:pt x="538" y="410"/>
                    </a:lnTo>
                    <a:lnTo>
                      <a:pt x="540" y="408"/>
                    </a:lnTo>
                    <a:lnTo>
                      <a:pt x="542" y="410"/>
                    </a:lnTo>
                    <a:lnTo>
                      <a:pt x="542" y="406"/>
                    </a:lnTo>
                    <a:lnTo>
                      <a:pt x="546" y="400"/>
                    </a:lnTo>
                    <a:lnTo>
                      <a:pt x="546" y="404"/>
                    </a:lnTo>
                    <a:lnTo>
                      <a:pt x="546" y="410"/>
                    </a:lnTo>
                    <a:lnTo>
                      <a:pt x="540" y="416"/>
                    </a:lnTo>
                    <a:lnTo>
                      <a:pt x="542" y="418"/>
                    </a:lnTo>
                    <a:lnTo>
                      <a:pt x="542" y="422"/>
                    </a:lnTo>
                    <a:lnTo>
                      <a:pt x="548" y="424"/>
                    </a:lnTo>
                    <a:lnTo>
                      <a:pt x="554" y="424"/>
                    </a:lnTo>
                    <a:lnTo>
                      <a:pt x="554" y="418"/>
                    </a:lnTo>
                    <a:lnTo>
                      <a:pt x="558" y="416"/>
                    </a:lnTo>
                    <a:lnTo>
                      <a:pt x="560" y="414"/>
                    </a:lnTo>
                    <a:lnTo>
                      <a:pt x="566" y="408"/>
                    </a:lnTo>
                    <a:lnTo>
                      <a:pt x="566" y="406"/>
                    </a:lnTo>
                    <a:lnTo>
                      <a:pt x="566" y="404"/>
                    </a:lnTo>
                    <a:lnTo>
                      <a:pt x="566" y="400"/>
                    </a:lnTo>
                    <a:lnTo>
                      <a:pt x="566" y="398"/>
                    </a:lnTo>
                    <a:lnTo>
                      <a:pt x="568" y="396"/>
                    </a:lnTo>
                    <a:lnTo>
                      <a:pt x="566" y="396"/>
                    </a:lnTo>
                    <a:lnTo>
                      <a:pt x="566" y="392"/>
                    </a:lnTo>
                    <a:close/>
                    <a:moveTo>
                      <a:pt x="476" y="354"/>
                    </a:moveTo>
                    <a:lnTo>
                      <a:pt x="478" y="358"/>
                    </a:lnTo>
                    <a:lnTo>
                      <a:pt x="482" y="360"/>
                    </a:lnTo>
                    <a:lnTo>
                      <a:pt x="476" y="358"/>
                    </a:lnTo>
                    <a:lnTo>
                      <a:pt x="474" y="354"/>
                    </a:lnTo>
                    <a:lnTo>
                      <a:pt x="476" y="354"/>
                    </a:lnTo>
                    <a:close/>
                    <a:moveTo>
                      <a:pt x="466" y="324"/>
                    </a:moveTo>
                    <a:lnTo>
                      <a:pt x="466" y="326"/>
                    </a:lnTo>
                    <a:lnTo>
                      <a:pt x="458" y="328"/>
                    </a:lnTo>
                    <a:lnTo>
                      <a:pt x="458" y="322"/>
                    </a:lnTo>
                    <a:lnTo>
                      <a:pt x="458" y="318"/>
                    </a:lnTo>
                    <a:lnTo>
                      <a:pt x="460" y="318"/>
                    </a:lnTo>
                    <a:lnTo>
                      <a:pt x="466" y="322"/>
                    </a:lnTo>
                    <a:lnTo>
                      <a:pt x="466" y="324"/>
                    </a:lnTo>
                    <a:close/>
                    <a:moveTo>
                      <a:pt x="478" y="314"/>
                    </a:moveTo>
                    <a:lnTo>
                      <a:pt x="478" y="316"/>
                    </a:lnTo>
                    <a:lnTo>
                      <a:pt x="476" y="316"/>
                    </a:lnTo>
                    <a:lnTo>
                      <a:pt x="476" y="314"/>
                    </a:lnTo>
                    <a:lnTo>
                      <a:pt x="476" y="310"/>
                    </a:lnTo>
                    <a:lnTo>
                      <a:pt x="478" y="310"/>
                    </a:lnTo>
                    <a:lnTo>
                      <a:pt x="478" y="31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2" name="Freeform 1473"/>
              <p:cNvSpPr>
                <a:spLocks/>
              </p:cNvSpPr>
              <p:nvPr/>
            </p:nvSpPr>
            <p:spPr bwMode="auto">
              <a:xfrm>
                <a:off x="5588000" y="2632075"/>
                <a:ext cx="60325" cy="34925"/>
              </a:xfrm>
              <a:custGeom>
                <a:avLst/>
                <a:gdLst>
                  <a:gd name="T0" fmla="*/ 34 w 38"/>
                  <a:gd name="T1" fmla="*/ 4 h 22"/>
                  <a:gd name="T2" fmla="*/ 28 w 38"/>
                  <a:gd name="T3" fmla="*/ 2 h 22"/>
                  <a:gd name="T4" fmla="*/ 24 w 38"/>
                  <a:gd name="T5" fmla="*/ 0 h 22"/>
                  <a:gd name="T6" fmla="*/ 24 w 38"/>
                  <a:gd name="T7" fmla="*/ 2 h 22"/>
                  <a:gd name="T8" fmla="*/ 16 w 38"/>
                  <a:gd name="T9" fmla="*/ 2 h 22"/>
                  <a:gd name="T10" fmla="*/ 10 w 38"/>
                  <a:gd name="T11" fmla="*/ 2 h 22"/>
                  <a:gd name="T12" fmla="*/ 10 w 38"/>
                  <a:gd name="T13" fmla="*/ 4 h 22"/>
                  <a:gd name="T14" fmla="*/ 14 w 38"/>
                  <a:gd name="T15" fmla="*/ 8 h 22"/>
                  <a:gd name="T16" fmla="*/ 0 w 38"/>
                  <a:gd name="T17" fmla="*/ 10 h 22"/>
                  <a:gd name="T18" fmla="*/ 4 w 38"/>
                  <a:gd name="T19" fmla="*/ 20 h 22"/>
                  <a:gd name="T20" fmla="*/ 8 w 38"/>
                  <a:gd name="T21" fmla="*/ 20 h 22"/>
                  <a:gd name="T22" fmla="*/ 10 w 38"/>
                  <a:gd name="T23" fmla="*/ 20 h 22"/>
                  <a:gd name="T24" fmla="*/ 14 w 38"/>
                  <a:gd name="T25" fmla="*/ 22 h 22"/>
                  <a:gd name="T26" fmla="*/ 18 w 38"/>
                  <a:gd name="T27" fmla="*/ 22 h 22"/>
                  <a:gd name="T28" fmla="*/ 20 w 38"/>
                  <a:gd name="T29" fmla="*/ 20 h 22"/>
                  <a:gd name="T30" fmla="*/ 24 w 38"/>
                  <a:gd name="T31" fmla="*/ 20 h 22"/>
                  <a:gd name="T32" fmla="*/ 24 w 38"/>
                  <a:gd name="T33" fmla="*/ 22 h 22"/>
                  <a:gd name="T34" fmla="*/ 26 w 38"/>
                  <a:gd name="T35" fmla="*/ 22 h 22"/>
                  <a:gd name="T36" fmla="*/ 26 w 38"/>
                  <a:gd name="T37" fmla="*/ 20 h 22"/>
                  <a:gd name="T38" fmla="*/ 24 w 38"/>
                  <a:gd name="T39" fmla="*/ 18 h 22"/>
                  <a:gd name="T40" fmla="*/ 34 w 38"/>
                  <a:gd name="T41" fmla="*/ 18 h 22"/>
                  <a:gd name="T42" fmla="*/ 32 w 38"/>
                  <a:gd name="T43" fmla="*/ 16 h 22"/>
                  <a:gd name="T44" fmla="*/ 28 w 38"/>
                  <a:gd name="T45" fmla="*/ 12 h 22"/>
                  <a:gd name="T46" fmla="*/ 38 w 38"/>
                  <a:gd name="T47" fmla="*/ 12 h 22"/>
                  <a:gd name="T48" fmla="*/ 34 w 38"/>
                  <a:gd name="T4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" h="22">
                    <a:moveTo>
                      <a:pt x="34" y="4"/>
                    </a:moveTo>
                    <a:lnTo>
                      <a:pt x="28" y="2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4" y="8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4" y="18"/>
                    </a:lnTo>
                    <a:lnTo>
                      <a:pt x="34" y="18"/>
                    </a:lnTo>
                    <a:lnTo>
                      <a:pt x="32" y="16"/>
                    </a:lnTo>
                    <a:lnTo>
                      <a:pt x="28" y="12"/>
                    </a:lnTo>
                    <a:lnTo>
                      <a:pt x="38" y="12"/>
                    </a:lnTo>
                    <a:lnTo>
                      <a:pt x="34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3" name="Freeform 1474"/>
              <p:cNvSpPr>
                <a:spLocks/>
              </p:cNvSpPr>
              <p:nvPr/>
            </p:nvSpPr>
            <p:spPr bwMode="auto">
              <a:xfrm>
                <a:off x="5626100" y="2606675"/>
                <a:ext cx="22225" cy="22225"/>
              </a:xfrm>
              <a:custGeom>
                <a:avLst/>
                <a:gdLst>
                  <a:gd name="T0" fmla="*/ 2 w 14"/>
                  <a:gd name="T1" fmla="*/ 8 h 14"/>
                  <a:gd name="T2" fmla="*/ 0 w 14"/>
                  <a:gd name="T3" fmla="*/ 14 h 14"/>
                  <a:gd name="T4" fmla="*/ 2 w 14"/>
                  <a:gd name="T5" fmla="*/ 14 h 14"/>
                  <a:gd name="T6" fmla="*/ 8 w 14"/>
                  <a:gd name="T7" fmla="*/ 8 h 14"/>
                  <a:gd name="T8" fmla="*/ 14 w 14"/>
                  <a:gd name="T9" fmla="*/ 6 h 14"/>
                  <a:gd name="T10" fmla="*/ 4 w 14"/>
                  <a:gd name="T11" fmla="*/ 0 h 14"/>
                  <a:gd name="T12" fmla="*/ 2 w 14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2" y="8"/>
                    </a:moveTo>
                    <a:lnTo>
                      <a:pt x="0" y="14"/>
                    </a:lnTo>
                    <a:lnTo>
                      <a:pt x="2" y="14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4" name="Freeform 1475"/>
              <p:cNvSpPr>
                <a:spLocks/>
              </p:cNvSpPr>
              <p:nvPr/>
            </p:nvSpPr>
            <p:spPr bwMode="auto">
              <a:xfrm>
                <a:off x="6035675" y="2663825"/>
                <a:ext cx="6350" cy="9525"/>
              </a:xfrm>
              <a:custGeom>
                <a:avLst/>
                <a:gdLst>
                  <a:gd name="T0" fmla="*/ 4 w 4"/>
                  <a:gd name="T1" fmla="*/ 6 h 6"/>
                  <a:gd name="T2" fmla="*/ 4 w 4"/>
                  <a:gd name="T3" fmla="*/ 2 h 6"/>
                  <a:gd name="T4" fmla="*/ 0 w 4"/>
                  <a:gd name="T5" fmla="*/ 0 h 6"/>
                  <a:gd name="T6" fmla="*/ 4 w 4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5" name="Freeform 1476"/>
              <p:cNvSpPr>
                <a:spLocks/>
              </p:cNvSpPr>
              <p:nvPr/>
            </p:nvSpPr>
            <p:spPr bwMode="auto">
              <a:xfrm>
                <a:off x="6092825" y="2701925"/>
                <a:ext cx="53975" cy="60325"/>
              </a:xfrm>
              <a:custGeom>
                <a:avLst/>
                <a:gdLst>
                  <a:gd name="T0" fmla="*/ 8 w 34"/>
                  <a:gd name="T1" fmla="*/ 10 h 38"/>
                  <a:gd name="T2" fmla="*/ 8 w 34"/>
                  <a:gd name="T3" fmla="*/ 14 h 38"/>
                  <a:gd name="T4" fmla="*/ 10 w 34"/>
                  <a:gd name="T5" fmla="*/ 14 h 38"/>
                  <a:gd name="T6" fmla="*/ 14 w 34"/>
                  <a:gd name="T7" fmla="*/ 12 h 38"/>
                  <a:gd name="T8" fmla="*/ 14 w 34"/>
                  <a:gd name="T9" fmla="*/ 18 h 38"/>
                  <a:gd name="T10" fmla="*/ 14 w 34"/>
                  <a:gd name="T11" fmla="*/ 22 h 38"/>
                  <a:gd name="T12" fmla="*/ 26 w 34"/>
                  <a:gd name="T13" fmla="*/ 30 h 38"/>
                  <a:gd name="T14" fmla="*/ 26 w 34"/>
                  <a:gd name="T15" fmla="*/ 32 h 38"/>
                  <a:gd name="T16" fmla="*/ 26 w 34"/>
                  <a:gd name="T17" fmla="*/ 38 h 38"/>
                  <a:gd name="T18" fmla="*/ 34 w 34"/>
                  <a:gd name="T19" fmla="*/ 38 h 38"/>
                  <a:gd name="T20" fmla="*/ 28 w 34"/>
                  <a:gd name="T21" fmla="*/ 24 h 38"/>
                  <a:gd name="T22" fmla="*/ 32 w 34"/>
                  <a:gd name="T23" fmla="*/ 24 h 38"/>
                  <a:gd name="T24" fmla="*/ 32 w 34"/>
                  <a:gd name="T25" fmla="*/ 22 h 38"/>
                  <a:gd name="T26" fmla="*/ 32 w 34"/>
                  <a:gd name="T27" fmla="*/ 20 h 38"/>
                  <a:gd name="T28" fmla="*/ 24 w 34"/>
                  <a:gd name="T29" fmla="*/ 20 h 38"/>
                  <a:gd name="T30" fmla="*/ 20 w 34"/>
                  <a:gd name="T31" fmla="*/ 18 h 38"/>
                  <a:gd name="T32" fmla="*/ 18 w 34"/>
                  <a:gd name="T33" fmla="*/ 14 h 38"/>
                  <a:gd name="T34" fmla="*/ 20 w 34"/>
                  <a:gd name="T35" fmla="*/ 10 h 38"/>
                  <a:gd name="T36" fmla="*/ 20 w 34"/>
                  <a:gd name="T37" fmla="*/ 4 h 38"/>
                  <a:gd name="T38" fmla="*/ 14 w 34"/>
                  <a:gd name="T39" fmla="*/ 0 h 38"/>
                  <a:gd name="T40" fmla="*/ 18 w 34"/>
                  <a:gd name="T41" fmla="*/ 4 h 38"/>
                  <a:gd name="T42" fmla="*/ 16 w 34"/>
                  <a:gd name="T43" fmla="*/ 6 h 38"/>
                  <a:gd name="T44" fmla="*/ 0 w 34"/>
                  <a:gd name="T45" fmla="*/ 0 h 38"/>
                  <a:gd name="T46" fmla="*/ 0 w 34"/>
                  <a:gd name="T47" fmla="*/ 4 h 38"/>
                  <a:gd name="T48" fmla="*/ 0 w 34"/>
                  <a:gd name="T49" fmla="*/ 10 h 38"/>
                  <a:gd name="T50" fmla="*/ 8 w 34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38">
                    <a:moveTo>
                      <a:pt x="8" y="10"/>
                    </a:moveTo>
                    <a:lnTo>
                      <a:pt x="8" y="14"/>
                    </a:lnTo>
                    <a:lnTo>
                      <a:pt x="10" y="14"/>
                    </a:lnTo>
                    <a:lnTo>
                      <a:pt x="14" y="12"/>
                    </a:lnTo>
                    <a:lnTo>
                      <a:pt x="14" y="18"/>
                    </a:lnTo>
                    <a:lnTo>
                      <a:pt x="14" y="22"/>
                    </a:lnTo>
                    <a:lnTo>
                      <a:pt x="26" y="30"/>
                    </a:lnTo>
                    <a:lnTo>
                      <a:pt x="26" y="32"/>
                    </a:lnTo>
                    <a:lnTo>
                      <a:pt x="26" y="38"/>
                    </a:lnTo>
                    <a:lnTo>
                      <a:pt x="34" y="38"/>
                    </a:lnTo>
                    <a:lnTo>
                      <a:pt x="28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24" y="20"/>
                    </a:lnTo>
                    <a:lnTo>
                      <a:pt x="20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4"/>
                    </a:lnTo>
                    <a:lnTo>
                      <a:pt x="14" y="0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6" name="Freeform 1730"/>
              <p:cNvSpPr>
                <a:spLocks/>
              </p:cNvSpPr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7" name="Freeform 1731"/>
              <p:cNvSpPr>
                <a:spLocks/>
              </p:cNvSpPr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8" name="Freeform 1732"/>
              <p:cNvSpPr>
                <a:spLocks/>
              </p:cNvSpPr>
              <p:nvPr/>
            </p:nvSpPr>
            <p:spPr bwMode="auto">
              <a:xfrm>
                <a:off x="7458075" y="4114800"/>
                <a:ext cx="311150" cy="323850"/>
              </a:xfrm>
              <a:custGeom>
                <a:avLst/>
                <a:gdLst>
                  <a:gd name="T0" fmla="*/ 188 w 196"/>
                  <a:gd name="T1" fmla="*/ 56 h 204"/>
                  <a:gd name="T2" fmla="*/ 162 w 196"/>
                  <a:gd name="T3" fmla="*/ 60 h 204"/>
                  <a:gd name="T4" fmla="*/ 180 w 196"/>
                  <a:gd name="T5" fmla="*/ 54 h 204"/>
                  <a:gd name="T6" fmla="*/ 186 w 196"/>
                  <a:gd name="T7" fmla="*/ 40 h 204"/>
                  <a:gd name="T8" fmla="*/ 178 w 196"/>
                  <a:gd name="T9" fmla="*/ 36 h 204"/>
                  <a:gd name="T10" fmla="*/ 170 w 196"/>
                  <a:gd name="T11" fmla="*/ 32 h 204"/>
                  <a:gd name="T12" fmla="*/ 166 w 196"/>
                  <a:gd name="T13" fmla="*/ 36 h 204"/>
                  <a:gd name="T14" fmla="*/ 160 w 196"/>
                  <a:gd name="T15" fmla="*/ 32 h 204"/>
                  <a:gd name="T16" fmla="*/ 168 w 196"/>
                  <a:gd name="T17" fmla="*/ 20 h 204"/>
                  <a:gd name="T18" fmla="*/ 138 w 196"/>
                  <a:gd name="T19" fmla="*/ 22 h 204"/>
                  <a:gd name="T20" fmla="*/ 110 w 196"/>
                  <a:gd name="T21" fmla="*/ 28 h 204"/>
                  <a:gd name="T22" fmla="*/ 94 w 196"/>
                  <a:gd name="T23" fmla="*/ 24 h 204"/>
                  <a:gd name="T24" fmla="*/ 70 w 196"/>
                  <a:gd name="T25" fmla="*/ 12 h 204"/>
                  <a:gd name="T26" fmla="*/ 54 w 196"/>
                  <a:gd name="T27" fmla="*/ 10 h 204"/>
                  <a:gd name="T28" fmla="*/ 48 w 196"/>
                  <a:gd name="T29" fmla="*/ 6 h 204"/>
                  <a:gd name="T30" fmla="*/ 54 w 196"/>
                  <a:gd name="T31" fmla="*/ 14 h 204"/>
                  <a:gd name="T32" fmla="*/ 30 w 196"/>
                  <a:gd name="T33" fmla="*/ 32 h 204"/>
                  <a:gd name="T34" fmla="*/ 40 w 196"/>
                  <a:gd name="T35" fmla="*/ 50 h 204"/>
                  <a:gd name="T36" fmla="*/ 24 w 196"/>
                  <a:gd name="T37" fmla="*/ 46 h 204"/>
                  <a:gd name="T38" fmla="*/ 30 w 196"/>
                  <a:gd name="T39" fmla="*/ 30 h 204"/>
                  <a:gd name="T40" fmla="*/ 24 w 196"/>
                  <a:gd name="T41" fmla="*/ 22 h 204"/>
                  <a:gd name="T42" fmla="*/ 32 w 196"/>
                  <a:gd name="T43" fmla="*/ 4 h 204"/>
                  <a:gd name="T44" fmla="*/ 14 w 196"/>
                  <a:gd name="T45" fmla="*/ 12 h 204"/>
                  <a:gd name="T46" fmla="*/ 4 w 196"/>
                  <a:gd name="T47" fmla="*/ 32 h 204"/>
                  <a:gd name="T48" fmla="*/ 0 w 196"/>
                  <a:gd name="T49" fmla="*/ 50 h 204"/>
                  <a:gd name="T50" fmla="*/ 8 w 196"/>
                  <a:gd name="T51" fmla="*/ 56 h 204"/>
                  <a:gd name="T52" fmla="*/ 12 w 196"/>
                  <a:gd name="T53" fmla="*/ 74 h 204"/>
                  <a:gd name="T54" fmla="*/ 20 w 196"/>
                  <a:gd name="T55" fmla="*/ 90 h 204"/>
                  <a:gd name="T56" fmla="*/ 36 w 196"/>
                  <a:gd name="T57" fmla="*/ 94 h 204"/>
                  <a:gd name="T58" fmla="*/ 50 w 196"/>
                  <a:gd name="T59" fmla="*/ 96 h 204"/>
                  <a:gd name="T60" fmla="*/ 78 w 196"/>
                  <a:gd name="T61" fmla="*/ 110 h 204"/>
                  <a:gd name="T62" fmla="*/ 76 w 196"/>
                  <a:gd name="T63" fmla="*/ 122 h 204"/>
                  <a:gd name="T64" fmla="*/ 78 w 196"/>
                  <a:gd name="T65" fmla="*/ 132 h 204"/>
                  <a:gd name="T66" fmla="*/ 92 w 196"/>
                  <a:gd name="T67" fmla="*/ 148 h 204"/>
                  <a:gd name="T68" fmla="*/ 102 w 196"/>
                  <a:gd name="T69" fmla="*/ 166 h 204"/>
                  <a:gd name="T70" fmla="*/ 94 w 196"/>
                  <a:gd name="T71" fmla="*/ 178 h 204"/>
                  <a:gd name="T72" fmla="*/ 100 w 196"/>
                  <a:gd name="T73" fmla="*/ 178 h 204"/>
                  <a:gd name="T74" fmla="*/ 102 w 196"/>
                  <a:gd name="T75" fmla="*/ 200 h 204"/>
                  <a:gd name="T76" fmla="*/ 120 w 196"/>
                  <a:gd name="T77" fmla="*/ 200 h 204"/>
                  <a:gd name="T78" fmla="*/ 124 w 196"/>
                  <a:gd name="T79" fmla="*/ 194 h 204"/>
                  <a:gd name="T80" fmla="*/ 134 w 196"/>
                  <a:gd name="T81" fmla="*/ 190 h 204"/>
                  <a:gd name="T82" fmla="*/ 140 w 196"/>
                  <a:gd name="T83" fmla="*/ 182 h 204"/>
                  <a:gd name="T84" fmla="*/ 148 w 196"/>
                  <a:gd name="T85" fmla="*/ 176 h 204"/>
                  <a:gd name="T86" fmla="*/ 138 w 196"/>
                  <a:gd name="T87" fmla="*/ 176 h 204"/>
                  <a:gd name="T88" fmla="*/ 128 w 196"/>
                  <a:gd name="T89" fmla="*/ 168 h 204"/>
                  <a:gd name="T90" fmla="*/ 124 w 196"/>
                  <a:gd name="T91" fmla="*/ 150 h 204"/>
                  <a:gd name="T92" fmla="*/ 122 w 196"/>
                  <a:gd name="T93" fmla="*/ 140 h 204"/>
                  <a:gd name="T94" fmla="*/ 130 w 196"/>
                  <a:gd name="T95" fmla="*/ 140 h 204"/>
                  <a:gd name="T96" fmla="*/ 142 w 196"/>
                  <a:gd name="T97" fmla="*/ 146 h 204"/>
                  <a:gd name="T98" fmla="*/ 150 w 196"/>
                  <a:gd name="T99" fmla="*/ 146 h 204"/>
                  <a:gd name="T100" fmla="*/ 156 w 196"/>
                  <a:gd name="T101" fmla="*/ 140 h 204"/>
                  <a:gd name="T102" fmla="*/ 170 w 196"/>
                  <a:gd name="T103" fmla="*/ 138 h 204"/>
                  <a:gd name="T104" fmla="*/ 176 w 196"/>
                  <a:gd name="T105" fmla="*/ 132 h 204"/>
                  <a:gd name="T106" fmla="*/ 184 w 196"/>
                  <a:gd name="T107" fmla="*/ 120 h 204"/>
                  <a:gd name="T108" fmla="*/ 176 w 196"/>
                  <a:gd name="T109" fmla="*/ 94 h 204"/>
                  <a:gd name="T110" fmla="*/ 186 w 196"/>
                  <a:gd name="T111" fmla="*/ 92 h 204"/>
                  <a:gd name="T112" fmla="*/ 192 w 196"/>
                  <a:gd name="T113" fmla="*/ 84 h 204"/>
                  <a:gd name="T114" fmla="*/ 186 w 196"/>
                  <a:gd name="T115" fmla="*/ 78 h 204"/>
                  <a:gd name="T116" fmla="*/ 180 w 196"/>
                  <a:gd name="T117" fmla="*/ 72 h 204"/>
                  <a:gd name="T118" fmla="*/ 196 w 196"/>
                  <a:gd name="T119" fmla="*/ 64 h 204"/>
                  <a:gd name="T120" fmla="*/ 196 w 196"/>
                  <a:gd name="T121" fmla="*/ 5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6" h="204">
                    <a:moveTo>
                      <a:pt x="196" y="58"/>
                    </a:moveTo>
                    <a:lnTo>
                      <a:pt x="196" y="58"/>
                    </a:lnTo>
                    <a:lnTo>
                      <a:pt x="188" y="56"/>
                    </a:lnTo>
                    <a:lnTo>
                      <a:pt x="184" y="56"/>
                    </a:lnTo>
                    <a:lnTo>
                      <a:pt x="170" y="58"/>
                    </a:lnTo>
                    <a:lnTo>
                      <a:pt x="162" y="60"/>
                    </a:lnTo>
                    <a:lnTo>
                      <a:pt x="162" y="58"/>
                    </a:lnTo>
                    <a:lnTo>
                      <a:pt x="166" y="54"/>
                    </a:lnTo>
                    <a:lnTo>
                      <a:pt x="180" y="54"/>
                    </a:lnTo>
                    <a:lnTo>
                      <a:pt x="180" y="48"/>
                    </a:lnTo>
                    <a:lnTo>
                      <a:pt x="184" y="40"/>
                    </a:lnTo>
                    <a:lnTo>
                      <a:pt x="186" y="40"/>
                    </a:lnTo>
                    <a:lnTo>
                      <a:pt x="184" y="38"/>
                    </a:lnTo>
                    <a:lnTo>
                      <a:pt x="180" y="36"/>
                    </a:lnTo>
                    <a:lnTo>
                      <a:pt x="178" y="36"/>
                    </a:lnTo>
                    <a:lnTo>
                      <a:pt x="176" y="38"/>
                    </a:lnTo>
                    <a:lnTo>
                      <a:pt x="170" y="38"/>
                    </a:lnTo>
                    <a:lnTo>
                      <a:pt x="170" y="32"/>
                    </a:lnTo>
                    <a:lnTo>
                      <a:pt x="168" y="32"/>
                    </a:lnTo>
                    <a:lnTo>
                      <a:pt x="168" y="36"/>
                    </a:lnTo>
                    <a:lnTo>
                      <a:pt x="166" y="36"/>
                    </a:lnTo>
                    <a:lnTo>
                      <a:pt x="162" y="36"/>
                    </a:lnTo>
                    <a:lnTo>
                      <a:pt x="162" y="32"/>
                    </a:lnTo>
                    <a:lnTo>
                      <a:pt x="160" y="32"/>
                    </a:lnTo>
                    <a:lnTo>
                      <a:pt x="160" y="30"/>
                    </a:lnTo>
                    <a:lnTo>
                      <a:pt x="158" y="24"/>
                    </a:lnTo>
                    <a:lnTo>
                      <a:pt x="168" y="20"/>
                    </a:lnTo>
                    <a:lnTo>
                      <a:pt x="142" y="20"/>
                    </a:lnTo>
                    <a:lnTo>
                      <a:pt x="148" y="24"/>
                    </a:lnTo>
                    <a:lnTo>
                      <a:pt x="138" y="22"/>
                    </a:lnTo>
                    <a:lnTo>
                      <a:pt x="134" y="30"/>
                    </a:lnTo>
                    <a:lnTo>
                      <a:pt x="120" y="30"/>
                    </a:lnTo>
                    <a:lnTo>
                      <a:pt x="110" y="28"/>
                    </a:lnTo>
                    <a:lnTo>
                      <a:pt x="110" y="22"/>
                    </a:lnTo>
                    <a:lnTo>
                      <a:pt x="102" y="22"/>
                    </a:lnTo>
                    <a:lnTo>
                      <a:pt x="94" y="24"/>
                    </a:lnTo>
                    <a:lnTo>
                      <a:pt x="78" y="30"/>
                    </a:lnTo>
                    <a:lnTo>
                      <a:pt x="74" y="18"/>
                    </a:lnTo>
                    <a:lnTo>
                      <a:pt x="70" y="12"/>
                    </a:lnTo>
                    <a:lnTo>
                      <a:pt x="64" y="10"/>
                    </a:lnTo>
                    <a:lnTo>
                      <a:pt x="58" y="10"/>
                    </a:lnTo>
                    <a:lnTo>
                      <a:pt x="54" y="10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30" y="32"/>
                    </a:lnTo>
                    <a:lnTo>
                      <a:pt x="38" y="40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36" y="50"/>
                    </a:lnTo>
                    <a:lnTo>
                      <a:pt x="28" y="50"/>
                    </a:lnTo>
                    <a:lnTo>
                      <a:pt x="24" y="46"/>
                    </a:lnTo>
                    <a:lnTo>
                      <a:pt x="22" y="32"/>
                    </a:lnTo>
                    <a:lnTo>
                      <a:pt x="28" y="30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4" y="22"/>
                    </a:lnTo>
                    <a:lnTo>
                      <a:pt x="28" y="18"/>
                    </a:lnTo>
                    <a:lnTo>
                      <a:pt x="20" y="14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2" y="4"/>
                    </a:lnTo>
                    <a:lnTo>
                      <a:pt x="14" y="12"/>
                    </a:lnTo>
                    <a:lnTo>
                      <a:pt x="10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8" y="56"/>
                    </a:lnTo>
                    <a:lnTo>
                      <a:pt x="14" y="68"/>
                    </a:lnTo>
                    <a:lnTo>
                      <a:pt x="12" y="68"/>
                    </a:lnTo>
                    <a:lnTo>
                      <a:pt x="12" y="74"/>
                    </a:lnTo>
                    <a:lnTo>
                      <a:pt x="14" y="78"/>
                    </a:lnTo>
                    <a:lnTo>
                      <a:pt x="18" y="84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30" y="94"/>
                    </a:lnTo>
                    <a:lnTo>
                      <a:pt x="36" y="94"/>
                    </a:lnTo>
                    <a:lnTo>
                      <a:pt x="42" y="94"/>
                    </a:lnTo>
                    <a:lnTo>
                      <a:pt x="48" y="94"/>
                    </a:lnTo>
                    <a:lnTo>
                      <a:pt x="50" y="96"/>
                    </a:lnTo>
                    <a:lnTo>
                      <a:pt x="58" y="110"/>
                    </a:lnTo>
                    <a:lnTo>
                      <a:pt x="68" y="108"/>
                    </a:lnTo>
                    <a:lnTo>
                      <a:pt x="78" y="110"/>
                    </a:lnTo>
                    <a:lnTo>
                      <a:pt x="78" y="120"/>
                    </a:lnTo>
                    <a:lnTo>
                      <a:pt x="76" y="120"/>
                    </a:lnTo>
                    <a:lnTo>
                      <a:pt x="76" y="122"/>
                    </a:lnTo>
                    <a:lnTo>
                      <a:pt x="76" y="128"/>
                    </a:lnTo>
                    <a:lnTo>
                      <a:pt x="76" y="130"/>
                    </a:lnTo>
                    <a:lnTo>
                      <a:pt x="78" y="132"/>
                    </a:lnTo>
                    <a:lnTo>
                      <a:pt x="84" y="138"/>
                    </a:lnTo>
                    <a:lnTo>
                      <a:pt x="86" y="142"/>
                    </a:lnTo>
                    <a:lnTo>
                      <a:pt x="92" y="148"/>
                    </a:lnTo>
                    <a:lnTo>
                      <a:pt x="100" y="154"/>
                    </a:lnTo>
                    <a:lnTo>
                      <a:pt x="104" y="156"/>
                    </a:lnTo>
                    <a:lnTo>
                      <a:pt x="102" y="166"/>
                    </a:lnTo>
                    <a:lnTo>
                      <a:pt x="96" y="172"/>
                    </a:lnTo>
                    <a:lnTo>
                      <a:pt x="94" y="174"/>
                    </a:lnTo>
                    <a:lnTo>
                      <a:pt x="94" y="178"/>
                    </a:lnTo>
                    <a:lnTo>
                      <a:pt x="94" y="182"/>
                    </a:lnTo>
                    <a:lnTo>
                      <a:pt x="96" y="182"/>
                    </a:lnTo>
                    <a:lnTo>
                      <a:pt x="100" y="178"/>
                    </a:lnTo>
                    <a:lnTo>
                      <a:pt x="102" y="184"/>
                    </a:lnTo>
                    <a:lnTo>
                      <a:pt x="104" y="192"/>
                    </a:lnTo>
                    <a:lnTo>
                      <a:pt x="102" y="200"/>
                    </a:lnTo>
                    <a:lnTo>
                      <a:pt x="110" y="204"/>
                    </a:lnTo>
                    <a:lnTo>
                      <a:pt x="114" y="202"/>
                    </a:lnTo>
                    <a:lnTo>
                      <a:pt x="120" y="200"/>
                    </a:lnTo>
                    <a:lnTo>
                      <a:pt x="122" y="200"/>
                    </a:lnTo>
                    <a:lnTo>
                      <a:pt x="124" y="196"/>
                    </a:lnTo>
                    <a:lnTo>
                      <a:pt x="124" y="194"/>
                    </a:lnTo>
                    <a:lnTo>
                      <a:pt x="128" y="194"/>
                    </a:lnTo>
                    <a:lnTo>
                      <a:pt x="132" y="192"/>
                    </a:lnTo>
                    <a:lnTo>
                      <a:pt x="134" y="190"/>
                    </a:lnTo>
                    <a:lnTo>
                      <a:pt x="138" y="190"/>
                    </a:lnTo>
                    <a:lnTo>
                      <a:pt x="140" y="184"/>
                    </a:lnTo>
                    <a:lnTo>
                      <a:pt x="140" y="182"/>
                    </a:lnTo>
                    <a:lnTo>
                      <a:pt x="142" y="182"/>
                    </a:lnTo>
                    <a:lnTo>
                      <a:pt x="148" y="178"/>
                    </a:lnTo>
                    <a:lnTo>
                      <a:pt x="148" y="176"/>
                    </a:lnTo>
                    <a:lnTo>
                      <a:pt x="146" y="174"/>
                    </a:lnTo>
                    <a:lnTo>
                      <a:pt x="142" y="174"/>
                    </a:lnTo>
                    <a:lnTo>
                      <a:pt x="138" y="176"/>
                    </a:lnTo>
                    <a:lnTo>
                      <a:pt x="132" y="176"/>
                    </a:lnTo>
                    <a:lnTo>
                      <a:pt x="130" y="174"/>
                    </a:lnTo>
                    <a:lnTo>
                      <a:pt x="128" y="168"/>
                    </a:lnTo>
                    <a:lnTo>
                      <a:pt x="128" y="164"/>
                    </a:lnTo>
                    <a:lnTo>
                      <a:pt x="130" y="158"/>
                    </a:lnTo>
                    <a:lnTo>
                      <a:pt x="124" y="150"/>
                    </a:lnTo>
                    <a:lnTo>
                      <a:pt x="122" y="146"/>
                    </a:lnTo>
                    <a:lnTo>
                      <a:pt x="122" y="142"/>
                    </a:lnTo>
                    <a:lnTo>
                      <a:pt x="122" y="140"/>
                    </a:lnTo>
                    <a:lnTo>
                      <a:pt x="120" y="140"/>
                    </a:lnTo>
                    <a:lnTo>
                      <a:pt x="124" y="138"/>
                    </a:lnTo>
                    <a:lnTo>
                      <a:pt x="130" y="140"/>
                    </a:lnTo>
                    <a:lnTo>
                      <a:pt x="134" y="142"/>
                    </a:lnTo>
                    <a:lnTo>
                      <a:pt x="138" y="142"/>
                    </a:lnTo>
                    <a:lnTo>
                      <a:pt x="142" y="146"/>
                    </a:lnTo>
                    <a:lnTo>
                      <a:pt x="148" y="148"/>
                    </a:lnTo>
                    <a:lnTo>
                      <a:pt x="152" y="148"/>
                    </a:lnTo>
                    <a:lnTo>
                      <a:pt x="150" y="146"/>
                    </a:lnTo>
                    <a:lnTo>
                      <a:pt x="150" y="142"/>
                    </a:lnTo>
                    <a:lnTo>
                      <a:pt x="152" y="140"/>
                    </a:lnTo>
                    <a:lnTo>
                      <a:pt x="156" y="140"/>
                    </a:lnTo>
                    <a:lnTo>
                      <a:pt x="162" y="142"/>
                    </a:lnTo>
                    <a:lnTo>
                      <a:pt x="168" y="140"/>
                    </a:lnTo>
                    <a:lnTo>
                      <a:pt x="170" y="138"/>
                    </a:lnTo>
                    <a:lnTo>
                      <a:pt x="174" y="138"/>
                    </a:lnTo>
                    <a:lnTo>
                      <a:pt x="174" y="136"/>
                    </a:lnTo>
                    <a:lnTo>
                      <a:pt x="176" y="132"/>
                    </a:lnTo>
                    <a:lnTo>
                      <a:pt x="184" y="130"/>
                    </a:lnTo>
                    <a:lnTo>
                      <a:pt x="186" y="126"/>
                    </a:lnTo>
                    <a:lnTo>
                      <a:pt x="184" y="120"/>
                    </a:lnTo>
                    <a:lnTo>
                      <a:pt x="170" y="102"/>
                    </a:lnTo>
                    <a:lnTo>
                      <a:pt x="178" y="100"/>
                    </a:lnTo>
                    <a:lnTo>
                      <a:pt x="176" y="94"/>
                    </a:lnTo>
                    <a:lnTo>
                      <a:pt x="176" y="92"/>
                    </a:lnTo>
                    <a:lnTo>
                      <a:pt x="178" y="92"/>
                    </a:lnTo>
                    <a:lnTo>
                      <a:pt x="186" y="92"/>
                    </a:lnTo>
                    <a:lnTo>
                      <a:pt x="188" y="90"/>
                    </a:lnTo>
                    <a:lnTo>
                      <a:pt x="192" y="86"/>
                    </a:lnTo>
                    <a:lnTo>
                      <a:pt x="192" y="84"/>
                    </a:lnTo>
                    <a:lnTo>
                      <a:pt x="188" y="84"/>
                    </a:lnTo>
                    <a:lnTo>
                      <a:pt x="186" y="84"/>
                    </a:lnTo>
                    <a:lnTo>
                      <a:pt x="186" y="78"/>
                    </a:lnTo>
                    <a:lnTo>
                      <a:pt x="184" y="76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86" y="68"/>
                    </a:lnTo>
                    <a:lnTo>
                      <a:pt x="194" y="66"/>
                    </a:lnTo>
                    <a:lnTo>
                      <a:pt x="196" y="64"/>
                    </a:lnTo>
                    <a:lnTo>
                      <a:pt x="196" y="58"/>
                    </a:lnTo>
                    <a:lnTo>
                      <a:pt x="196" y="58"/>
                    </a:lnTo>
                    <a:lnTo>
                      <a:pt x="196" y="5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39" name="Freeform 1734"/>
              <p:cNvSpPr>
                <a:spLocks/>
              </p:cNvSpPr>
              <p:nvPr/>
            </p:nvSpPr>
            <p:spPr bwMode="auto">
              <a:xfrm>
                <a:off x="7810500" y="5337175"/>
                <a:ext cx="120650" cy="142875"/>
              </a:xfrm>
              <a:custGeom>
                <a:avLst/>
                <a:gdLst>
                  <a:gd name="T0" fmla="*/ 72 w 76"/>
                  <a:gd name="T1" fmla="*/ 64 h 90"/>
                  <a:gd name="T2" fmla="*/ 70 w 76"/>
                  <a:gd name="T3" fmla="*/ 58 h 90"/>
                  <a:gd name="T4" fmla="*/ 76 w 76"/>
                  <a:gd name="T5" fmla="*/ 48 h 90"/>
                  <a:gd name="T6" fmla="*/ 70 w 76"/>
                  <a:gd name="T7" fmla="*/ 44 h 90"/>
                  <a:gd name="T8" fmla="*/ 66 w 76"/>
                  <a:gd name="T9" fmla="*/ 40 h 90"/>
                  <a:gd name="T10" fmla="*/ 64 w 76"/>
                  <a:gd name="T11" fmla="*/ 34 h 90"/>
                  <a:gd name="T12" fmla="*/ 62 w 76"/>
                  <a:gd name="T13" fmla="*/ 32 h 90"/>
                  <a:gd name="T14" fmla="*/ 62 w 76"/>
                  <a:gd name="T15" fmla="*/ 30 h 90"/>
                  <a:gd name="T16" fmla="*/ 54 w 76"/>
                  <a:gd name="T17" fmla="*/ 26 h 90"/>
                  <a:gd name="T18" fmla="*/ 48 w 76"/>
                  <a:gd name="T19" fmla="*/ 24 h 90"/>
                  <a:gd name="T20" fmla="*/ 46 w 76"/>
                  <a:gd name="T21" fmla="*/ 20 h 90"/>
                  <a:gd name="T22" fmla="*/ 42 w 76"/>
                  <a:gd name="T23" fmla="*/ 16 h 90"/>
                  <a:gd name="T24" fmla="*/ 38 w 76"/>
                  <a:gd name="T25" fmla="*/ 16 h 90"/>
                  <a:gd name="T26" fmla="*/ 36 w 76"/>
                  <a:gd name="T27" fmla="*/ 14 h 90"/>
                  <a:gd name="T28" fmla="*/ 34 w 76"/>
                  <a:gd name="T29" fmla="*/ 6 h 90"/>
                  <a:gd name="T30" fmla="*/ 20 w 76"/>
                  <a:gd name="T31" fmla="*/ 0 h 90"/>
                  <a:gd name="T32" fmla="*/ 10 w 76"/>
                  <a:gd name="T33" fmla="*/ 2 h 90"/>
                  <a:gd name="T34" fmla="*/ 8 w 76"/>
                  <a:gd name="T35" fmla="*/ 4 h 90"/>
                  <a:gd name="T36" fmla="*/ 6 w 76"/>
                  <a:gd name="T37" fmla="*/ 10 h 90"/>
                  <a:gd name="T38" fmla="*/ 6 w 76"/>
                  <a:gd name="T39" fmla="*/ 14 h 90"/>
                  <a:gd name="T40" fmla="*/ 6 w 76"/>
                  <a:gd name="T41" fmla="*/ 16 h 90"/>
                  <a:gd name="T42" fmla="*/ 6 w 76"/>
                  <a:gd name="T43" fmla="*/ 20 h 90"/>
                  <a:gd name="T44" fmla="*/ 2 w 76"/>
                  <a:gd name="T45" fmla="*/ 22 h 90"/>
                  <a:gd name="T46" fmla="*/ 2 w 76"/>
                  <a:gd name="T47" fmla="*/ 24 h 90"/>
                  <a:gd name="T48" fmla="*/ 2 w 76"/>
                  <a:gd name="T49" fmla="*/ 30 h 90"/>
                  <a:gd name="T50" fmla="*/ 0 w 76"/>
                  <a:gd name="T51" fmla="*/ 32 h 90"/>
                  <a:gd name="T52" fmla="*/ 0 w 76"/>
                  <a:gd name="T53" fmla="*/ 34 h 90"/>
                  <a:gd name="T54" fmla="*/ 0 w 76"/>
                  <a:gd name="T55" fmla="*/ 38 h 90"/>
                  <a:gd name="T56" fmla="*/ 0 w 76"/>
                  <a:gd name="T57" fmla="*/ 42 h 90"/>
                  <a:gd name="T58" fmla="*/ 0 w 76"/>
                  <a:gd name="T59" fmla="*/ 48 h 90"/>
                  <a:gd name="T60" fmla="*/ 0 w 76"/>
                  <a:gd name="T61" fmla="*/ 52 h 90"/>
                  <a:gd name="T62" fmla="*/ 0 w 76"/>
                  <a:gd name="T63" fmla="*/ 54 h 90"/>
                  <a:gd name="T64" fmla="*/ 0 w 76"/>
                  <a:gd name="T65" fmla="*/ 78 h 90"/>
                  <a:gd name="T66" fmla="*/ 8 w 76"/>
                  <a:gd name="T67" fmla="*/ 78 h 90"/>
                  <a:gd name="T68" fmla="*/ 12 w 76"/>
                  <a:gd name="T69" fmla="*/ 80 h 90"/>
                  <a:gd name="T70" fmla="*/ 18 w 76"/>
                  <a:gd name="T71" fmla="*/ 86 h 90"/>
                  <a:gd name="T72" fmla="*/ 24 w 76"/>
                  <a:gd name="T73" fmla="*/ 88 h 90"/>
                  <a:gd name="T74" fmla="*/ 28 w 76"/>
                  <a:gd name="T75" fmla="*/ 90 h 90"/>
                  <a:gd name="T76" fmla="*/ 38 w 76"/>
                  <a:gd name="T77" fmla="*/ 86 h 90"/>
                  <a:gd name="T78" fmla="*/ 44 w 76"/>
                  <a:gd name="T79" fmla="*/ 88 h 90"/>
                  <a:gd name="T80" fmla="*/ 52 w 76"/>
                  <a:gd name="T81" fmla="*/ 88 h 90"/>
                  <a:gd name="T82" fmla="*/ 62 w 76"/>
                  <a:gd name="T83" fmla="*/ 80 h 90"/>
                  <a:gd name="T84" fmla="*/ 72 w 76"/>
                  <a:gd name="T85" fmla="*/ 64 h 90"/>
                  <a:gd name="T86" fmla="*/ 72 w 76"/>
                  <a:gd name="T87" fmla="*/ 64 h 90"/>
                  <a:gd name="T88" fmla="*/ 72 w 76"/>
                  <a:gd name="T89" fmla="*/ 6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90">
                    <a:moveTo>
                      <a:pt x="72" y="64"/>
                    </a:moveTo>
                    <a:lnTo>
                      <a:pt x="70" y="58"/>
                    </a:lnTo>
                    <a:lnTo>
                      <a:pt x="76" y="48"/>
                    </a:lnTo>
                    <a:lnTo>
                      <a:pt x="70" y="44"/>
                    </a:lnTo>
                    <a:lnTo>
                      <a:pt x="66" y="40"/>
                    </a:lnTo>
                    <a:lnTo>
                      <a:pt x="64" y="34"/>
                    </a:lnTo>
                    <a:lnTo>
                      <a:pt x="62" y="32"/>
                    </a:lnTo>
                    <a:lnTo>
                      <a:pt x="62" y="30"/>
                    </a:lnTo>
                    <a:lnTo>
                      <a:pt x="54" y="26"/>
                    </a:lnTo>
                    <a:lnTo>
                      <a:pt x="48" y="24"/>
                    </a:lnTo>
                    <a:lnTo>
                      <a:pt x="46" y="20"/>
                    </a:lnTo>
                    <a:lnTo>
                      <a:pt x="42" y="16"/>
                    </a:lnTo>
                    <a:lnTo>
                      <a:pt x="38" y="16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10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18" y="86"/>
                    </a:lnTo>
                    <a:lnTo>
                      <a:pt x="24" y="88"/>
                    </a:lnTo>
                    <a:lnTo>
                      <a:pt x="28" y="90"/>
                    </a:lnTo>
                    <a:lnTo>
                      <a:pt x="38" y="86"/>
                    </a:lnTo>
                    <a:lnTo>
                      <a:pt x="44" y="88"/>
                    </a:lnTo>
                    <a:lnTo>
                      <a:pt x="52" y="88"/>
                    </a:lnTo>
                    <a:lnTo>
                      <a:pt x="62" y="80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6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0" name="Freeform 1735"/>
              <p:cNvSpPr>
                <a:spLocks/>
              </p:cNvSpPr>
              <p:nvPr/>
            </p:nvSpPr>
            <p:spPr bwMode="auto">
              <a:xfrm>
                <a:off x="7740650" y="4137025"/>
                <a:ext cx="12700" cy="22225"/>
              </a:xfrm>
              <a:custGeom>
                <a:avLst/>
                <a:gdLst>
                  <a:gd name="T0" fmla="*/ 2 w 8"/>
                  <a:gd name="T1" fmla="*/ 0 h 14"/>
                  <a:gd name="T2" fmla="*/ 2 w 8"/>
                  <a:gd name="T3" fmla="*/ 0 h 14"/>
                  <a:gd name="T4" fmla="*/ 2 w 8"/>
                  <a:gd name="T5" fmla="*/ 4 h 14"/>
                  <a:gd name="T6" fmla="*/ 2 w 8"/>
                  <a:gd name="T7" fmla="*/ 8 h 14"/>
                  <a:gd name="T8" fmla="*/ 0 w 8"/>
                  <a:gd name="T9" fmla="*/ 14 h 14"/>
                  <a:gd name="T10" fmla="*/ 4 w 8"/>
                  <a:gd name="T11" fmla="*/ 14 h 14"/>
                  <a:gd name="T12" fmla="*/ 6 w 8"/>
                  <a:gd name="T13" fmla="*/ 10 h 14"/>
                  <a:gd name="T14" fmla="*/ 8 w 8"/>
                  <a:gd name="T15" fmla="*/ 10 h 14"/>
                  <a:gd name="T16" fmla="*/ 6 w 8"/>
                  <a:gd name="T17" fmla="*/ 4 h 14"/>
                  <a:gd name="T18" fmla="*/ 6 w 8"/>
                  <a:gd name="T19" fmla="*/ 0 h 14"/>
                  <a:gd name="T20" fmla="*/ 2 w 8"/>
                  <a:gd name="T21" fmla="*/ 0 h 14"/>
                  <a:gd name="T22" fmla="*/ 2 w 8"/>
                  <a:gd name="T23" fmla="*/ 0 h 14"/>
                  <a:gd name="T24" fmla="*/ 2 w 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1" name="Freeform 1736"/>
              <p:cNvSpPr>
                <a:spLocks/>
              </p:cNvSpPr>
              <p:nvPr/>
            </p:nvSpPr>
            <p:spPr bwMode="auto">
              <a:xfrm>
                <a:off x="7740650" y="4137025"/>
                <a:ext cx="12700" cy="22225"/>
              </a:xfrm>
              <a:custGeom>
                <a:avLst/>
                <a:gdLst>
                  <a:gd name="T0" fmla="*/ 2 w 8"/>
                  <a:gd name="T1" fmla="*/ 0 h 14"/>
                  <a:gd name="T2" fmla="*/ 2 w 8"/>
                  <a:gd name="T3" fmla="*/ 0 h 14"/>
                  <a:gd name="T4" fmla="*/ 2 w 8"/>
                  <a:gd name="T5" fmla="*/ 4 h 14"/>
                  <a:gd name="T6" fmla="*/ 2 w 8"/>
                  <a:gd name="T7" fmla="*/ 8 h 14"/>
                  <a:gd name="T8" fmla="*/ 0 w 8"/>
                  <a:gd name="T9" fmla="*/ 14 h 14"/>
                  <a:gd name="T10" fmla="*/ 4 w 8"/>
                  <a:gd name="T11" fmla="*/ 14 h 14"/>
                  <a:gd name="T12" fmla="*/ 6 w 8"/>
                  <a:gd name="T13" fmla="*/ 10 h 14"/>
                  <a:gd name="T14" fmla="*/ 8 w 8"/>
                  <a:gd name="T15" fmla="*/ 10 h 14"/>
                  <a:gd name="T16" fmla="*/ 6 w 8"/>
                  <a:gd name="T17" fmla="*/ 4 h 14"/>
                  <a:gd name="T18" fmla="*/ 6 w 8"/>
                  <a:gd name="T19" fmla="*/ 0 h 14"/>
                  <a:gd name="T20" fmla="*/ 2 w 8"/>
                  <a:gd name="T21" fmla="*/ 0 h 14"/>
                  <a:gd name="T22" fmla="*/ 2 w 8"/>
                  <a:gd name="T23" fmla="*/ 0 h 14"/>
                  <a:gd name="T24" fmla="*/ 2 w 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2" name="Freeform 1737"/>
              <p:cNvSpPr>
                <a:spLocks/>
              </p:cNvSpPr>
              <p:nvPr/>
            </p:nvSpPr>
            <p:spPr bwMode="auto">
              <a:xfrm>
                <a:off x="7813675" y="4273550"/>
                <a:ext cx="95250" cy="136525"/>
              </a:xfrm>
              <a:custGeom>
                <a:avLst/>
                <a:gdLst>
                  <a:gd name="T0" fmla="*/ 16 w 60"/>
                  <a:gd name="T1" fmla="*/ 4 h 86"/>
                  <a:gd name="T2" fmla="*/ 16 w 60"/>
                  <a:gd name="T3" fmla="*/ 4 h 86"/>
                  <a:gd name="T4" fmla="*/ 10 w 60"/>
                  <a:gd name="T5" fmla="*/ 12 h 86"/>
                  <a:gd name="T6" fmla="*/ 10 w 60"/>
                  <a:gd name="T7" fmla="*/ 22 h 86"/>
                  <a:gd name="T8" fmla="*/ 6 w 60"/>
                  <a:gd name="T9" fmla="*/ 24 h 86"/>
                  <a:gd name="T10" fmla="*/ 2 w 60"/>
                  <a:gd name="T11" fmla="*/ 30 h 86"/>
                  <a:gd name="T12" fmla="*/ 0 w 60"/>
                  <a:gd name="T13" fmla="*/ 30 h 86"/>
                  <a:gd name="T14" fmla="*/ 2 w 60"/>
                  <a:gd name="T15" fmla="*/ 32 h 86"/>
                  <a:gd name="T16" fmla="*/ 2 w 60"/>
                  <a:gd name="T17" fmla="*/ 40 h 86"/>
                  <a:gd name="T18" fmla="*/ 2 w 60"/>
                  <a:gd name="T19" fmla="*/ 50 h 86"/>
                  <a:gd name="T20" fmla="*/ 6 w 60"/>
                  <a:gd name="T21" fmla="*/ 52 h 86"/>
                  <a:gd name="T22" fmla="*/ 8 w 60"/>
                  <a:gd name="T23" fmla="*/ 58 h 86"/>
                  <a:gd name="T24" fmla="*/ 6 w 60"/>
                  <a:gd name="T25" fmla="*/ 64 h 86"/>
                  <a:gd name="T26" fmla="*/ 8 w 60"/>
                  <a:gd name="T27" fmla="*/ 76 h 86"/>
                  <a:gd name="T28" fmla="*/ 10 w 60"/>
                  <a:gd name="T29" fmla="*/ 84 h 86"/>
                  <a:gd name="T30" fmla="*/ 16 w 60"/>
                  <a:gd name="T31" fmla="*/ 84 h 86"/>
                  <a:gd name="T32" fmla="*/ 26 w 60"/>
                  <a:gd name="T33" fmla="*/ 86 h 86"/>
                  <a:gd name="T34" fmla="*/ 32 w 60"/>
                  <a:gd name="T35" fmla="*/ 82 h 86"/>
                  <a:gd name="T36" fmla="*/ 26 w 60"/>
                  <a:gd name="T37" fmla="*/ 76 h 86"/>
                  <a:gd name="T38" fmla="*/ 28 w 60"/>
                  <a:gd name="T39" fmla="*/ 68 h 86"/>
                  <a:gd name="T40" fmla="*/ 36 w 60"/>
                  <a:gd name="T41" fmla="*/ 70 h 86"/>
                  <a:gd name="T42" fmla="*/ 42 w 60"/>
                  <a:gd name="T43" fmla="*/ 68 h 86"/>
                  <a:gd name="T44" fmla="*/ 44 w 60"/>
                  <a:gd name="T45" fmla="*/ 74 h 86"/>
                  <a:gd name="T46" fmla="*/ 52 w 60"/>
                  <a:gd name="T47" fmla="*/ 74 h 86"/>
                  <a:gd name="T48" fmla="*/ 58 w 60"/>
                  <a:gd name="T49" fmla="*/ 64 h 86"/>
                  <a:gd name="T50" fmla="*/ 60 w 60"/>
                  <a:gd name="T51" fmla="*/ 52 h 86"/>
                  <a:gd name="T52" fmla="*/ 60 w 60"/>
                  <a:gd name="T53" fmla="*/ 50 h 86"/>
                  <a:gd name="T54" fmla="*/ 56 w 60"/>
                  <a:gd name="T55" fmla="*/ 46 h 86"/>
                  <a:gd name="T56" fmla="*/ 52 w 60"/>
                  <a:gd name="T57" fmla="*/ 42 h 86"/>
                  <a:gd name="T58" fmla="*/ 52 w 60"/>
                  <a:gd name="T59" fmla="*/ 38 h 86"/>
                  <a:gd name="T60" fmla="*/ 52 w 60"/>
                  <a:gd name="T61" fmla="*/ 20 h 86"/>
                  <a:gd name="T62" fmla="*/ 58 w 60"/>
                  <a:gd name="T63" fmla="*/ 6 h 86"/>
                  <a:gd name="T64" fmla="*/ 58 w 60"/>
                  <a:gd name="T65" fmla="*/ 2 h 86"/>
                  <a:gd name="T66" fmla="*/ 40 w 60"/>
                  <a:gd name="T67" fmla="*/ 0 h 86"/>
                  <a:gd name="T68" fmla="*/ 18 w 60"/>
                  <a:gd name="T69" fmla="*/ 0 h 86"/>
                  <a:gd name="T70" fmla="*/ 18 w 60"/>
                  <a:gd name="T71" fmla="*/ 2 h 86"/>
                  <a:gd name="T72" fmla="*/ 16 w 60"/>
                  <a:gd name="T73" fmla="*/ 4 h 86"/>
                  <a:gd name="T74" fmla="*/ 16 w 60"/>
                  <a:gd name="T75" fmla="*/ 4 h 86"/>
                  <a:gd name="T76" fmla="*/ 16 w 60"/>
                  <a:gd name="T7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86">
                    <a:moveTo>
                      <a:pt x="16" y="4"/>
                    </a:moveTo>
                    <a:lnTo>
                      <a:pt x="16" y="4"/>
                    </a:lnTo>
                    <a:lnTo>
                      <a:pt x="10" y="1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2" y="40"/>
                    </a:lnTo>
                    <a:lnTo>
                      <a:pt x="2" y="50"/>
                    </a:lnTo>
                    <a:lnTo>
                      <a:pt x="6" y="52"/>
                    </a:lnTo>
                    <a:lnTo>
                      <a:pt x="8" y="58"/>
                    </a:lnTo>
                    <a:lnTo>
                      <a:pt x="6" y="64"/>
                    </a:lnTo>
                    <a:lnTo>
                      <a:pt x="8" y="76"/>
                    </a:lnTo>
                    <a:lnTo>
                      <a:pt x="10" y="84"/>
                    </a:lnTo>
                    <a:lnTo>
                      <a:pt x="16" y="84"/>
                    </a:lnTo>
                    <a:lnTo>
                      <a:pt x="26" y="86"/>
                    </a:lnTo>
                    <a:lnTo>
                      <a:pt x="32" y="82"/>
                    </a:lnTo>
                    <a:lnTo>
                      <a:pt x="26" y="76"/>
                    </a:lnTo>
                    <a:lnTo>
                      <a:pt x="28" y="68"/>
                    </a:lnTo>
                    <a:lnTo>
                      <a:pt x="36" y="70"/>
                    </a:lnTo>
                    <a:lnTo>
                      <a:pt x="42" y="68"/>
                    </a:lnTo>
                    <a:lnTo>
                      <a:pt x="44" y="74"/>
                    </a:lnTo>
                    <a:lnTo>
                      <a:pt x="52" y="74"/>
                    </a:lnTo>
                    <a:lnTo>
                      <a:pt x="58" y="64"/>
                    </a:lnTo>
                    <a:lnTo>
                      <a:pt x="60" y="52"/>
                    </a:lnTo>
                    <a:lnTo>
                      <a:pt x="60" y="50"/>
                    </a:lnTo>
                    <a:lnTo>
                      <a:pt x="56" y="46"/>
                    </a:lnTo>
                    <a:lnTo>
                      <a:pt x="52" y="42"/>
                    </a:lnTo>
                    <a:lnTo>
                      <a:pt x="52" y="38"/>
                    </a:lnTo>
                    <a:lnTo>
                      <a:pt x="52" y="20"/>
                    </a:lnTo>
                    <a:lnTo>
                      <a:pt x="58" y="6"/>
                    </a:lnTo>
                    <a:lnTo>
                      <a:pt x="58" y="2"/>
                    </a:lnTo>
                    <a:lnTo>
                      <a:pt x="4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3" name="Freeform 1738"/>
              <p:cNvSpPr>
                <a:spLocks/>
              </p:cNvSpPr>
              <p:nvPr/>
            </p:nvSpPr>
            <p:spPr bwMode="auto">
              <a:xfrm>
                <a:off x="7613650" y="3917950"/>
                <a:ext cx="28575" cy="15875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10 h 10"/>
                  <a:gd name="T4" fmla="*/ 16 w 18"/>
                  <a:gd name="T5" fmla="*/ 10 h 10"/>
                  <a:gd name="T6" fmla="*/ 18 w 18"/>
                  <a:gd name="T7" fmla="*/ 6 h 10"/>
                  <a:gd name="T8" fmla="*/ 14 w 18"/>
                  <a:gd name="T9" fmla="*/ 2 h 10"/>
                  <a:gd name="T10" fmla="*/ 0 w 18"/>
                  <a:gd name="T11" fmla="*/ 0 h 10"/>
                  <a:gd name="T12" fmla="*/ 0 w 18"/>
                  <a:gd name="T13" fmla="*/ 0 h 10"/>
                  <a:gd name="T14" fmla="*/ 0 w 1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10"/>
                    </a:lnTo>
                    <a:lnTo>
                      <a:pt x="16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4" name="Freeform 1739"/>
              <p:cNvSpPr>
                <a:spLocks/>
              </p:cNvSpPr>
              <p:nvPr/>
            </p:nvSpPr>
            <p:spPr bwMode="auto">
              <a:xfrm>
                <a:off x="7280275" y="4454525"/>
                <a:ext cx="276225" cy="514350"/>
              </a:xfrm>
              <a:custGeom>
                <a:avLst/>
                <a:gdLst>
                  <a:gd name="T0" fmla="*/ 80 w 174"/>
                  <a:gd name="T1" fmla="*/ 8 h 324"/>
                  <a:gd name="T2" fmla="*/ 80 w 174"/>
                  <a:gd name="T3" fmla="*/ 28 h 324"/>
                  <a:gd name="T4" fmla="*/ 70 w 174"/>
                  <a:gd name="T5" fmla="*/ 46 h 324"/>
                  <a:gd name="T6" fmla="*/ 44 w 174"/>
                  <a:gd name="T7" fmla="*/ 66 h 324"/>
                  <a:gd name="T8" fmla="*/ 30 w 174"/>
                  <a:gd name="T9" fmla="*/ 88 h 324"/>
                  <a:gd name="T10" fmla="*/ 24 w 174"/>
                  <a:gd name="T11" fmla="*/ 88 h 324"/>
                  <a:gd name="T12" fmla="*/ 8 w 174"/>
                  <a:gd name="T13" fmla="*/ 80 h 324"/>
                  <a:gd name="T14" fmla="*/ 10 w 174"/>
                  <a:gd name="T15" fmla="*/ 72 h 324"/>
                  <a:gd name="T16" fmla="*/ 2 w 174"/>
                  <a:gd name="T17" fmla="*/ 74 h 324"/>
                  <a:gd name="T18" fmla="*/ 2 w 174"/>
                  <a:gd name="T19" fmla="*/ 92 h 324"/>
                  <a:gd name="T20" fmla="*/ 2 w 174"/>
                  <a:gd name="T21" fmla="*/ 98 h 324"/>
                  <a:gd name="T22" fmla="*/ 2 w 174"/>
                  <a:gd name="T23" fmla="*/ 108 h 324"/>
                  <a:gd name="T24" fmla="*/ 20 w 174"/>
                  <a:gd name="T25" fmla="*/ 120 h 324"/>
                  <a:gd name="T26" fmla="*/ 28 w 174"/>
                  <a:gd name="T27" fmla="*/ 134 h 324"/>
                  <a:gd name="T28" fmla="*/ 36 w 174"/>
                  <a:gd name="T29" fmla="*/ 150 h 324"/>
                  <a:gd name="T30" fmla="*/ 52 w 174"/>
                  <a:gd name="T31" fmla="*/ 164 h 324"/>
                  <a:gd name="T32" fmla="*/ 62 w 174"/>
                  <a:gd name="T33" fmla="*/ 206 h 324"/>
                  <a:gd name="T34" fmla="*/ 80 w 174"/>
                  <a:gd name="T35" fmla="*/ 246 h 324"/>
                  <a:gd name="T36" fmla="*/ 88 w 174"/>
                  <a:gd name="T37" fmla="*/ 264 h 324"/>
                  <a:gd name="T38" fmla="*/ 98 w 174"/>
                  <a:gd name="T39" fmla="*/ 282 h 324"/>
                  <a:gd name="T40" fmla="*/ 134 w 174"/>
                  <a:gd name="T41" fmla="*/ 306 h 324"/>
                  <a:gd name="T42" fmla="*/ 154 w 174"/>
                  <a:gd name="T43" fmla="*/ 324 h 324"/>
                  <a:gd name="T44" fmla="*/ 162 w 174"/>
                  <a:gd name="T45" fmla="*/ 310 h 324"/>
                  <a:gd name="T46" fmla="*/ 174 w 174"/>
                  <a:gd name="T47" fmla="*/ 290 h 324"/>
                  <a:gd name="T48" fmla="*/ 168 w 174"/>
                  <a:gd name="T49" fmla="*/ 280 h 324"/>
                  <a:gd name="T50" fmla="*/ 168 w 174"/>
                  <a:gd name="T51" fmla="*/ 274 h 324"/>
                  <a:gd name="T52" fmla="*/ 170 w 174"/>
                  <a:gd name="T53" fmla="*/ 272 h 324"/>
                  <a:gd name="T54" fmla="*/ 168 w 174"/>
                  <a:gd name="T55" fmla="*/ 252 h 324"/>
                  <a:gd name="T56" fmla="*/ 164 w 174"/>
                  <a:gd name="T57" fmla="*/ 218 h 324"/>
                  <a:gd name="T58" fmla="*/ 150 w 174"/>
                  <a:gd name="T59" fmla="*/ 168 h 324"/>
                  <a:gd name="T60" fmla="*/ 136 w 174"/>
                  <a:gd name="T61" fmla="*/ 172 h 324"/>
                  <a:gd name="T62" fmla="*/ 120 w 174"/>
                  <a:gd name="T63" fmla="*/ 168 h 324"/>
                  <a:gd name="T64" fmla="*/ 114 w 174"/>
                  <a:gd name="T65" fmla="*/ 160 h 324"/>
                  <a:gd name="T66" fmla="*/ 102 w 174"/>
                  <a:gd name="T67" fmla="*/ 150 h 324"/>
                  <a:gd name="T68" fmla="*/ 102 w 174"/>
                  <a:gd name="T69" fmla="*/ 136 h 324"/>
                  <a:gd name="T70" fmla="*/ 100 w 174"/>
                  <a:gd name="T71" fmla="*/ 124 h 324"/>
                  <a:gd name="T72" fmla="*/ 106 w 174"/>
                  <a:gd name="T73" fmla="*/ 116 h 324"/>
                  <a:gd name="T74" fmla="*/ 114 w 174"/>
                  <a:gd name="T75" fmla="*/ 100 h 324"/>
                  <a:gd name="T76" fmla="*/ 126 w 174"/>
                  <a:gd name="T77" fmla="*/ 84 h 324"/>
                  <a:gd name="T78" fmla="*/ 150 w 174"/>
                  <a:gd name="T79" fmla="*/ 78 h 324"/>
                  <a:gd name="T80" fmla="*/ 154 w 174"/>
                  <a:gd name="T81" fmla="*/ 72 h 324"/>
                  <a:gd name="T82" fmla="*/ 156 w 174"/>
                  <a:gd name="T83" fmla="*/ 42 h 324"/>
                  <a:gd name="T84" fmla="*/ 144 w 174"/>
                  <a:gd name="T85" fmla="*/ 36 h 324"/>
                  <a:gd name="T86" fmla="*/ 128 w 174"/>
                  <a:gd name="T87" fmla="*/ 34 h 324"/>
                  <a:gd name="T88" fmla="*/ 116 w 174"/>
                  <a:gd name="T89" fmla="*/ 32 h 324"/>
                  <a:gd name="T90" fmla="*/ 106 w 174"/>
                  <a:gd name="T91" fmla="*/ 24 h 324"/>
                  <a:gd name="T92" fmla="*/ 98 w 174"/>
                  <a:gd name="T93" fmla="*/ 14 h 324"/>
                  <a:gd name="T94" fmla="*/ 90 w 174"/>
                  <a:gd name="T95" fmla="*/ 0 h 324"/>
                  <a:gd name="T96" fmla="*/ 80 w 174"/>
                  <a:gd name="T9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324">
                    <a:moveTo>
                      <a:pt x="80" y="0"/>
                    </a:moveTo>
                    <a:lnTo>
                      <a:pt x="74" y="6"/>
                    </a:lnTo>
                    <a:lnTo>
                      <a:pt x="80" y="8"/>
                    </a:lnTo>
                    <a:lnTo>
                      <a:pt x="82" y="18"/>
                    </a:lnTo>
                    <a:lnTo>
                      <a:pt x="82" y="28"/>
                    </a:lnTo>
                    <a:lnTo>
                      <a:pt x="80" y="28"/>
                    </a:lnTo>
                    <a:lnTo>
                      <a:pt x="80" y="34"/>
                    </a:lnTo>
                    <a:lnTo>
                      <a:pt x="74" y="42"/>
                    </a:lnTo>
                    <a:lnTo>
                      <a:pt x="70" y="46"/>
                    </a:lnTo>
                    <a:lnTo>
                      <a:pt x="56" y="54"/>
                    </a:lnTo>
                    <a:lnTo>
                      <a:pt x="52" y="60"/>
                    </a:lnTo>
                    <a:lnTo>
                      <a:pt x="44" y="66"/>
                    </a:lnTo>
                    <a:lnTo>
                      <a:pt x="38" y="72"/>
                    </a:lnTo>
                    <a:lnTo>
                      <a:pt x="36" y="82"/>
                    </a:lnTo>
                    <a:lnTo>
                      <a:pt x="30" y="88"/>
                    </a:lnTo>
                    <a:lnTo>
                      <a:pt x="28" y="90"/>
                    </a:lnTo>
                    <a:lnTo>
                      <a:pt x="26" y="90"/>
                    </a:lnTo>
                    <a:lnTo>
                      <a:pt x="24" y="88"/>
                    </a:lnTo>
                    <a:lnTo>
                      <a:pt x="18" y="80"/>
                    </a:lnTo>
                    <a:lnTo>
                      <a:pt x="12" y="82"/>
                    </a:lnTo>
                    <a:lnTo>
                      <a:pt x="8" y="80"/>
                    </a:lnTo>
                    <a:lnTo>
                      <a:pt x="8" y="78"/>
                    </a:lnTo>
                    <a:lnTo>
                      <a:pt x="12" y="74"/>
                    </a:lnTo>
                    <a:lnTo>
                      <a:pt x="10" y="72"/>
                    </a:lnTo>
                    <a:lnTo>
                      <a:pt x="10" y="66"/>
                    </a:lnTo>
                    <a:lnTo>
                      <a:pt x="8" y="66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0" y="92"/>
                    </a:lnTo>
                    <a:lnTo>
                      <a:pt x="0" y="96"/>
                    </a:lnTo>
                    <a:lnTo>
                      <a:pt x="2" y="98"/>
                    </a:lnTo>
                    <a:lnTo>
                      <a:pt x="6" y="98"/>
                    </a:lnTo>
                    <a:lnTo>
                      <a:pt x="6" y="106"/>
                    </a:lnTo>
                    <a:lnTo>
                      <a:pt x="2" y="108"/>
                    </a:lnTo>
                    <a:lnTo>
                      <a:pt x="2" y="110"/>
                    </a:lnTo>
                    <a:lnTo>
                      <a:pt x="10" y="116"/>
                    </a:lnTo>
                    <a:lnTo>
                      <a:pt x="20" y="120"/>
                    </a:lnTo>
                    <a:lnTo>
                      <a:pt x="20" y="126"/>
                    </a:lnTo>
                    <a:lnTo>
                      <a:pt x="24" y="132"/>
                    </a:lnTo>
                    <a:lnTo>
                      <a:pt x="28" y="134"/>
                    </a:lnTo>
                    <a:lnTo>
                      <a:pt x="34" y="136"/>
                    </a:lnTo>
                    <a:lnTo>
                      <a:pt x="36" y="142"/>
                    </a:lnTo>
                    <a:lnTo>
                      <a:pt x="36" y="150"/>
                    </a:lnTo>
                    <a:lnTo>
                      <a:pt x="42" y="152"/>
                    </a:lnTo>
                    <a:lnTo>
                      <a:pt x="46" y="154"/>
                    </a:lnTo>
                    <a:lnTo>
                      <a:pt x="52" y="164"/>
                    </a:lnTo>
                    <a:lnTo>
                      <a:pt x="54" y="172"/>
                    </a:lnTo>
                    <a:lnTo>
                      <a:pt x="56" y="192"/>
                    </a:lnTo>
                    <a:lnTo>
                      <a:pt x="62" y="206"/>
                    </a:lnTo>
                    <a:lnTo>
                      <a:pt x="72" y="224"/>
                    </a:lnTo>
                    <a:lnTo>
                      <a:pt x="78" y="240"/>
                    </a:lnTo>
                    <a:lnTo>
                      <a:pt x="80" y="246"/>
                    </a:lnTo>
                    <a:lnTo>
                      <a:pt x="80" y="252"/>
                    </a:lnTo>
                    <a:lnTo>
                      <a:pt x="78" y="254"/>
                    </a:lnTo>
                    <a:lnTo>
                      <a:pt x="88" y="264"/>
                    </a:lnTo>
                    <a:lnTo>
                      <a:pt x="88" y="272"/>
                    </a:lnTo>
                    <a:lnTo>
                      <a:pt x="90" y="278"/>
                    </a:lnTo>
                    <a:lnTo>
                      <a:pt x="98" y="282"/>
                    </a:lnTo>
                    <a:lnTo>
                      <a:pt x="108" y="288"/>
                    </a:lnTo>
                    <a:lnTo>
                      <a:pt x="110" y="292"/>
                    </a:lnTo>
                    <a:lnTo>
                      <a:pt x="134" y="306"/>
                    </a:lnTo>
                    <a:lnTo>
                      <a:pt x="144" y="314"/>
                    </a:lnTo>
                    <a:lnTo>
                      <a:pt x="152" y="322"/>
                    </a:lnTo>
                    <a:lnTo>
                      <a:pt x="154" y="324"/>
                    </a:lnTo>
                    <a:lnTo>
                      <a:pt x="154" y="322"/>
                    </a:lnTo>
                    <a:lnTo>
                      <a:pt x="156" y="316"/>
                    </a:lnTo>
                    <a:lnTo>
                      <a:pt x="162" y="310"/>
                    </a:lnTo>
                    <a:lnTo>
                      <a:pt x="168" y="308"/>
                    </a:lnTo>
                    <a:lnTo>
                      <a:pt x="174" y="296"/>
                    </a:lnTo>
                    <a:lnTo>
                      <a:pt x="174" y="290"/>
                    </a:lnTo>
                    <a:lnTo>
                      <a:pt x="174" y="288"/>
                    </a:lnTo>
                    <a:lnTo>
                      <a:pt x="164" y="286"/>
                    </a:lnTo>
                    <a:lnTo>
                      <a:pt x="168" y="280"/>
                    </a:lnTo>
                    <a:lnTo>
                      <a:pt x="164" y="278"/>
                    </a:lnTo>
                    <a:lnTo>
                      <a:pt x="164" y="274"/>
                    </a:lnTo>
                    <a:lnTo>
                      <a:pt x="168" y="274"/>
                    </a:lnTo>
                    <a:lnTo>
                      <a:pt x="172" y="280"/>
                    </a:lnTo>
                    <a:lnTo>
                      <a:pt x="170" y="274"/>
                    </a:lnTo>
                    <a:lnTo>
                      <a:pt x="170" y="272"/>
                    </a:lnTo>
                    <a:lnTo>
                      <a:pt x="172" y="270"/>
                    </a:lnTo>
                    <a:lnTo>
                      <a:pt x="168" y="260"/>
                    </a:lnTo>
                    <a:lnTo>
                      <a:pt x="168" y="252"/>
                    </a:lnTo>
                    <a:lnTo>
                      <a:pt x="170" y="250"/>
                    </a:lnTo>
                    <a:lnTo>
                      <a:pt x="172" y="236"/>
                    </a:lnTo>
                    <a:lnTo>
                      <a:pt x="164" y="218"/>
                    </a:lnTo>
                    <a:lnTo>
                      <a:pt x="146" y="214"/>
                    </a:lnTo>
                    <a:lnTo>
                      <a:pt x="150" y="170"/>
                    </a:lnTo>
                    <a:lnTo>
                      <a:pt x="150" y="168"/>
                    </a:lnTo>
                    <a:lnTo>
                      <a:pt x="150" y="164"/>
                    </a:lnTo>
                    <a:lnTo>
                      <a:pt x="150" y="168"/>
                    </a:lnTo>
                    <a:lnTo>
                      <a:pt x="136" y="172"/>
                    </a:lnTo>
                    <a:lnTo>
                      <a:pt x="124" y="172"/>
                    </a:lnTo>
                    <a:lnTo>
                      <a:pt x="120" y="172"/>
                    </a:lnTo>
                    <a:lnTo>
                      <a:pt x="120" y="168"/>
                    </a:lnTo>
                    <a:lnTo>
                      <a:pt x="118" y="164"/>
                    </a:lnTo>
                    <a:lnTo>
                      <a:pt x="116" y="162"/>
                    </a:lnTo>
                    <a:lnTo>
                      <a:pt x="114" y="160"/>
                    </a:lnTo>
                    <a:lnTo>
                      <a:pt x="110" y="156"/>
                    </a:lnTo>
                    <a:lnTo>
                      <a:pt x="106" y="152"/>
                    </a:lnTo>
                    <a:lnTo>
                      <a:pt x="102" y="150"/>
                    </a:lnTo>
                    <a:lnTo>
                      <a:pt x="102" y="142"/>
                    </a:lnTo>
                    <a:lnTo>
                      <a:pt x="102" y="138"/>
                    </a:lnTo>
                    <a:lnTo>
                      <a:pt x="102" y="136"/>
                    </a:lnTo>
                    <a:lnTo>
                      <a:pt x="100" y="132"/>
                    </a:lnTo>
                    <a:lnTo>
                      <a:pt x="98" y="124"/>
                    </a:lnTo>
                    <a:lnTo>
                      <a:pt x="100" y="124"/>
                    </a:lnTo>
                    <a:lnTo>
                      <a:pt x="102" y="124"/>
                    </a:lnTo>
                    <a:lnTo>
                      <a:pt x="106" y="124"/>
                    </a:lnTo>
                    <a:lnTo>
                      <a:pt x="106" y="116"/>
                    </a:lnTo>
                    <a:lnTo>
                      <a:pt x="108" y="114"/>
                    </a:lnTo>
                    <a:lnTo>
                      <a:pt x="110" y="108"/>
                    </a:lnTo>
                    <a:lnTo>
                      <a:pt x="114" y="100"/>
                    </a:lnTo>
                    <a:lnTo>
                      <a:pt x="114" y="96"/>
                    </a:lnTo>
                    <a:lnTo>
                      <a:pt x="118" y="90"/>
                    </a:lnTo>
                    <a:lnTo>
                      <a:pt x="126" y="84"/>
                    </a:lnTo>
                    <a:lnTo>
                      <a:pt x="132" y="82"/>
                    </a:lnTo>
                    <a:lnTo>
                      <a:pt x="138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0" y="70"/>
                    </a:lnTo>
                    <a:lnTo>
                      <a:pt x="144" y="70"/>
                    </a:lnTo>
                    <a:lnTo>
                      <a:pt x="156" y="42"/>
                    </a:lnTo>
                    <a:lnTo>
                      <a:pt x="156" y="38"/>
                    </a:lnTo>
                    <a:lnTo>
                      <a:pt x="152" y="38"/>
                    </a:lnTo>
                    <a:lnTo>
                      <a:pt x="144" y="36"/>
                    </a:lnTo>
                    <a:lnTo>
                      <a:pt x="138" y="34"/>
                    </a:lnTo>
                    <a:lnTo>
                      <a:pt x="134" y="34"/>
                    </a:lnTo>
                    <a:lnTo>
                      <a:pt x="128" y="34"/>
                    </a:lnTo>
                    <a:lnTo>
                      <a:pt x="128" y="36"/>
                    </a:lnTo>
                    <a:lnTo>
                      <a:pt x="120" y="34"/>
                    </a:lnTo>
                    <a:lnTo>
                      <a:pt x="116" y="32"/>
                    </a:lnTo>
                    <a:lnTo>
                      <a:pt x="116" y="28"/>
                    </a:lnTo>
                    <a:lnTo>
                      <a:pt x="116" y="24"/>
                    </a:lnTo>
                    <a:lnTo>
                      <a:pt x="106" y="24"/>
                    </a:lnTo>
                    <a:lnTo>
                      <a:pt x="102" y="20"/>
                    </a:lnTo>
                    <a:lnTo>
                      <a:pt x="100" y="18"/>
                    </a:lnTo>
                    <a:lnTo>
                      <a:pt x="98" y="14"/>
                    </a:lnTo>
                    <a:lnTo>
                      <a:pt x="92" y="8"/>
                    </a:lnTo>
                    <a:lnTo>
                      <a:pt x="90" y="6"/>
                    </a:lnTo>
                    <a:lnTo>
                      <a:pt x="90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5" name="Freeform 1740"/>
              <p:cNvSpPr>
                <a:spLocks/>
              </p:cNvSpPr>
              <p:nvPr/>
            </p:nvSpPr>
            <p:spPr bwMode="auto">
              <a:xfrm>
                <a:off x="7712075" y="5000625"/>
                <a:ext cx="184150" cy="244475"/>
              </a:xfrm>
              <a:custGeom>
                <a:avLst/>
                <a:gdLst>
                  <a:gd name="T0" fmla="*/ 54 w 116"/>
                  <a:gd name="T1" fmla="*/ 4 h 154"/>
                  <a:gd name="T2" fmla="*/ 24 w 116"/>
                  <a:gd name="T3" fmla="*/ 4 h 154"/>
                  <a:gd name="T4" fmla="*/ 16 w 116"/>
                  <a:gd name="T5" fmla="*/ 16 h 154"/>
                  <a:gd name="T6" fmla="*/ 10 w 116"/>
                  <a:gd name="T7" fmla="*/ 26 h 154"/>
                  <a:gd name="T8" fmla="*/ 0 w 116"/>
                  <a:gd name="T9" fmla="*/ 52 h 154"/>
                  <a:gd name="T10" fmla="*/ 14 w 116"/>
                  <a:gd name="T11" fmla="*/ 64 h 154"/>
                  <a:gd name="T12" fmla="*/ 18 w 116"/>
                  <a:gd name="T13" fmla="*/ 70 h 154"/>
                  <a:gd name="T14" fmla="*/ 26 w 116"/>
                  <a:gd name="T15" fmla="*/ 78 h 154"/>
                  <a:gd name="T16" fmla="*/ 28 w 116"/>
                  <a:gd name="T17" fmla="*/ 84 h 154"/>
                  <a:gd name="T18" fmla="*/ 36 w 116"/>
                  <a:gd name="T19" fmla="*/ 90 h 154"/>
                  <a:gd name="T20" fmla="*/ 44 w 116"/>
                  <a:gd name="T21" fmla="*/ 98 h 154"/>
                  <a:gd name="T22" fmla="*/ 50 w 116"/>
                  <a:gd name="T23" fmla="*/ 98 h 154"/>
                  <a:gd name="T24" fmla="*/ 60 w 116"/>
                  <a:gd name="T25" fmla="*/ 108 h 154"/>
                  <a:gd name="T26" fmla="*/ 68 w 116"/>
                  <a:gd name="T27" fmla="*/ 116 h 154"/>
                  <a:gd name="T28" fmla="*/ 68 w 116"/>
                  <a:gd name="T29" fmla="*/ 126 h 154"/>
                  <a:gd name="T30" fmla="*/ 60 w 116"/>
                  <a:gd name="T31" fmla="*/ 138 h 154"/>
                  <a:gd name="T32" fmla="*/ 54 w 116"/>
                  <a:gd name="T33" fmla="*/ 150 h 154"/>
                  <a:gd name="T34" fmla="*/ 64 w 116"/>
                  <a:gd name="T35" fmla="*/ 150 h 154"/>
                  <a:gd name="T36" fmla="*/ 74 w 116"/>
                  <a:gd name="T37" fmla="*/ 154 h 154"/>
                  <a:gd name="T38" fmla="*/ 92 w 116"/>
                  <a:gd name="T39" fmla="*/ 154 h 154"/>
                  <a:gd name="T40" fmla="*/ 100 w 116"/>
                  <a:gd name="T41" fmla="*/ 154 h 154"/>
                  <a:gd name="T42" fmla="*/ 106 w 116"/>
                  <a:gd name="T43" fmla="*/ 146 h 154"/>
                  <a:gd name="T44" fmla="*/ 110 w 116"/>
                  <a:gd name="T45" fmla="*/ 136 h 154"/>
                  <a:gd name="T46" fmla="*/ 110 w 116"/>
                  <a:gd name="T47" fmla="*/ 122 h 154"/>
                  <a:gd name="T48" fmla="*/ 114 w 116"/>
                  <a:gd name="T49" fmla="*/ 112 h 154"/>
                  <a:gd name="T50" fmla="*/ 116 w 116"/>
                  <a:gd name="T51" fmla="*/ 96 h 154"/>
                  <a:gd name="T52" fmla="*/ 114 w 116"/>
                  <a:gd name="T53" fmla="*/ 88 h 154"/>
                  <a:gd name="T54" fmla="*/ 106 w 116"/>
                  <a:gd name="T55" fmla="*/ 90 h 154"/>
                  <a:gd name="T56" fmla="*/ 106 w 116"/>
                  <a:gd name="T57" fmla="*/ 82 h 154"/>
                  <a:gd name="T58" fmla="*/ 104 w 116"/>
                  <a:gd name="T59" fmla="*/ 60 h 154"/>
                  <a:gd name="T60" fmla="*/ 96 w 116"/>
                  <a:gd name="T61" fmla="*/ 56 h 154"/>
                  <a:gd name="T62" fmla="*/ 92 w 116"/>
                  <a:gd name="T63" fmla="*/ 52 h 154"/>
                  <a:gd name="T64" fmla="*/ 88 w 116"/>
                  <a:gd name="T65" fmla="*/ 52 h 154"/>
                  <a:gd name="T66" fmla="*/ 72 w 116"/>
                  <a:gd name="T67" fmla="*/ 50 h 154"/>
                  <a:gd name="T68" fmla="*/ 70 w 116"/>
                  <a:gd name="T69" fmla="*/ 42 h 154"/>
                  <a:gd name="T70" fmla="*/ 70 w 116"/>
                  <a:gd name="T71" fmla="*/ 26 h 154"/>
                  <a:gd name="T72" fmla="*/ 64 w 116"/>
                  <a:gd name="T73" fmla="*/ 16 h 154"/>
                  <a:gd name="T74" fmla="*/ 60 w 116"/>
                  <a:gd name="T75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54">
                    <a:moveTo>
                      <a:pt x="60" y="12"/>
                    </a:moveTo>
                    <a:lnTo>
                      <a:pt x="54" y="4"/>
                    </a:lnTo>
                    <a:lnTo>
                      <a:pt x="42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6" y="16"/>
                    </a:lnTo>
                    <a:lnTo>
                      <a:pt x="14" y="22"/>
                    </a:lnTo>
                    <a:lnTo>
                      <a:pt x="10" y="26"/>
                    </a:lnTo>
                    <a:lnTo>
                      <a:pt x="10" y="32"/>
                    </a:lnTo>
                    <a:lnTo>
                      <a:pt x="0" y="52"/>
                    </a:lnTo>
                    <a:lnTo>
                      <a:pt x="10" y="56"/>
                    </a:lnTo>
                    <a:lnTo>
                      <a:pt x="14" y="64"/>
                    </a:lnTo>
                    <a:lnTo>
                      <a:pt x="16" y="68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26" y="78"/>
                    </a:lnTo>
                    <a:lnTo>
                      <a:pt x="28" y="82"/>
                    </a:lnTo>
                    <a:lnTo>
                      <a:pt x="28" y="84"/>
                    </a:lnTo>
                    <a:lnTo>
                      <a:pt x="32" y="88"/>
                    </a:lnTo>
                    <a:lnTo>
                      <a:pt x="36" y="90"/>
                    </a:lnTo>
                    <a:lnTo>
                      <a:pt x="42" y="96"/>
                    </a:lnTo>
                    <a:lnTo>
                      <a:pt x="44" y="98"/>
                    </a:lnTo>
                    <a:lnTo>
                      <a:pt x="46" y="98"/>
                    </a:lnTo>
                    <a:lnTo>
                      <a:pt x="50" y="98"/>
                    </a:lnTo>
                    <a:lnTo>
                      <a:pt x="58" y="102"/>
                    </a:lnTo>
                    <a:lnTo>
                      <a:pt x="60" y="108"/>
                    </a:lnTo>
                    <a:lnTo>
                      <a:pt x="64" y="112"/>
                    </a:lnTo>
                    <a:lnTo>
                      <a:pt x="68" y="116"/>
                    </a:lnTo>
                    <a:lnTo>
                      <a:pt x="68" y="118"/>
                    </a:lnTo>
                    <a:lnTo>
                      <a:pt x="68" y="126"/>
                    </a:lnTo>
                    <a:lnTo>
                      <a:pt x="64" y="134"/>
                    </a:lnTo>
                    <a:lnTo>
                      <a:pt x="60" y="138"/>
                    </a:lnTo>
                    <a:lnTo>
                      <a:pt x="54" y="148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4" y="150"/>
                    </a:lnTo>
                    <a:lnTo>
                      <a:pt x="70" y="150"/>
                    </a:lnTo>
                    <a:lnTo>
                      <a:pt x="74" y="154"/>
                    </a:lnTo>
                    <a:lnTo>
                      <a:pt x="80" y="154"/>
                    </a:lnTo>
                    <a:lnTo>
                      <a:pt x="92" y="154"/>
                    </a:lnTo>
                    <a:lnTo>
                      <a:pt x="98" y="154"/>
                    </a:lnTo>
                    <a:lnTo>
                      <a:pt x="100" y="154"/>
                    </a:lnTo>
                    <a:lnTo>
                      <a:pt x="104" y="150"/>
                    </a:lnTo>
                    <a:lnTo>
                      <a:pt x="106" y="146"/>
                    </a:lnTo>
                    <a:lnTo>
                      <a:pt x="108" y="140"/>
                    </a:lnTo>
                    <a:lnTo>
                      <a:pt x="110" y="136"/>
                    </a:lnTo>
                    <a:lnTo>
                      <a:pt x="110" y="128"/>
                    </a:lnTo>
                    <a:lnTo>
                      <a:pt x="110" y="122"/>
                    </a:lnTo>
                    <a:lnTo>
                      <a:pt x="114" y="120"/>
                    </a:lnTo>
                    <a:lnTo>
                      <a:pt x="114" y="112"/>
                    </a:lnTo>
                    <a:lnTo>
                      <a:pt x="114" y="102"/>
                    </a:lnTo>
                    <a:lnTo>
                      <a:pt x="116" y="96"/>
                    </a:lnTo>
                    <a:lnTo>
                      <a:pt x="116" y="88"/>
                    </a:lnTo>
                    <a:lnTo>
                      <a:pt x="114" y="88"/>
                    </a:lnTo>
                    <a:lnTo>
                      <a:pt x="108" y="90"/>
                    </a:lnTo>
                    <a:lnTo>
                      <a:pt x="106" y="90"/>
                    </a:lnTo>
                    <a:lnTo>
                      <a:pt x="106" y="88"/>
                    </a:lnTo>
                    <a:lnTo>
                      <a:pt x="106" y="82"/>
                    </a:lnTo>
                    <a:lnTo>
                      <a:pt x="106" y="64"/>
                    </a:lnTo>
                    <a:lnTo>
                      <a:pt x="104" y="60"/>
                    </a:lnTo>
                    <a:lnTo>
                      <a:pt x="98" y="56"/>
                    </a:lnTo>
                    <a:lnTo>
                      <a:pt x="96" y="56"/>
                    </a:lnTo>
                    <a:lnTo>
                      <a:pt x="92" y="54"/>
                    </a:lnTo>
                    <a:lnTo>
                      <a:pt x="92" y="52"/>
                    </a:lnTo>
                    <a:lnTo>
                      <a:pt x="90" y="50"/>
                    </a:lnTo>
                    <a:lnTo>
                      <a:pt x="88" y="52"/>
                    </a:lnTo>
                    <a:lnTo>
                      <a:pt x="78" y="52"/>
                    </a:lnTo>
                    <a:lnTo>
                      <a:pt x="72" y="50"/>
                    </a:lnTo>
                    <a:lnTo>
                      <a:pt x="70" y="46"/>
                    </a:lnTo>
                    <a:lnTo>
                      <a:pt x="70" y="42"/>
                    </a:lnTo>
                    <a:lnTo>
                      <a:pt x="68" y="34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6" name="Freeform 1741"/>
              <p:cNvSpPr>
                <a:spLocks noEditPoints="1"/>
              </p:cNvSpPr>
              <p:nvPr/>
            </p:nvSpPr>
            <p:spPr bwMode="auto">
              <a:xfrm>
                <a:off x="7242175" y="4168775"/>
                <a:ext cx="136525" cy="79375"/>
              </a:xfrm>
              <a:custGeom>
                <a:avLst/>
                <a:gdLst>
                  <a:gd name="T0" fmla="*/ 6 w 86"/>
                  <a:gd name="T1" fmla="*/ 0 h 50"/>
                  <a:gd name="T2" fmla="*/ 2 w 86"/>
                  <a:gd name="T3" fmla="*/ 4 h 50"/>
                  <a:gd name="T4" fmla="*/ 0 w 86"/>
                  <a:gd name="T5" fmla="*/ 12 h 50"/>
                  <a:gd name="T6" fmla="*/ 6 w 86"/>
                  <a:gd name="T7" fmla="*/ 18 h 50"/>
                  <a:gd name="T8" fmla="*/ 12 w 86"/>
                  <a:gd name="T9" fmla="*/ 26 h 50"/>
                  <a:gd name="T10" fmla="*/ 22 w 86"/>
                  <a:gd name="T11" fmla="*/ 30 h 50"/>
                  <a:gd name="T12" fmla="*/ 28 w 86"/>
                  <a:gd name="T13" fmla="*/ 34 h 50"/>
                  <a:gd name="T14" fmla="*/ 30 w 86"/>
                  <a:gd name="T15" fmla="*/ 40 h 50"/>
                  <a:gd name="T16" fmla="*/ 46 w 86"/>
                  <a:gd name="T17" fmla="*/ 42 h 50"/>
                  <a:gd name="T18" fmla="*/ 46 w 86"/>
                  <a:gd name="T19" fmla="*/ 40 h 50"/>
                  <a:gd name="T20" fmla="*/ 40 w 86"/>
                  <a:gd name="T21" fmla="*/ 42 h 50"/>
                  <a:gd name="T22" fmla="*/ 46 w 86"/>
                  <a:gd name="T23" fmla="*/ 36 h 50"/>
                  <a:gd name="T24" fmla="*/ 38 w 86"/>
                  <a:gd name="T25" fmla="*/ 32 h 50"/>
                  <a:gd name="T26" fmla="*/ 48 w 86"/>
                  <a:gd name="T27" fmla="*/ 18 h 50"/>
                  <a:gd name="T28" fmla="*/ 54 w 86"/>
                  <a:gd name="T29" fmla="*/ 14 h 50"/>
                  <a:gd name="T30" fmla="*/ 64 w 86"/>
                  <a:gd name="T31" fmla="*/ 30 h 50"/>
                  <a:gd name="T32" fmla="*/ 72 w 86"/>
                  <a:gd name="T33" fmla="*/ 32 h 50"/>
                  <a:gd name="T34" fmla="*/ 72 w 86"/>
                  <a:gd name="T35" fmla="*/ 48 h 50"/>
                  <a:gd name="T36" fmla="*/ 82 w 86"/>
                  <a:gd name="T37" fmla="*/ 50 h 50"/>
                  <a:gd name="T38" fmla="*/ 86 w 86"/>
                  <a:gd name="T39" fmla="*/ 44 h 50"/>
                  <a:gd name="T40" fmla="*/ 86 w 86"/>
                  <a:gd name="T41" fmla="*/ 34 h 50"/>
                  <a:gd name="T42" fmla="*/ 84 w 86"/>
                  <a:gd name="T43" fmla="*/ 26 h 50"/>
                  <a:gd name="T44" fmla="*/ 64 w 86"/>
                  <a:gd name="T45" fmla="*/ 4 h 50"/>
                  <a:gd name="T46" fmla="*/ 48 w 86"/>
                  <a:gd name="T47" fmla="*/ 8 h 50"/>
                  <a:gd name="T48" fmla="*/ 26 w 86"/>
                  <a:gd name="T49" fmla="*/ 14 h 50"/>
                  <a:gd name="T50" fmla="*/ 20 w 86"/>
                  <a:gd name="T51" fmla="*/ 12 h 50"/>
                  <a:gd name="T52" fmla="*/ 16 w 86"/>
                  <a:gd name="T53" fmla="*/ 14 h 50"/>
                  <a:gd name="T54" fmla="*/ 8 w 86"/>
                  <a:gd name="T55" fmla="*/ 0 h 50"/>
                  <a:gd name="T56" fmla="*/ 8 w 86"/>
                  <a:gd name="T57" fmla="*/ 0 h 50"/>
                  <a:gd name="T58" fmla="*/ 22 w 86"/>
                  <a:gd name="T59" fmla="*/ 44 h 50"/>
                  <a:gd name="T60" fmla="*/ 20 w 86"/>
                  <a:gd name="T61" fmla="*/ 40 h 50"/>
                  <a:gd name="T62" fmla="*/ 20 w 86"/>
                  <a:gd name="T6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" h="50">
                    <a:moveTo>
                      <a:pt x="8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12" y="26"/>
                    </a:lnTo>
                    <a:lnTo>
                      <a:pt x="18" y="26"/>
                    </a:lnTo>
                    <a:lnTo>
                      <a:pt x="22" y="30"/>
                    </a:lnTo>
                    <a:lnTo>
                      <a:pt x="22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0" y="40"/>
                    </a:lnTo>
                    <a:lnTo>
                      <a:pt x="38" y="42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46" y="36"/>
                    </a:lnTo>
                    <a:lnTo>
                      <a:pt x="44" y="32"/>
                    </a:lnTo>
                    <a:lnTo>
                      <a:pt x="38" y="32"/>
                    </a:lnTo>
                    <a:lnTo>
                      <a:pt x="38" y="26"/>
                    </a:lnTo>
                    <a:lnTo>
                      <a:pt x="48" y="18"/>
                    </a:lnTo>
                    <a:lnTo>
                      <a:pt x="50" y="14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64" y="30"/>
                    </a:lnTo>
                    <a:lnTo>
                      <a:pt x="74" y="26"/>
                    </a:lnTo>
                    <a:lnTo>
                      <a:pt x="72" y="32"/>
                    </a:lnTo>
                    <a:lnTo>
                      <a:pt x="68" y="44"/>
                    </a:lnTo>
                    <a:lnTo>
                      <a:pt x="72" y="48"/>
                    </a:lnTo>
                    <a:lnTo>
                      <a:pt x="76" y="50"/>
                    </a:lnTo>
                    <a:lnTo>
                      <a:pt x="82" y="50"/>
                    </a:lnTo>
                    <a:lnTo>
                      <a:pt x="84" y="48"/>
                    </a:lnTo>
                    <a:lnTo>
                      <a:pt x="86" y="44"/>
                    </a:lnTo>
                    <a:lnTo>
                      <a:pt x="86" y="40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4" y="26"/>
                    </a:lnTo>
                    <a:lnTo>
                      <a:pt x="74" y="16"/>
                    </a:lnTo>
                    <a:lnTo>
                      <a:pt x="64" y="4"/>
                    </a:lnTo>
                    <a:lnTo>
                      <a:pt x="50" y="0"/>
                    </a:lnTo>
                    <a:lnTo>
                      <a:pt x="48" y="8"/>
                    </a:lnTo>
                    <a:lnTo>
                      <a:pt x="36" y="12"/>
                    </a:lnTo>
                    <a:lnTo>
                      <a:pt x="26" y="14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2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20" y="40"/>
                    </a:moveTo>
                    <a:lnTo>
                      <a:pt x="22" y="44"/>
                    </a:lnTo>
                    <a:lnTo>
                      <a:pt x="22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7" name="Freeform 1742"/>
              <p:cNvSpPr>
                <a:spLocks noEditPoints="1"/>
              </p:cNvSpPr>
              <p:nvPr/>
            </p:nvSpPr>
            <p:spPr bwMode="auto">
              <a:xfrm>
                <a:off x="7146925" y="4019550"/>
                <a:ext cx="95250" cy="107950"/>
              </a:xfrm>
              <a:custGeom>
                <a:avLst/>
                <a:gdLst>
                  <a:gd name="T0" fmla="*/ 24 w 60"/>
                  <a:gd name="T1" fmla="*/ 62 h 68"/>
                  <a:gd name="T2" fmla="*/ 24 w 60"/>
                  <a:gd name="T3" fmla="*/ 62 h 68"/>
                  <a:gd name="T4" fmla="*/ 22 w 60"/>
                  <a:gd name="T5" fmla="*/ 54 h 68"/>
                  <a:gd name="T6" fmla="*/ 22 w 60"/>
                  <a:gd name="T7" fmla="*/ 52 h 68"/>
                  <a:gd name="T8" fmla="*/ 24 w 60"/>
                  <a:gd name="T9" fmla="*/ 52 h 68"/>
                  <a:gd name="T10" fmla="*/ 28 w 60"/>
                  <a:gd name="T11" fmla="*/ 54 h 68"/>
                  <a:gd name="T12" fmla="*/ 32 w 60"/>
                  <a:gd name="T13" fmla="*/ 56 h 68"/>
                  <a:gd name="T14" fmla="*/ 36 w 60"/>
                  <a:gd name="T15" fmla="*/ 66 h 68"/>
                  <a:gd name="T16" fmla="*/ 42 w 60"/>
                  <a:gd name="T17" fmla="*/ 66 h 68"/>
                  <a:gd name="T18" fmla="*/ 44 w 60"/>
                  <a:gd name="T19" fmla="*/ 68 h 68"/>
                  <a:gd name="T20" fmla="*/ 48 w 60"/>
                  <a:gd name="T21" fmla="*/ 68 h 68"/>
                  <a:gd name="T22" fmla="*/ 50 w 60"/>
                  <a:gd name="T23" fmla="*/ 68 h 68"/>
                  <a:gd name="T24" fmla="*/ 50 w 60"/>
                  <a:gd name="T25" fmla="*/ 66 h 68"/>
                  <a:gd name="T26" fmla="*/ 60 w 60"/>
                  <a:gd name="T27" fmla="*/ 0 h 68"/>
                  <a:gd name="T28" fmla="*/ 50 w 60"/>
                  <a:gd name="T29" fmla="*/ 4 h 68"/>
                  <a:gd name="T30" fmla="*/ 44 w 60"/>
                  <a:gd name="T31" fmla="*/ 6 h 68"/>
                  <a:gd name="T32" fmla="*/ 42 w 60"/>
                  <a:gd name="T33" fmla="*/ 8 h 68"/>
                  <a:gd name="T34" fmla="*/ 40 w 60"/>
                  <a:gd name="T35" fmla="*/ 10 h 68"/>
                  <a:gd name="T36" fmla="*/ 32 w 60"/>
                  <a:gd name="T37" fmla="*/ 14 h 68"/>
                  <a:gd name="T38" fmla="*/ 28 w 60"/>
                  <a:gd name="T39" fmla="*/ 14 h 68"/>
                  <a:gd name="T40" fmla="*/ 24 w 60"/>
                  <a:gd name="T41" fmla="*/ 14 h 68"/>
                  <a:gd name="T42" fmla="*/ 22 w 60"/>
                  <a:gd name="T43" fmla="*/ 10 h 68"/>
                  <a:gd name="T44" fmla="*/ 16 w 60"/>
                  <a:gd name="T45" fmla="*/ 10 h 68"/>
                  <a:gd name="T46" fmla="*/ 6 w 60"/>
                  <a:gd name="T47" fmla="*/ 16 h 68"/>
                  <a:gd name="T48" fmla="*/ 6 w 60"/>
                  <a:gd name="T49" fmla="*/ 20 h 68"/>
                  <a:gd name="T50" fmla="*/ 6 w 60"/>
                  <a:gd name="T51" fmla="*/ 28 h 68"/>
                  <a:gd name="T52" fmla="*/ 4 w 60"/>
                  <a:gd name="T53" fmla="*/ 30 h 68"/>
                  <a:gd name="T54" fmla="*/ 0 w 60"/>
                  <a:gd name="T55" fmla="*/ 30 h 68"/>
                  <a:gd name="T56" fmla="*/ 0 w 60"/>
                  <a:gd name="T57" fmla="*/ 34 h 68"/>
                  <a:gd name="T58" fmla="*/ 0 w 60"/>
                  <a:gd name="T59" fmla="*/ 38 h 68"/>
                  <a:gd name="T60" fmla="*/ 4 w 60"/>
                  <a:gd name="T61" fmla="*/ 42 h 68"/>
                  <a:gd name="T62" fmla="*/ 8 w 60"/>
                  <a:gd name="T63" fmla="*/ 44 h 68"/>
                  <a:gd name="T64" fmla="*/ 10 w 60"/>
                  <a:gd name="T65" fmla="*/ 52 h 68"/>
                  <a:gd name="T66" fmla="*/ 14 w 60"/>
                  <a:gd name="T67" fmla="*/ 56 h 68"/>
                  <a:gd name="T68" fmla="*/ 16 w 60"/>
                  <a:gd name="T69" fmla="*/ 58 h 68"/>
                  <a:gd name="T70" fmla="*/ 18 w 60"/>
                  <a:gd name="T71" fmla="*/ 62 h 68"/>
                  <a:gd name="T72" fmla="*/ 24 w 60"/>
                  <a:gd name="T73" fmla="*/ 62 h 68"/>
                  <a:gd name="T74" fmla="*/ 24 w 60"/>
                  <a:gd name="T75" fmla="*/ 62 h 68"/>
                  <a:gd name="T76" fmla="*/ 24 w 60"/>
                  <a:gd name="T77" fmla="*/ 62 h 68"/>
                  <a:gd name="T78" fmla="*/ 14 w 60"/>
                  <a:gd name="T79" fmla="*/ 42 h 68"/>
                  <a:gd name="T80" fmla="*/ 14 w 60"/>
                  <a:gd name="T81" fmla="*/ 42 h 68"/>
                  <a:gd name="T82" fmla="*/ 16 w 60"/>
                  <a:gd name="T83" fmla="*/ 44 h 68"/>
                  <a:gd name="T84" fmla="*/ 18 w 60"/>
                  <a:gd name="T85" fmla="*/ 44 h 68"/>
                  <a:gd name="T86" fmla="*/ 16 w 60"/>
                  <a:gd name="T87" fmla="*/ 46 h 68"/>
                  <a:gd name="T88" fmla="*/ 14 w 60"/>
                  <a:gd name="T89" fmla="*/ 46 h 68"/>
                  <a:gd name="T90" fmla="*/ 10 w 60"/>
                  <a:gd name="T91" fmla="*/ 44 h 68"/>
                  <a:gd name="T92" fmla="*/ 14 w 60"/>
                  <a:gd name="T93" fmla="*/ 42 h 68"/>
                  <a:gd name="T94" fmla="*/ 14 w 60"/>
                  <a:gd name="T95" fmla="*/ 42 h 68"/>
                  <a:gd name="T96" fmla="*/ 14 w 60"/>
                  <a:gd name="T97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68">
                    <a:moveTo>
                      <a:pt x="24" y="62"/>
                    </a:moveTo>
                    <a:lnTo>
                      <a:pt x="24" y="62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4" y="52"/>
                    </a:lnTo>
                    <a:lnTo>
                      <a:pt x="28" y="54"/>
                    </a:lnTo>
                    <a:lnTo>
                      <a:pt x="32" y="5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50" y="68"/>
                    </a:lnTo>
                    <a:lnTo>
                      <a:pt x="50" y="66"/>
                    </a:lnTo>
                    <a:lnTo>
                      <a:pt x="60" y="0"/>
                    </a:lnTo>
                    <a:lnTo>
                      <a:pt x="50" y="4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0" y="10"/>
                    </a:lnTo>
                    <a:lnTo>
                      <a:pt x="32" y="14"/>
                    </a:lnTo>
                    <a:lnTo>
                      <a:pt x="28" y="14"/>
                    </a:lnTo>
                    <a:lnTo>
                      <a:pt x="24" y="14"/>
                    </a:lnTo>
                    <a:lnTo>
                      <a:pt x="22" y="10"/>
                    </a:lnTo>
                    <a:lnTo>
                      <a:pt x="16" y="10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  <a:moveTo>
                      <a:pt x="14" y="42"/>
                    </a:moveTo>
                    <a:lnTo>
                      <a:pt x="14" y="42"/>
                    </a:lnTo>
                    <a:lnTo>
                      <a:pt x="16" y="44"/>
                    </a:lnTo>
                    <a:lnTo>
                      <a:pt x="18" y="44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0" y="44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8" name="Freeform 1743"/>
              <p:cNvSpPr>
                <a:spLocks/>
              </p:cNvSpPr>
              <p:nvPr/>
            </p:nvSpPr>
            <p:spPr bwMode="auto">
              <a:xfrm>
                <a:off x="6461125" y="3479800"/>
                <a:ext cx="688975" cy="527050"/>
              </a:xfrm>
              <a:custGeom>
                <a:avLst/>
                <a:gdLst>
                  <a:gd name="T0" fmla="*/ 8 w 434"/>
                  <a:gd name="T1" fmla="*/ 22 h 332"/>
                  <a:gd name="T2" fmla="*/ 28 w 434"/>
                  <a:gd name="T3" fmla="*/ 60 h 332"/>
                  <a:gd name="T4" fmla="*/ 28 w 434"/>
                  <a:gd name="T5" fmla="*/ 100 h 332"/>
                  <a:gd name="T6" fmla="*/ 64 w 434"/>
                  <a:gd name="T7" fmla="*/ 132 h 332"/>
                  <a:gd name="T8" fmla="*/ 72 w 434"/>
                  <a:gd name="T9" fmla="*/ 158 h 332"/>
                  <a:gd name="T10" fmla="*/ 98 w 434"/>
                  <a:gd name="T11" fmla="*/ 186 h 332"/>
                  <a:gd name="T12" fmla="*/ 108 w 434"/>
                  <a:gd name="T13" fmla="*/ 180 h 332"/>
                  <a:gd name="T14" fmla="*/ 92 w 434"/>
                  <a:gd name="T15" fmla="*/ 166 h 332"/>
                  <a:gd name="T16" fmla="*/ 86 w 434"/>
                  <a:gd name="T17" fmla="*/ 136 h 332"/>
                  <a:gd name="T18" fmla="*/ 68 w 434"/>
                  <a:gd name="T19" fmla="*/ 106 h 332"/>
                  <a:gd name="T20" fmla="*/ 50 w 434"/>
                  <a:gd name="T21" fmla="*/ 62 h 332"/>
                  <a:gd name="T22" fmla="*/ 32 w 434"/>
                  <a:gd name="T23" fmla="*/ 24 h 332"/>
                  <a:gd name="T24" fmla="*/ 54 w 434"/>
                  <a:gd name="T25" fmla="*/ 32 h 332"/>
                  <a:gd name="T26" fmla="*/ 68 w 434"/>
                  <a:gd name="T27" fmla="*/ 60 h 332"/>
                  <a:gd name="T28" fmla="*/ 82 w 434"/>
                  <a:gd name="T29" fmla="*/ 82 h 332"/>
                  <a:gd name="T30" fmla="*/ 98 w 434"/>
                  <a:gd name="T31" fmla="*/ 108 h 332"/>
                  <a:gd name="T32" fmla="*/ 116 w 434"/>
                  <a:gd name="T33" fmla="*/ 126 h 332"/>
                  <a:gd name="T34" fmla="*/ 136 w 434"/>
                  <a:gd name="T35" fmla="*/ 162 h 332"/>
                  <a:gd name="T36" fmla="*/ 146 w 434"/>
                  <a:gd name="T37" fmla="*/ 176 h 332"/>
                  <a:gd name="T38" fmla="*/ 164 w 434"/>
                  <a:gd name="T39" fmla="*/ 202 h 332"/>
                  <a:gd name="T40" fmla="*/ 168 w 434"/>
                  <a:gd name="T41" fmla="*/ 250 h 332"/>
                  <a:gd name="T42" fmla="*/ 186 w 434"/>
                  <a:gd name="T43" fmla="*/ 268 h 332"/>
                  <a:gd name="T44" fmla="*/ 230 w 434"/>
                  <a:gd name="T45" fmla="*/ 298 h 332"/>
                  <a:gd name="T46" fmla="*/ 270 w 434"/>
                  <a:gd name="T47" fmla="*/ 322 h 332"/>
                  <a:gd name="T48" fmla="*/ 324 w 434"/>
                  <a:gd name="T49" fmla="*/ 320 h 332"/>
                  <a:gd name="T50" fmla="*/ 348 w 434"/>
                  <a:gd name="T51" fmla="*/ 324 h 332"/>
                  <a:gd name="T52" fmla="*/ 358 w 434"/>
                  <a:gd name="T53" fmla="*/ 322 h 332"/>
                  <a:gd name="T54" fmla="*/ 378 w 434"/>
                  <a:gd name="T55" fmla="*/ 304 h 332"/>
                  <a:gd name="T56" fmla="*/ 378 w 434"/>
                  <a:gd name="T57" fmla="*/ 280 h 332"/>
                  <a:gd name="T58" fmla="*/ 414 w 434"/>
                  <a:gd name="T59" fmla="*/ 276 h 332"/>
                  <a:gd name="T60" fmla="*/ 424 w 434"/>
                  <a:gd name="T61" fmla="*/ 278 h 332"/>
                  <a:gd name="T62" fmla="*/ 434 w 434"/>
                  <a:gd name="T63" fmla="*/ 224 h 332"/>
                  <a:gd name="T64" fmla="*/ 412 w 434"/>
                  <a:gd name="T65" fmla="*/ 216 h 332"/>
                  <a:gd name="T66" fmla="*/ 380 w 434"/>
                  <a:gd name="T67" fmla="*/ 258 h 332"/>
                  <a:gd name="T68" fmla="*/ 368 w 434"/>
                  <a:gd name="T69" fmla="*/ 272 h 332"/>
                  <a:gd name="T70" fmla="*/ 344 w 434"/>
                  <a:gd name="T71" fmla="*/ 278 h 332"/>
                  <a:gd name="T72" fmla="*/ 332 w 434"/>
                  <a:gd name="T73" fmla="*/ 286 h 332"/>
                  <a:gd name="T74" fmla="*/ 314 w 434"/>
                  <a:gd name="T75" fmla="*/ 276 h 332"/>
                  <a:gd name="T76" fmla="*/ 290 w 434"/>
                  <a:gd name="T77" fmla="*/ 244 h 332"/>
                  <a:gd name="T78" fmla="*/ 280 w 434"/>
                  <a:gd name="T79" fmla="*/ 206 h 332"/>
                  <a:gd name="T80" fmla="*/ 278 w 434"/>
                  <a:gd name="T81" fmla="*/ 176 h 332"/>
                  <a:gd name="T82" fmla="*/ 286 w 434"/>
                  <a:gd name="T83" fmla="*/ 150 h 332"/>
                  <a:gd name="T84" fmla="*/ 280 w 434"/>
                  <a:gd name="T85" fmla="*/ 132 h 332"/>
                  <a:gd name="T86" fmla="*/ 258 w 434"/>
                  <a:gd name="T87" fmla="*/ 116 h 332"/>
                  <a:gd name="T88" fmla="*/ 242 w 434"/>
                  <a:gd name="T89" fmla="*/ 88 h 332"/>
                  <a:gd name="T90" fmla="*/ 226 w 434"/>
                  <a:gd name="T91" fmla="*/ 60 h 332"/>
                  <a:gd name="T92" fmla="*/ 206 w 434"/>
                  <a:gd name="T93" fmla="*/ 58 h 332"/>
                  <a:gd name="T94" fmla="*/ 182 w 434"/>
                  <a:gd name="T95" fmla="*/ 60 h 332"/>
                  <a:gd name="T96" fmla="*/ 168 w 434"/>
                  <a:gd name="T97" fmla="*/ 36 h 332"/>
                  <a:gd name="T98" fmla="*/ 124 w 434"/>
                  <a:gd name="T99" fmla="*/ 18 h 332"/>
                  <a:gd name="T100" fmla="*/ 0 w 434"/>
                  <a:gd name="T101" fmla="*/ 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34" h="332">
                    <a:moveTo>
                      <a:pt x="0" y="4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8" y="26"/>
                    </a:lnTo>
                    <a:lnTo>
                      <a:pt x="10" y="32"/>
                    </a:lnTo>
                    <a:lnTo>
                      <a:pt x="10" y="42"/>
                    </a:lnTo>
                    <a:lnTo>
                      <a:pt x="22" y="52"/>
                    </a:lnTo>
                    <a:lnTo>
                      <a:pt x="28" y="60"/>
                    </a:lnTo>
                    <a:lnTo>
                      <a:pt x="36" y="62"/>
                    </a:lnTo>
                    <a:lnTo>
                      <a:pt x="42" y="68"/>
                    </a:lnTo>
                    <a:lnTo>
                      <a:pt x="42" y="78"/>
                    </a:lnTo>
                    <a:lnTo>
                      <a:pt x="44" y="98"/>
                    </a:lnTo>
                    <a:lnTo>
                      <a:pt x="28" y="100"/>
                    </a:lnTo>
                    <a:lnTo>
                      <a:pt x="46" y="114"/>
                    </a:lnTo>
                    <a:lnTo>
                      <a:pt x="46" y="116"/>
                    </a:lnTo>
                    <a:lnTo>
                      <a:pt x="54" y="118"/>
                    </a:lnTo>
                    <a:lnTo>
                      <a:pt x="62" y="122"/>
                    </a:lnTo>
                    <a:lnTo>
                      <a:pt x="64" y="132"/>
                    </a:lnTo>
                    <a:lnTo>
                      <a:pt x="70" y="132"/>
                    </a:lnTo>
                    <a:lnTo>
                      <a:pt x="72" y="136"/>
                    </a:lnTo>
                    <a:lnTo>
                      <a:pt x="72" y="144"/>
                    </a:lnTo>
                    <a:lnTo>
                      <a:pt x="70" y="150"/>
                    </a:lnTo>
                    <a:lnTo>
                      <a:pt x="72" y="158"/>
                    </a:lnTo>
                    <a:lnTo>
                      <a:pt x="78" y="160"/>
                    </a:lnTo>
                    <a:lnTo>
                      <a:pt x="82" y="162"/>
                    </a:lnTo>
                    <a:lnTo>
                      <a:pt x="82" y="168"/>
                    </a:lnTo>
                    <a:lnTo>
                      <a:pt x="92" y="178"/>
                    </a:lnTo>
                    <a:lnTo>
                      <a:pt x="98" y="186"/>
                    </a:lnTo>
                    <a:lnTo>
                      <a:pt x="104" y="194"/>
                    </a:lnTo>
                    <a:lnTo>
                      <a:pt x="106" y="190"/>
                    </a:lnTo>
                    <a:lnTo>
                      <a:pt x="108" y="188"/>
                    </a:lnTo>
                    <a:lnTo>
                      <a:pt x="108" y="186"/>
                    </a:lnTo>
                    <a:lnTo>
                      <a:pt x="108" y="180"/>
                    </a:lnTo>
                    <a:lnTo>
                      <a:pt x="104" y="176"/>
                    </a:lnTo>
                    <a:lnTo>
                      <a:pt x="98" y="172"/>
                    </a:lnTo>
                    <a:lnTo>
                      <a:pt x="98" y="170"/>
                    </a:lnTo>
                    <a:lnTo>
                      <a:pt x="98" y="168"/>
                    </a:lnTo>
                    <a:lnTo>
                      <a:pt x="92" y="166"/>
                    </a:lnTo>
                    <a:lnTo>
                      <a:pt x="90" y="166"/>
                    </a:lnTo>
                    <a:lnTo>
                      <a:pt x="90" y="160"/>
                    </a:lnTo>
                    <a:lnTo>
                      <a:pt x="92" y="154"/>
                    </a:lnTo>
                    <a:lnTo>
                      <a:pt x="88" y="154"/>
                    </a:lnTo>
                    <a:lnTo>
                      <a:pt x="86" y="136"/>
                    </a:lnTo>
                    <a:lnTo>
                      <a:pt x="80" y="118"/>
                    </a:lnTo>
                    <a:lnTo>
                      <a:pt x="72" y="116"/>
                    </a:lnTo>
                    <a:lnTo>
                      <a:pt x="72" y="112"/>
                    </a:lnTo>
                    <a:lnTo>
                      <a:pt x="72" y="106"/>
                    </a:lnTo>
                    <a:lnTo>
                      <a:pt x="68" y="106"/>
                    </a:lnTo>
                    <a:lnTo>
                      <a:pt x="62" y="94"/>
                    </a:lnTo>
                    <a:lnTo>
                      <a:pt x="60" y="80"/>
                    </a:lnTo>
                    <a:lnTo>
                      <a:pt x="52" y="80"/>
                    </a:lnTo>
                    <a:lnTo>
                      <a:pt x="52" y="70"/>
                    </a:lnTo>
                    <a:lnTo>
                      <a:pt x="50" y="62"/>
                    </a:lnTo>
                    <a:lnTo>
                      <a:pt x="44" y="62"/>
                    </a:lnTo>
                    <a:lnTo>
                      <a:pt x="36" y="42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2" y="24"/>
                    </a:lnTo>
                    <a:lnTo>
                      <a:pt x="44" y="30"/>
                    </a:lnTo>
                    <a:lnTo>
                      <a:pt x="46" y="30"/>
                    </a:lnTo>
                    <a:lnTo>
                      <a:pt x="46" y="26"/>
                    </a:lnTo>
                    <a:lnTo>
                      <a:pt x="54" y="26"/>
                    </a:lnTo>
                    <a:lnTo>
                      <a:pt x="54" y="32"/>
                    </a:lnTo>
                    <a:lnTo>
                      <a:pt x="60" y="32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4" y="52"/>
                    </a:lnTo>
                    <a:lnTo>
                      <a:pt x="68" y="60"/>
                    </a:lnTo>
                    <a:lnTo>
                      <a:pt x="68" y="64"/>
                    </a:lnTo>
                    <a:lnTo>
                      <a:pt x="80" y="76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8" y="90"/>
                    </a:lnTo>
                    <a:lnTo>
                      <a:pt x="92" y="98"/>
                    </a:lnTo>
                    <a:lnTo>
                      <a:pt x="98" y="98"/>
                    </a:lnTo>
                    <a:lnTo>
                      <a:pt x="100" y="104"/>
                    </a:lnTo>
                    <a:lnTo>
                      <a:pt x="98" y="108"/>
                    </a:lnTo>
                    <a:lnTo>
                      <a:pt x="104" y="108"/>
                    </a:lnTo>
                    <a:lnTo>
                      <a:pt x="106" y="112"/>
                    </a:lnTo>
                    <a:lnTo>
                      <a:pt x="108" y="118"/>
                    </a:lnTo>
                    <a:lnTo>
                      <a:pt x="118" y="124"/>
                    </a:lnTo>
                    <a:lnTo>
                      <a:pt x="116" y="126"/>
                    </a:lnTo>
                    <a:lnTo>
                      <a:pt x="114" y="132"/>
                    </a:lnTo>
                    <a:lnTo>
                      <a:pt x="114" y="136"/>
                    </a:lnTo>
                    <a:lnTo>
                      <a:pt x="124" y="144"/>
                    </a:lnTo>
                    <a:lnTo>
                      <a:pt x="134" y="154"/>
                    </a:lnTo>
                    <a:lnTo>
                      <a:pt x="136" y="162"/>
                    </a:lnTo>
                    <a:lnTo>
                      <a:pt x="140" y="168"/>
                    </a:lnTo>
                    <a:lnTo>
                      <a:pt x="144" y="168"/>
                    </a:lnTo>
                    <a:lnTo>
                      <a:pt x="146" y="168"/>
                    </a:lnTo>
                    <a:lnTo>
                      <a:pt x="146" y="172"/>
                    </a:lnTo>
                    <a:lnTo>
                      <a:pt x="146" y="176"/>
                    </a:lnTo>
                    <a:lnTo>
                      <a:pt x="152" y="176"/>
                    </a:lnTo>
                    <a:lnTo>
                      <a:pt x="158" y="186"/>
                    </a:lnTo>
                    <a:lnTo>
                      <a:pt x="158" y="190"/>
                    </a:lnTo>
                    <a:lnTo>
                      <a:pt x="158" y="194"/>
                    </a:lnTo>
                    <a:lnTo>
                      <a:pt x="164" y="202"/>
                    </a:lnTo>
                    <a:lnTo>
                      <a:pt x="170" y="212"/>
                    </a:lnTo>
                    <a:lnTo>
                      <a:pt x="172" y="220"/>
                    </a:lnTo>
                    <a:lnTo>
                      <a:pt x="172" y="226"/>
                    </a:lnTo>
                    <a:lnTo>
                      <a:pt x="170" y="236"/>
                    </a:lnTo>
                    <a:lnTo>
                      <a:pt x="168" y="250"/>
                    </a:lnTo>
                    <a:lnTo>
                      <a:pt x="168" y="254"/>
                    </a:lnTo>
                    <a:lnTo>
                      <a:pt x="170" y="260"/>
                    </a:lnTo>
                    <a:lnTo>
                      <a:pt x="176" y="262"/>
                    </a:lnTo>
                    <a:lnTo>
                      <a:pt x="178" y="266"/>
                    </a:lnTo>
                    <a:lnTo>
                      <a:pt x="186" y="268"/>
                    </a:lnTo>
                    <a:lnTo>
                      <a:pt x="200" y="288"/>
                    </a:lnTo>
                    <a:lnTo>
                      <a:pt x="206" y="288"/>
                    </a:lnTo>
                    <a:lnTo>
                      <a:pt x="212" y="290"/>
                    </a:lnTo>
                    <a:lnTo>
                      <a:pt x="222" y="290"/>
                    </a:lnTo>
                    <a:lnTo>
                      <a:pt x="230" y="298"/>
                    </a:lnTo>
                    <a:lnTo>
                      <a:pt x="240" y="308"/>
                    </a:lnTo>
                    <a:lnTo>
                      <a:pt x="250" y="308"/>
                    </a:lnTo>
                    <a:lnTo>
                      <a:pt x="260" y="312"/>
                    </a:lnTo>
                    <a:lnTo>
                      <a:pt x="264" y="316"/>
                    </a:lnTo>
                    <a:lnTo>
                      <a:pt x="270" y="322"/>
                    </a:lnTo>
                    <a:lnTo>
                      <a:pt x="290" y="326"/>
                    </a:lnTo>
                    <a:lnTo>
                      <a:pt x="298" y="324"/>
                    </a:lnTo>
                    <a:lnTo>
                      <a:pt x="306" y="322"/>
                    </a:lnTo>
                    <a:lnTo>
                      <a:pt x="314" y="320"/>
                    </a:lnTo>
                    <a:lnTo>
                      <a:pt x="324" y="320"/>
                    </a:lnTo>
                    <a:lnTo>
                      <a:pt x="340" y="324"/>
                    </a:lnTo>
                    <a:lnTo>
                      <a:pt x="340" y="320"/>
                    </a:lnTo>
                    <a:lnTo>
                      <a:pt x="342" y="320"/>
                    </a:lnTo>
                    <a:lnTo>
                      <a:pt x="344" y="322"/>
                    </a:lnTo>
                    <a:lnTo>
                      <a:pt x="348" y="324"/>
                    </a:lnTo>
                    <a:lnTo>
                      <a:pt x="352" y="332"/>
                    </a:lnTo>
                    <a:lnTo>
                      <a:pt x="354" y="330"/>
                    </a:lnTo>
                    <a:lnTo>
                      <a:pt x="358" y="326"/>
                    </a:lnTo>
                    <a:lnTo>
                      <a:pt x="354" y="326"/>
                    </a:lnTo>
                    <a:lnTo>
                      <a:pt x="358" y="322"/>
                    </a:lnTo>
                    <a:lnTo>
                      <a:pt x="360" y="316"/>
                    </a:lnTo>
                    <a:lnTo>
                      <a:pt x="366" y="312"/>
                    </a:lnTo>
                    <a:lnTo>
                      <a:pt x="384" y="312"/>
                    </a:lnTo>
                    <a:lnTo>
                      <a:pt x="380" y="308"/>
                    </a:lnTo>
                    <a:lnTo>
                      <a:pt x="378" y="304"/>
                    </a:lnTo>
                    <a:lnTo>
                      <a:pt x="372" y="298"/>
                    </a:lnTo>
                    <a:lnTo>
                      <a:pt x="370" y="294"/>
                    </a:lnTo>
                    <a:lnTo>
                      <a:pt x="370" y="288"/>
                    </a:lnTo>
                    <a:lnTo>
                      <a:pt x="376" y="288"/>
                    </a:lnTo>
                    <a:lnTo>
                      <a:pt x="378" y="280"/>
                    </a:lnTo>
                    <a:lnTo>
                      <a:pt x="404" y="280"/>
                    </a:lnTo>
                    <a:lnTo>
                      <a:pt x="408" y="278"/>
                    </a:lnTo>
                    <a:lnTo>
                      <a:pt x="408" y="276"/>
                    </a:lnTo>
                    <a:lnTo>
                      <a:pt x="412" y="276"/>
                    </a:lnTo>
                    <a:lnTo>
                      <a:pt x="414" y="276"/>
                    </a:lnTo>
                    <a:lnTo>
                      <a:pt x="414" y="272"/>
                    </a:lnTo>
                    <a:lnTo>
                      <a:pt x="416" y="272"/>
                    </a:lnTo>
                    <a:lnTo>
                      <a:pt x="420" y="270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26" y="278"/>
                    </a:lnTo>
                    <a:lnTo>
                      <a:pt x="426" y="276"/>
                    </a:lnTo>
                    <a:lnTo>
                      <a:pt x="426" y="262"/>
                    </a:lnTo>
                    <a:lnTo>
                      <a:pt x="432" y="240"/>
                    </a:lnTo>
                    <a:lnTo>
                      <a:pt x="434" y="224"/>
                    </a:lnTo>
                    <a:lnTo>
                      <a:pt x="434" y="220"/>
                    </a:lnTo>
                    <a:lnTo>
                      <a:pt x="432" y="216"/>
                    </a:lnTo>
                    <a:lnTo>
                      <a:pt x="430" y="214"/>
                    </a:lnTo>
                    <a:lnTo>
                      <a:pt x="422" y="214"/>
                    </a:lnTo>
                    <a:lnTo>
                      <a:pt x="412" y="216"/>
                    </a:lnTo>
                    <a:lnTo>
                      <a:pt x="388" y="226"/>
                    </a:lnTo>
                    <a:lnTo>
                      <a:pt x="388" y="240"/>
                    </a:lnTo>
                    <a:lnTo>
                      <a:pt x="386" y="250"/>
                    </a:lnTo>
                    <a:lnTo>
                      <a:pt x="380" y="252"/>
                    </a:lnTo>
                    <a:lnTo>
                      <a:pt x="380" y="258"/>
                    </a:lnTo>
                    <a:lnTo>
                      <a:pt x="380" y="262"/>
                    </a:lnTo>
                    <a:lnTo>
                      <a:pt x="376" y="266"/>
                    </a:lnTo>
                    <a:lnTo>
                      <a:pt x="372" y="272"/>
                    </a:lnTo>
                    <a:lnTo>
                      <a:pt x="370" y="272"/>
                    </a:lnTo>
                    <a:lnTo>
                      <a:pt x="368" y="272"/>
                    </a:lnTo>
                    <a:lnTo>
                      <a:pt x="366" y="272"/>
                    </a:lnTo>
                    <a:lnTo>
                      <a:pt x="366" y="270"/>
                    </a:lnTo>
                    <a:lnTo>
                      <a:pt x="354" y="270"/>
                    </a:lnTo>
                    <a:lnTo>
                      <a:pt x="350" y="276"/>
                    </a:lnTo>
                    <a:lnTo>
                      <a:pt x="344" y="278"/>
                    </a:lnTo>
                    <a:lnTo>
                      <a:pt x="340" y="278"/>
                    </a:lnTo>
                    <a:lnTo>
                      <a:pt x="336" y="284"/>
                    </a:lnTo>
                    <a:lnTo>
                      <a:pt x="336" y="286"/>
                    </a:lnTo>
                    <a:lnTo>
                      <a:pt x="334" y="286"/>
                    </a:lnTo>
                    <a:lnTo>
                      <a:pt x="332" y="286"/>
                    </a:lnTo>
                    <a:lnTo>
                      <a:pt x="334" y="284"/>
                    </a:lnTo>
                    <a:lnTo>
                      <a:pt x="330" y="284"/>
                    </a:lnTo>
                    <a:lnTo>
                      <a:pt x="324" y="286"/>
                    </a:lnTo>
                    <a:lnTo>
                      <a:pt x="322" y="276"/>
                    </a:lnTo>
                    <a:lnTo>
                      <a:pt x="314" y="276"/>
                    </a:lnTo>
                    <a:lnTo>
                      <a:pt x="308" y="276"/>
                    </a:lnTo>
                    <a:lnTo>
                      <a:pt x="306" y="272"/>
                    </a:lnTo>
                    <a:lnTo>
                      <a:pt x="304" y="268"/>
                    </a:lnTo>
                    <a:lnTo>
                      <a:pt x="300" y="262"/>
                    </a:lnTo>
                    <a:lnTo>
                      <a:pt x="290" y="244"/>
                    </a:lnTo>
                    <a:lnTo>
                      <a:pt x="280" y="224"/>
                    </a:lnTo>
                    <a:lnTo>
                      <a:pt x="276" y="226"/>
                    </a:lnTo>
                    <a:lnTo>
                      <a:pt x="278" y="220"/>
                    </a:lnTo>
                    <a:lnTo>
                      <a:pt x="276" y="212"/>
                    </a:lnTo>
                    <a:lnTo>
                      <a:pt x="280" y="206"/>
                    </a:lnTo>
                    <a:lnTo>
                      <a:pt x="280" y="202"/>
                    </a:lnTo>
                    <a:lnTo>
                      <a:pt x="280" y="196"/>
                    </a:lnTo>
                    <a:lnTo>
                      <a:pt x="276" y="186"/>
                    </a:lnTo>
                    <a:lnTo>
                      <a:pt x="278" y="180"/>
                    </a:lnTo>
                    <a:lnTo>
                      <a:pt x="278" y="176"/>
                    </a:lnTo>
                    <a:lnTo>
                      <a:pt x="276" y="168"/>
                    </a:lnTo>
                    <a:lnTo>
                      <a:pt x="272" y="160"/>
                    </a:lnTo>
                    <a:lnTo>
                      <a:pt x="276" y="158"/>
                    </a:lnTo>
                    <a:lnTo>
                      <a:pt x="280" y="152"/>
                    </a:lnTo>
                    <a:lnTo>
                      <a:pt x="286" y="150"/>
                    </a:lnTo>
                    <a:lnTo>
                      <a:pt x="288" y="148"/>
                    </a:lnTo>
                    <a:lnTo>
                      <a:pt x="288" y="140"/>
                    </a:lnTo>
                    <a:lnTo>
                      <a:pt x="286" y="134"/>
                    </a:lnTo>
                    <a:lnTo>
                      <a:pt x="280" y="134"/>
                    </a:lnTo>
                    <a:lnTo>
                      <a:pt x="280" y="132"/>
                    </a:lnTo>
                    <a:lnTo>
                      <a:pt x="276" y="130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8" y="118"/>
                    </a:lnTo>
                    <a:lnTo>
                      <a:pt x="258" y="116"/>
                    </a:lnTo>
                    <a:lnTo>
                      <a:pt x="254" y="112"/>
                    </a:lnTo>
                    <a:lnTo>
                      <a:pt x="252" y="104"/>
                    </a:lnTo>
                    <a:lnTo>
                      <a:pt x="250" y="98"/>
                    </a:lnTo>
                    <a:lnTo>
                      <a:pt x="248" y="94"/>
                    </a:lnTo>
                    <a:lnTo>
                      <a:pt x="242" y="88"/>
                    </a:lnTo>
                    <a:lnTo>
                      <a:pt x="240" y="80"/>
                    </a:lnTo>
                    <a:lnTo>
                      <a:pt x="240" y="78"/>
                    </a:lnTo>
                    <a:lnTo>
                      <a:pt x="236" y="72"/>
                    </a:lnTo>
                    <a:lnTo>
                      <a:pt x="230" y="64"/>
                    </a:lnTo>
                    <a:lnTo>
                      <a:pt x="226" y="60"/>
                    </a:lnTo>
                    <a:lnTo>
                      <a:pt x="224" y="58"/>
                    </a:lnTo>
                    <a:lnTo>
                      <a:pt x="218" y="58"/>
                    </a:lnTo>
                    <a:lnTo>
                      <a:pt x="214" y="58"/>
                    </a:lnTo>
                    <a:lnTo>
                      <a:pt x="208" y="54"/>
                    </a:lnTo>
                    <a:lnTo>
                      <a:pt x="206" y="58"/>
                    </a:lnTo>
                    <a:lnTo>
                      <a:pt x="204" y="62"/>
                    </a:lnTo>
                    <a:lnTo>
                      <a:pt x="200" y="68"/>
                    </a:lnTo>
                    <a:lnTo>
                      <a:pt x="194" y="68"/>
                    </a:lnTo>
                    <a:lnTo>
                      <a:pt x="186" y="64"/>
                    </a:lnTo>
                    <a:lnTo>
                      <a:pt x="182" y="60"/>
                    </a:lnTo>
                    <a:lnTo>
                      <a:pt x="180" y="52"/>
                    </a:lnTo>
                    <a:lnTo>
                      <a:pt x="180" y="50"/>
                    </a:lnTo>
                    <a:lnTo>
                      <a:pt x="178" y="44"/>
                    </a:lnTo>
                    <a:lnTo>
                      <a:pt x="172" y="40"/>
                    </a:lnTo>
                    <a:lnTo>
                      <a:pt x="168" y="36"/>
                    </a:lnTo>
                    <a:lnTo>
                      <a:pt x="162" y="34"/>
                    </a:lnTo>
                    <a:lnTo>
                      <a:pt x="160" y="30"/>
                    </a:lnTo>
                    <a:lnTo>
                      <a:pt x="158" y="24"/>
                    </a:lnTo>
                    <a:lnTo>
                      <a:pt x="152" y="22"/>
                    </a:lnTo>
                    <a:lnTo>
                      <a:pt x="124" y="18"/>
                    </a:lnTo>
                    <a:lnTo>
                      <a:pt x="124" y="30"/>
                    </a:lnTo>
                    <a:lnTo>
                      <a:pt x="74" y="26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49" name="Freeform 1744"/>
              <p:cNvSpPr>
                <a:spLocks/>
              </p:cNvSpPr>
              <p:nvPr/>
            </p:nvSpPr>
            <p:spPr bwMode="auto">
              <a:xfrm>
                <a:off x="7343775" y="3914775"/>
                <a:ext cx="50800" cy="22225"/>
              </a:xfrm>
              <a:custGeom>
                <a:avLst/>
                <a:gdLst>
                  <a:gd name="T0" fmla="*/ 4 w 32"/>
                  <a:gd name="T1" fmla="*/ 0 h 14"/>
                  <a:gd name="T2" fmla="*/ 4 w 32"/>
                  <a:gd name="T3" fmla="*/ 0 h 14"/>
                  <a:gd name="T4" fmla="*/ 0 w 32"/>
                  <a:gd name="T5" fmla="*/ 4 h 14"/>
                  <a:gd name="T6" fmla="*/ 14 w 32"/>
                  <a:gd name="T7" fmla="*/ 12 h 14"/>
                  <a:gd name="T8" fmla="*/ 14 w 32"/>
                  <a:gd name="T9" fmla="*/ 14 h 14"/>
                  <a:gd name="T10" fmla="*/ 24 w 32"/>
                  <a:gd name="T11" fmla="*/ 12 h 14"/>
                  <a:gd name="T12" fmla="*/ 32 w 32"/>
                  <a:gd name="T13" fmla="*/ 10 h 14"/>
                  <a:gd name="T14" fmla="*/ 32 w 32"/>
                  <a:gd name="T15" fmla="*/ 6 h 14"/>
                  <a:gd name="T16" fmla="*/ 28 w 32"/>
                  <a:gd name="T17" fmla="*/ 4 h 14"/>
                  <a:gd name="T18" fmla="*/ 28 w 32"/>
                  <a:gd name="T19" fmla="*/ 0 h 14"/>
                  <a:gd name="T20" fmla="*/ 16 w 32"/>
                  <a:gd name="T21" fmla="*/ 0 h 14"/>
                  <a:gd name="T22" fmla="*/ 4 w 32"/>
                  <a:gd name="T23" fmla="*/ 0 h 14"/>
                  <a:gd name="T24" fmla="*/ 4 w 32"/>
                  <a:gd name="T25" fmla="*/ 0 h 14"/>
                  <a:gd name="T26" fmla="*/ 4 w 32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4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24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0" name="Freeform 1745"/>
              <p:cNvSpPr>
                <a:spLocks noEditPoints="1"/>
              </p:cNvSpPr>
              <p:nvPr/>
            </p:nvSpPr>
            <p:spPr bwMode="auto">
              <a:xfrm>
                <a:off x="8604250" y="2292350"/>
                <a:ext cx="241300" cy="123825"/>
              </a:xfrm>
              <a:custGeom>
                <a:avLst/>
                <a:gdLst>
                  <a:gd name="T0" fmla="*/ 112 w 152"/>
                  <a:gd name="T1" fmla="*/ 4 h 78"/>
                  <a:gd name="T2" fmla="*/ 104 w 152"/>
                  <a:gd name="T3" fmla="*/ 12 h 78"/>
                  <a:gd name="T4" fmla="*/ 100 w 152"/>
                  <a:gd name="T5" fmla="*/ 14 h 78"/>
                  <a:gd name="T6" fmla="*/ 90 w 152"/>
                  <a:gd name="T7" fmla="*/ 14 h 78"/>
                  <a:gd name="T8" fmla="*/ 86 w 152"/>
                  <a:gd name="T9" fmla="*/ 22 h 78"/>
                  <a:gd name="T10" fmla="*/ 76 w 152"/>
                  <a:gd name="T11" fmla="*/ 8 h 78"/>
                  <a:gd name="T12" fmla="*/ 72 w 152"/>
                  <a:gd name="T13" fmla="*/ 12 h 78"/>
                  <a:gd name="T14" fmla="*/ 68 w 152"/>
                  <a:gd name="T15" fmla="*/ 14 h 78"/>
                  <a:gd name="T16" fmla="*/ 66 w 152"/>
                  <a:gd name="T17" fmla="*/ 22 h 78"/>
                  <a:gd name="T18" fmla="*/ 62 w 152"/>
                  <a:gd name="T19" fmla="*/ 16 h 78"/>
                  <a:gd name="T20" fmla="*/ 56 w 152"/>
                  <a:gd name="T21" fmla="*/ 12 h 78"/>
                  <a:gd name="T22" fmla="*/ 56 w 152"/>
                  <a:gd name="T23" fmla="*/ 26 h 78"/>
                  <a:gd name="T24" fmla="*/ 48 w 152"/>
                  <a:gd name="T25" fmla="*/ 30 h 78"/>
                  <a:gd name="T26" fmla="*/ 40 w 152"/>
                  <a:gd name="T27" fmla="*/ 34 h 78"/>
                  <a:gd name="T28" fmla="*/ 40 w 152"/>
                  <a:gd name="T29" fmla="*/ 26 h 78"/>
                  <a:gd name="T30" fmla="*/ 40 w 152"/>
                  <a:gd name="T31" fmla="*/ 16 h 78"/>
                  <a:gd name="T32" fmla="*/ 32 w 152"/>
                  <a:gd name="T33" fmla="*/ 8 h 78"/>
                  <a:gd name="T34" fmla="*/ 30 w 152"/>
                  <a:gd name="T35" fmla="*/ 16 h 78"/>
                  <a:gd name="T36" fmla="*/ 30 w 152"/>
                  <a:gd name="T37" fmla="*/ 22 h 78"/>
                  <a:gd name="T38" fmla="*/ 22 w 152"/>
                  <a:gd name="T39" fmla="*/ 16 h 78"/>
                  <a:gd name="T40" fmla="*/ 14 w 152"/>
                  <a:gd name="T41" fmla="*/ 18 h 78"/>
                  <a:gd name="T42" fmla="*/ 14 w 152"/>
                  <a:gd name="T43" fmla="*/ 24 h 78"/>
                  <a:gd name="T44" fmla="*/ 4 w 152"/>
                  <a:gd name="T45" fmla="*/ 26 h 78"/>
                  <a:gd name="T46" fmla="*/ 0 w 152"/>
                  <a:gd name="T47" fmla="*/ 32 h 78"/>
                  <a:gd name="T48" fmla="*/ 10 w 152"/>
                  <a:gd name="T49" fmla="*/ 34 h 78"/>
                  <a:gd name="T50" fmla="*/ 22 w 152"/>
                  <a:gd name="T51" fmla="*/ 24 h 78"/>
                  <a:gd name="T52" fmla="*/ 26 w 152"/>
                  <a:gd name="T53" fmla="*/ 30 h 78"/>
                  <a:gd name="T54" fmla="*/ 26 w 152"/>
                  <a:gd name="T55" fmla="*/ 36 h 78"/>
                  <a:gd name="T56" fmla="*/ 18 w 152"/>
                  <a:gd name="T57" fmla="*/ 40 h 78"/>
                  <a:gd name="T58" fmla="*/ 4 w 152"/>
                  <a:gd name="T59" fmla="*/ 44 h 78"/>
                  <a:gd name="T60" fmla="*/ 14 w 152"/>
                  <a:gd name="T61" fmla="*/ 48 h 78"/>
                  <a:gd name="T62" fmla="*/ 26 w 152"/>
                  <a:gd name="T63" fmla="*/ 48 h 78"/>
                  <a:gd name="T64" fmla="*/ 38 w 152"/>
                  <a:gd name="T65" fmla="*/ 60 h 78"/>
                  <a:gd name="T66" fmla="*/ 26 w 152"/>
                  <a:gd name="T67" fmla="*/ 70 h 78"/>
                  <a:gd name="T68" fmla="*/ 36 w 152"/>
                  <a:gd name="T69" fmla="*/ 68 h 78"/>
                  <a:gd name="T70" fmla="*/ 44 w 152"/>
                  <a:gd name="T71" fmla="*/ 64 h 78"/>
                  <a:gd name="T72" fmla="*/ 58 w 152"/>
                  <a:gd name="T73" fmla="*/ 72 h 78"/>
                  <a:gd name="T74" fmla="*/ 56 w 152"/>
                  <a:gd name="T75" fmla="*/ 78 h 78"/>
                  <a:gd name="T76" fmla="*/ 90 w 152"/>
                  <a:gd name="T77" fmla="*/ 76 h 78"/>
                  <a:gd name="T78" fmla="*/ 90 w 152"/>
                  <a:gd name="T79" fmla="*/ 72 h 78"/>
                  <a:gd name="T80" fmla="*/ 92 w 152"/>
                  <a:gd name="T81" fmla="*/ 68 h 78"/>
                  <a:gd name="T82" fmla="*/ 102 w 152"/>
                  <a:gd name="T83" fmla="*/ 68 h 78"/>
                  <a:gd name="T84" fmla="*/ 108 w 152"/>
                  <a:gd name="T85" fmla="*/ 68 h 78"/>
                  <a:gd name="T86" fmla="*/ 118 w 152"/>
                  <a:gd name="T87" fmla="*/ 62 h 78"/>
                  <a:gd name="T88" fmla="*/ 128 w 152"/>
                  <a:gd name="T89" fmla="*/ 60 h 78"/>
                  <a:gd name="T90" fmla="*/ 146 w 152"/>
                  <a:gd name="T91" fmla="*/ 42 h 78"/>
                  <a:gd name="T92" fmla="*/ 146 w 152"/>
                  <a:gd name="T93" fmla="*/ 42 h 78"/>
                  <a:gd name="T94" fmla="*/ 148 w 152"/>
                  <a:gd name="T95" fmla="*/ 44 h 78"/>
                  <a:gd name="T96" fmla="*/ 148 w 152"/>
                  <a:gd name="T97" fmla="*/ 26 h 78"/>
                  <a:gd name="T98" fmla="*/ 140 w 152"/>
                  <a:gd name="T99" fmla="*/ 24 h 78"/>
                  <a:gd name="T100" fmla="*/ 134 w 152"/>
                  <a:gd name="T101" fmla="*/ 26 h 78"/>
                  <a:gd name="T102" fmla="*/ 136 w 152"/>
                  <a:gd name="T103" fmla="*/ 22 h 78"/>
                  <a:gd name="T104" fmla="*/ 136 w 152"/>
                  <a:gd name="T105" fmla="*/ 16 h 78"/>
                  <a:gd name="T106" fmla="*/ 138 w 152"/>
                  <a:gd name="T107" fmla="*/ 8 h 78"/>
                  <a:gd name="T108" fmla="*/ 128 w 152"/>
                  <a:gd name="T109" fmla="*/ 8 h 78"/>
                  <a:gd name="T110" fmla="*/ 128 w 152"/>
                  <a:gd name="T111" fmla="*/ 12 h 78"/>
                  <a:gd name="T112" fmla="*/ 122 w 152"/>
                  <a:gd name="T113" fmla="*/ 6 h 78"/>
                  <a:gd name="T114" fmla="*/ 112 w 152"/>
                  <a:gd name="T115" fmla="*/ 4 h 78"/>
                  <a:gd name="T116" fmla="*/ 112 w 152"/>
                  <a:gd name="T117" fmla="*/ 4 h 78"/>
                  <a:gd name="T118" fmla="*/ 18 w 152"/>
                  <a:gd name="T119" fmla="*/ 6 h 78"/>
                  <a:gd name="T120" fmla="*/ 28 w 152"/>
                  <a:gd name="T121" fmla="*/ 0 h 78"/>
                  <a:gd name="T122" fmla="*/ 18 w 152"/>
                  <a:gd name="T12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2" h="78">
                    <a:moveTo>
                      <a:pt x="112" y="4"/>
                    </a:moveTo>
                    <a:lnTo>
                      <a:pt x="112" y="4"/>
                    </a:lnTo>
                    <a:lnTo>
                      <a:pt x="112" y="12"/>
                    </a:lnTo>
                    <a:lnTo>
                      <a:pt x="104" y="12"/>
                    </a:lnTo>
                    <a:lnTo>
                      <a:pt x="100" y="8"/>
                    </a:lnTo>
                    <a:lnTo>
                      <a:pt x="100" y="14"/>
                    </a:lnTo>
                    <a:lnTo>
                      <a:pt x="92" y="16"/>
                    </a:lnTo>
                    <a:lnTo>
                      <a:pt x="90" y="14"/>
                    </a:lnTo>
                    <a:lnTo>
                      <a:pt x="84" y="12"/>
                    </a:lnTo>
                    <a:lnTo>
                      <a:pt x="86" y="22"/>
                    </a:lnTo>
                    <a:lnTo>
                      <a:pt x="80" y="18"/>
                    </a:lnTo>
                    <a:lnTo>
                      <a:pt x="76" y="8"/>
                    </a:lnTo>
                    <a:lnTo>
                      <a:pt x="76" y="12"/>
                    </a:lnTo>
                    <a:lnTo>
                      <a:pt x="72" y="12"/>
                    </a:lnTo>
                    <a:lnTo>
                      <a:pt x="68" y="12"/>
                    </a:lnTo>
                    <a:lnTo>
                      <a:pt x="68" y="14"/>
                    </a:lnTo>
                    <a:lnTo>
                      <a:pt x="66" y="16"/>
                    </a:lnTo>
                    <a:lnTo>
                      <a:pt x="66" y="22"/>
                    </a:lnTo>
                    <a:lnTo>
                      <a:pt x="62" y="22"/>
                    </a:lnTo>
                    <a:lnTo>
                      <a:pt x="62" y="16"/>
                    </a:lnTo>
                    <a:lnTo>
                      <a:pt x="58" y="12"/>
                    </a:lnTo>
                    <a:lnTo>
                      <a:pt x="56" y="12"/>
                    </a:lnTo>
                    <a:lnTo>
                      <a:pt x="56" y="18"/>
                    </a:lnTo>
                    <a:lnTo>
                      <a:pt x="56" y="26"/>
                    </a:lnTo>
                    <a:lnTo>
                      <a:pt x="46" y="26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0" y="34"/>
                    </a:lnTo>
                    <a:lnTo>
                      <a:pt x="40" y="30"/>
                    </a:lnTo>
                    <a:lnTo>
                      <a:pt x="40" y="26"/>
                    </a:lnTo>
                    <a:lnTo>
                      <a:pt x="40" y="24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2" y="8"/>
                    </a:lnTo>
                    <a:lnTo>
                      <a:pt x="22" y="8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30" y="22"/>
                    </a:lnTo>
                    <a:lnTo>
                      <a:pt x="28" y="22"/>
                    </a:lnTo>
                    <a:lnTo>
                      <a:pt x="22" y="16"/>
                    </a:lnTo>
                    <a:lnTo>
                      <a:pt x="18" y="16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4" y="24"/>
                    </a:lnTo>
                    <a:lnTo>
                      <a:pt x="10" y="26"/>
                    </a:lnTo>
                    <a:lnTo>
                      <a:pt x="4" y="26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10" y="34"/>
                    </a:lnTo>
                    <a:lnTo>
                      <a:pt x="18" y="30"/>
                    </a:lnTo>
                    <a:lnTo>
                      <a:pt x="22" y="24"/>
                    </a:lnTo>
                    <a:lnTo>
                      <a:pt x="28" y="26"/>
                    </a:lnTo>
                    <a:lnTo>
                      <a:pt x="26" y="30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30" y="40"/>
                    </a:lnTo>
                    <a:lnTo>
                      <a:pt x="18" y="40"/>
                    </a:lnTo>
                    <a:lnTo>
                      <a:pt x="14" y="42"/>
                    </a:lnTo>
                    <a:lnTo>
                      <a:pt x="4" y="44"/>
                    </a:lnTo>
                    <a:lnTo>
                      <a:pt x="4" y="50"/>
                    </a:lnTo>
                    <a:lnTo>
                      <a:pt x="14" y="48"/>
                    </a:lnTo>
                    <a:lnTo>
                      <a:pt x="20" y="48"/>
                    </a:lnTo>
                    <a:lnTo>
                      <a:pt x="26" y="48"/>
                    </a:lnTo>
                    <a:lnTo>
                      <a:pt x="32" y="52"/>
                    </a:lnTo>
                    <a:lnTo>
                      <a:pt x="38" y="60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30" y="68"/>
                    </a:lnTo>
                    <a:lnTo>
                      <a:pt x="36" y="68"/>
                    </a:lnTo>
                    <a:lnTo>
                      <a:pt x="38" y="64"/>
                    </a:lnTo>
                    <a:lnTo>
                      <a:pt x="44" y="64"/>
                    </a:lnTo>
                    <a:lnTo>
                      <a:pt x="58" y="70"/>
                    </a:lnTo>
                    <a:lnTo>
                      <a:pt x="58" y="72"/>
                    </a:lnTo>
                    <a:lnTo>
                      <a:pt x="58" y="76"/>
                    </a:lnTo>
                    <a:lnTo>
                      <a:pt x="56" y="78"/>
                    </a:lnTo>
                    <a:lnTo>
                      <a:pt x="86" y="78"/>
                    </a:lnTo>
                    <a:lnTo>
                      <a:pt x="90" y="76"/>
                    </a:lnTo>
                    <a:lnTo>
                      <a:pt x="92" y="72"/>
                    </a:lnTo>
                    <a:lnTo>
                      <a:pt x="90" y="72"/>
                    </a:lnTo>
                    <a:lnTo>
                      <a:pt x="86" y="64"/>
                    </a:lnTo>
                    <a:lnTo>
                      <a:pt x="92" y="68"/>
                    </a:lnTo>
                    <a:lnTo>
                      <a:pt x="100" y="70"/>
                    </a:lnTo>
                    <a:lnTo>
                      <a:pt x="102" y="68"/>
                    </a:lnTo>
                    <a:lnTo>
                      <a:pt x="108" y="64"/>
                    </a:lnTo>
                    <a:lnTo>
                      <a:pt x="108" y="68"/>
                    </a:lnTo>
                    <a:lnTo>
                      <a:pt x="110" y="68"/>
                    </a:lnTo>
                    <a:lnTo>
                      <a:pt x="118" y="62"/>
                    </a:lnTo>
                    <a:lnTo>
                      <a:pt x="122" y="60"/>
                    </a:lnTo>
                    <a:lnTo>
                      <a:pt x="128" y="60"/>
                    </a:lnTo>
                    <a:lnTo>
                      <a:pt x="138" y="50"/>
                    </a:lnTo>
                    <a:lnTo>
                      <a:pt x="146" y="42"/>
                    </a:lnTo>
                    <a:lnTo>
                      <a:pt x="144" y="42"/>
                    </a:lnTo>
                    <a:lnTo>
                      <a:pt x="146" y="42"/>
                    </a:lnTo>
                    <a:lnTo>
                      <a:pt x="146" y="44"/>
                    </a:lnTo>
                    <a:lnTo>
                      <a:pt x="148" y="44"/>
                    </a:lnTo>
                    <a:lnTo>
                      <a:pt x="152" y="42"/>
                    </a:lnTo>
                    <a:lnTo>
                      <a:pt x="148" y="26"/>
                    </a:lnTo>
                    <a:lnTo>
                      <a:pt x="144" y="24"/>
                    </a:lnTo>
                    <a:lnTo>
                      <a:pt x="140" y="24"/>
                    </a:lnTo>
                    <a:lnTo>
                      <a:pt x="136" y="26"/>
                    </a:lnTo>
                    <a:lnTo>
                      <a:pt x="134" y="26"/>
                    </a:lnTo>
                    <a:lnTo>
                      <a:pt x="134" y="24"/>
                    </a:lnTo>
                    <a:lnTo>
                      <a:pt x="136" y="22"/>
                    </a:lnTo>
                    <a:lnTo>
                      <a:pt x="136" y="18"/>
                    </a:lnTo>
                    <a:lnTo>
                      <a:pt x="136" y="16"/>
                    </a:lnTo>
                    <a:lnTo>
                      <a:pt x="130" y="14"/>
                    </a:lnTo>
                    <a:lnTo>
                      <a:pt x="138" y="8"/>
                    </a:lnTo>
                    <a:lnTo>
                      <a:pt x="138" y="6"/>
                    </a:lnTo>
                    <a:lnTo>
                      <a:pt x="128" y="8"/>
                    </a:lnTo>
                    <a:lnTo>
                      <a:pt x="130" y="12"/>
                    </a:lnTo>
                    <a:lnTo>
                      <a:pt x="128" y="12"/>
                    </a:lnTo>
                    <a:lnTo>
                      <a:pt x="122" y="8"/>
                    </a:lnTo>
                    <a:lnTo>
                      <a:pt x="122" y="6"/>
                    </a:lnTo>
                    <a:lnTo>
                      <a:pt x="120" y="4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12" y="4"/>
                    </a:lnTo>
                    <a:close/>
                    <a:moveTo>
                      <a:pt x="18" y="0"/>
                    </a:moveTo>
                    <a:lnTo>
                      <a:pt x="18" y="6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1" name="Freeform 1746"/>
              <p:cNvSpPr>
                <a:spLocks/>
              </p:cNvSpPr>
              <p:nvPr/>
            </p:nvSpPr>
            <p:spPr bwMode="auto">
              <a:xfrm>
                <a:off x="7099300" y="3987800"/>
                <a:ext cx="142875" cy="82550"/>
              </a:xfrm>
              <a:custGeom>
                <a:avLst/>
                <a:gdLst>
                  <a:gd name="T0" fmla="*/ 90 w 90"/>
                  <a:gd name="T1" fmla="*/ 18 h 52"/>
                  <a:gd name="T2" fmla="*/ 90 w 90"/>
                  <a:gd name="T3" fmla="*/ 18 h 52"/>
                  <a:gd name="T4" fmla="*/ 80 w 90"/>
                  <a:gd name="T5" fmla="*/ 16 h 52"/>
                  <a:gd name="T6" fmla="*/ 78 w 90"/>
                  <a:gd name="T7" fmla="*/ 10 h 52"/>
                  <a:gd name="T8" fmla="*/ 74 w 90"/>
                  <a:gd name="T9" fmla="*/ 4 h 52"/>
                  <a:gd name="T10" fmla="*/ 54 w 90"/>
                  <a:gd name="T11" fmla="*/ 0 h 52"/>
                  <a:gd name="T12" fmla="*/ 44 w 90"/>
                  <a:gd name="T13" fmla="*/ 2 h 52"/>
                  <a:gd name="T14" fmla="*/ 36 w 90"/>
                  <a:gd name="T15" fmla="*/ 8 h 52"/>
                  <a:gd name="T16" fmla="*/ 12 w 90"/>
                  <a:gd name="T17" fmla="*/ 4 h 52"/>
                  <a:gd name="T18" fmla="*/ 12 w 90"/>
                  <a:gd name="T19" fmla="*/ 8 h 52"/>
                  <a:gd name="T20" fmla="*/ 8 w 90"/>
                  <a:gd name="T21" fmla="*/ 10 h 52"/>
                  <a:gd name="T22" fmla="*/ 2 w 90"/>
                  <a:gd name="T23" fmla="*/ 10 h 52"/>
                  <a:gd name="T24" fmla="*/ 2 w 90"/>
                  <a:gd name="T25" fmla="*/ 16 h 52"/>
                  <a:gd name="T26" fmla="*/ 0 w 90"/>
                  <a:gd name="T27" fmla="*/ 20 h 52"/>
                  <a:gd name="T28" fmla="*/ 0 w 90"/>
                  <a:gd name="T29" fmla="*/ 26 h 52"/>
                  <a:gd name="T30" fmla="*/ 4 w 90"/>
                  <a:gd name="T31" fmla="*/ 26 h 52"/>
                  <a:gd name="T32" fmla="*/ 12 w 90"/>
                  <a:gd name="T33" fmla="*/ 28 h 52"/>
                  <a:gd name="T34" fmla="*/ 16 w 90"/>
                  <a:gd name="T35" fmla="*/ 30 h 52"/>
                  <a:gd name="T36" fmla="*/ 20 w 90"/>
                  <a:gd name="T37" fmla="*/ 34 h 52"/>
                  <a:gd name="T38" fmla="*/ 26 w 90"/>
                  <a:gd name="T39" fmla="*/ 36 h 52"/>
                  <a:gd name="T40" fmla="*/ 28 w 90"/>
                  <a:gd name="T41" fmla="*/ 36 h 52"/>
                  <a:gd name="T42" fmla="*/ 28 w 90"/>
                  <a:gd name="T43" fmla="*/ 46 h 52"/>
                  <a:gd name="T44" fmla="*/ 30 w 90"/>
                  <a:gd name="T45" fmla="*/ 46 h 52"/>
                  <a:gd name="T46" fmla="*/ 30 w 90"/>
                  <a:gd name="T47" fmla="*/ 52 h 52"/>
                  <a:gd name="T48" fmla="*/ 34 w 90"/>
                  <a:gd name="T49" fmla="*/ 52 h 52"/>
                  <a:gd name="T50" fmla="*/ 36 w 90"/>
                  <a:gd name="T51" fmla="*/ 48 h 52"/>
                  <a:gd name="T52" fmla="*/ 36 w 90"/>
                  <a:gd name="T53" fmla="*/ 40 h 52"/>
                  <a:gd name="T54" fmla="*/ 36 w 90"/>
                  <a:gd name="T55" fmla="*/ 36 h 52"/>
                  <a:gd name="T56" fmla="*/ 46 w 90"/>
                  <a:gd name="T57" fmla="*/ 30 h 52"/>
                  <a:gd name="T58" fmla="*/ 52 w 90"/>
                  <a:gd name="T59" fmla="*/ 30 h 52"/>
                  <a:gd name="T60" fmla="*/ 54 w 90"/>
                  <a:gd name="T61" fmla="*/ 34 h 52"/>
                  <a:gd name="T62" fmla="*/ 60 w 90"/>
                  <a:gd name="T63" fmla="*/ 34 h 52"/>
                  <a:gd name="T64" fmla="*/ 62 w 90"/>
                  <a:gd name="T65" fmla="*/ 34 h 52"/>
                  <a:gd name="T66" fmla="*/ 70 w 90"/>
                  <a:gd name="T67" fmla="*/ 30 h 52"/>
                  <a:gd name="T68" fmla="*/ 72 w 90"/>
                  <a:gd name="T69" fmla="*/ 28 h 52"/>
                  <a:gd name="T70" fmla="*/ 74 w 90"/>
                  <a:gd name="T71" fmla="*/ 26 h 52"/>
                  <a:gd name="T72" fmla="*/ 80 w 90"/>
                  <a:gd name="T73" fmla="*/ 22 h 52"/>
                  <a:gd name="T74" fmla="*/ 90 w 90"/>
                  <a:gd name="T75" fmla="*/ 20 h 52"/>
                  <a:gd name="T76" fmla="*/ 90 w 90"/>
                  <a:gd name="T77" fmla="*/ 18 h 52"/>
                  <a:gd name="T78" fmla="*/ 90 w 90"/>
                  <a:gd name="T79" fmla="*/ 18 h 52"/>
                  <a:gd name="T80" fmla="*/ 90 w 90"/>
                  <a:gd name="T81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52">
                    <a:moveTo>
                      <a:pt x="90" y="18"/>
                    </a:moveTo>
                    <a:lnTo>
                      <a:pt x="90" y="18"/>
                    </a:lnTo>
                    <a:lnTo>
                      <a:pt x="80" y="16"/>
                    </a:lnTo>
                    <a:lnTo>
                      <a:pt x="78" y="10"/>
                    </a:lnTo>
                    <a:lnTo>
                      <a:pt x="74" y="4"/>
                    </a:lnTo>
                    <a:lnTo>
                      <a:pt x="54" y="0"/>
                    </a:lnTo>
                    <a:lnTo>
                      <a:pt x="44" y="2"/>
                    </a:lnTo>
                    <a:lnTo>
                      <a:pt x="36" y="8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12" y="28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0" y="52"/>
                    </a:lnTo>
                    <a:lnTo>
                      <a:pt x="34" y="52"/>
                    </a:lnTo>
                    <a:lnTo>
                      <a:pt x="36" y="48"/>
                    </a:lnTo>
                    <a:lnTo>
                      <a:pt x="36" y="40"/>
                    </a:lnTo>
                    <a:lnTo>
                      <a:pt x="36" y="36"/>
                    </a:lnTo>
                    <a:lnTo>
                      <a:pt x="46" y="30"/>
                    </a:lnTo>
                    <a:lnTo>
                      <a:pt x="52" y="30"/>
                    </a:lnTo>
                    <a:lnTo>
                      <a:pt x="54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70" y="30"/>
                    </a:lnTo>
                    <a:lnTo>
                      <a:pt x="72" y="28"/>
                    </a:lnTo>
                    <a:lnTo>
                      <a:pt x="74" y="26"/>
                    </a:lnTo>
                    <a:lnTo>
                      <a:pt x="80" y="22"/>
                    </a:lnTo>
                    <a:lnTo>
                      <a:pt x="90" y="20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0" y="1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2" name="Freeform 1747"/>
              <p:cNvSpPr>
                <a:spLocks noEditPoints="1"/>
              </p:cNvSpPr>
              <p:nvPr/>
            </p:nvSpPr>
            <p:spPr bwMode="auto">
              <a:xfrm>
                <a:off x="5464175" y="3810000"/>
                <a:ext cx="120650" cy="95250"/>
              </a:xfrm>
              <a:custGeom>
                <a:avLst/>
                <a:gdLst>
                  <a:gd name="T0" fmla="*/ 64 w 76"/>
                  <a:gd name="T1" fmla="*/ 42 h 60"/>
                  <a:gd name="T2" fmla="*/ 64 w 76"/>
                  <a:gd name="T3" fmla="*/ 42 h 60"/>
                  <a:gd name="T4" fmla="*/ 62 w 76"/>
                  <a:gd name="T5" fmla="*/ 46 h 60"/>
                  <a:gd name="T6" fmla="*/ 60 w 76"/>
                  <a:gd name="T7" fmla="*/ 48 h 60"/>
                  <a:gd name="T8" fmla="*/ 60 w 76"/>
                  <a:gd name="T9" fmla="*/ 50 h 60"/>
                  <a:gd name="T10" fmla="*/ 60 w 76"/>
                  <a:gd name="T11" fmla="*/ 56 h 60"/>
                  <a:gd name="T12" fmla="*/ 62 w 76"/>
                  <a:gd name="T13" fmla="*/ 58 h 60"/>
                  <a:gd name="T14" fmla="*/ 64 w 76"/>
                  <a:gd name="T15" fmla="*/ 60 h 60"/>
                  <a:gd name="T16" fmla="*/ 64 w 76"/>
                  <a:gd name="T17" fmla="*/ 58 h 60"/>
                  <a:gd name="T18" fmla="*/ 76 w 76"/>
                  <a:gd name="T19" fmla="*/ 50 h 60"/>
                  <a:gd name="T20" fmla="*/ 72 w 76"/>
                  <a:gd name="T21" fmla="*/ 48 h 60"/>
                  <a:gd name="T22" fmla="*/ 70 w 76"/>
                  <a:gd name="T23" fmla="*/ 42 h 60"/>
                  <a:gd name="T24" fmla="*/ 64 w 76"/>
                  <a:gd name="T25" fmla="*/ 42 h 60"/>
                  <a:gd name="T26" fmla="*/ 64 w 76"/>
                  <a:gd name="T27" fmla="*/ 42 h 60"/>
                  <a:gd name="T28" fmla="*/ 64 w 76"/>
                  <a:gd name="T29" fmla="*/ 42 h 60"/>
                  <a:gd name="T30" fmla="*/ 52 w 76"/>
                  <a:gd name="T31" fmla="*/ 22 h 60"/>
                  <a:gd name="T32" fmla="*/ 52 w 76"/>
                  <a:gd name="T33" fmla="*/ 22 h 60"/>
                  <a:gd name="T34" fmla="*/ 54 w 76"/>
                  <a:gd name="T35" fmla="*/ 30 h 60"/>
                  <a:gd name="T36" fmla="*/ 58 w 76"/>
                  <a:gd name="T37" fmla="*/ 28 h 60"/>
                  <a:gd name="T38" fmla="*/ 58 w 76"/>
                  <a:gd name="T39" fmla="*/ 24 h 60"/>
                  <a:gd name="T40" fmla="*/ 52 w 76"/>
                  <a:gd name="T41" fmla="*/ 22 h 60"/>
                  <a:gd name="T42" fmla="*/ 52 w 76"/>
                  <a:gd name="T43" fmla="*/ 22 h 60"/>
                  <a:gd name="T44" fmla="*/ 52 w 76"/>
                  <a:gd name="T45" fmla="*/ 22 h 60"/>
                  <a:gd name="T46" fmla="*/ 28 w 76"/>
                  <a:gd name="T47" fmla="*/ 6 h 60"/>
                  <a:gd name="T48" fmla="*/ 28 w 76"/>
                  <a:gd name="T49" fmla="*/ 6 h 60"/>
                  <a:gd name="T50" fmla="*/ 26 w 76"/>
                  <a:gd name="T51" fmla="*/ 10 h 60"/>
                  <a:gd name="T52" fmla="*/ 26 w 76"/>
                  <a:gd name="T53" fmla="*/ 12 h 60"/>
                  <a:gd name="T54" fmla="*/ 32 w 76"/>
                  <a:gd name="T55" fmla="*/ 14 h 60"/>
                  <a:gd name="T56" fmla="*/ 34 w 76"/>
                  <a:gd name="T57" fmla="*/ 14 h 60"/>
                  <a:gd name="T58" fmla="*/ 34 w 76"/>
                  <a:gd name="T59" fmla="*/ 12 h 60"/>
                  <a:gd name="T60" fmla="*/ 28 w 76"/>
                  <a:gd name="T61" fmla="*/ 6 h 60"/>
                  <a:gd name="T62" fmla="*/ 28 w 76"/>
                  <a:gd name="T63" fmla="*/ 6 h 60"/>
                  <a:gd name="T64" fmla="*/ 28 w 76"/>
                  <a:gd name="T65" fmla="*/ 6 h 60"/>
                  <a:gd name="T66" fmla="*/ 4 w 76"/>
                  <a:gd name="T67" fmla="*/ 0 h 60"/>
                  <a:gd name="T68" fmla="*/ 4 w 76"/>
                  <a:gd name="T69" fmla="*/ 0 h 60"/>
                  <a:gd name="T70" fmla="*/ 0 w 76"/>
                  <a:gd name="T71" fmla="*/ 4 h 60"/>
                  <a:gd name="T72" fmla="*/ 8 w 76"/>
                  <a:gd name="T73" fmla="*/ 6 h 60"/>
                  <a:gd name="T74" fmla="*/ 6 w 76"/>
                  <a:gd name="T75" fmla="*/ 4 h 60"/>
                  <a:gd name="T76" fmla="*/ 8 w 76"/>
                  <a:gd name="T77" fmla="*/ 2 h 60"/>
                  <a:gd name="T78" fmla="*/ 6 w 76"/>
                  <a:gd name="T79" fmla="*/ 0 h 60"/>
                  <a:gd name="T80" fmla="*/ 4 w 76"/>
                  <a:gd name="T81" fmla="*/ 0 h 60"/>
                  <a:gd name="T82" fmla="*/ 4 w 76"/>
                  <a:gd name="T83" fmla="*/ 0 h 60"/>
                  <a:gd name="T84" fmla="*/ 4 w 76"/>
                  <a:gd name="T8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60">
                    <a:moveTo>
                      <a:pt x="64" y="42"/>
                    </a:moveTo>
                    <a:lnTo>
                      <a:pt x="64" y="42"/>
                    </a:lnTo>
                    <a:lnTo>
                      <a:pt x="62" y="46"/>
                    </a:lnTo>
                    <a:lnTo>
                      <a:pt x="60" y="48"/>
                    </a:lnTo>
                    <a:lnTo>
                      <a:pt x="60" y="50"/>
                    </a:lnTo>
                    <a:lnTo>
                      <a:pt x="60" y="56"/>
                    </a:lnTo>
                    <a:lnTo>
                      <a:pt x="62" y="58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76" y="50"/>
                    </a:lnTo>
                    <a:lnTo>
                      <a:pt x="72" y="48"/>
                    </a:lnTo>
                    <a:lnTo>
                      <a:pt x="70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close/>
                    <a:moveTo>
                      <a:pt x="52" y="22"/>
                    </a:moveTo>
                    <a:lnTo>
                      <a:pt x="52" y="22"/>
                    </a:lnTo>
                    <a:lnTo>
                      <a:pt x="54" y="30"/>
                    </a:lnTo>
                    <a:lnTo>
                      <a:pt x="58" y="28"/>
                    </a:lnTo>
                    <a:lnTo>
                      <a:pt x="58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close/>
                    <a:moveTo>
                      <a:pt x="28" y="6"/>
                    </a:moveTo>
                    <a:lnTo>
                      <a:pt x="28" y="6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3" name="Freeform 1748"/>
              <p:cNvSpPr>
                <a:spLocks noEditPoints="1"/>
              </p:cNvSpPr>
              <p:nvPr/>
            </p:nvSpPr>
            <p:spPr bwMode="auto">
              <a:xfrm>
                <a:off x="5464175" y="3810000"/>
                <a:ext cx="120650" cy="95250"/>
              </a:xfrm>
              <a:custGeom>
                <a:avLst/>
                <a:gdLst>
                  <a:gd name="T0" fmla="*/ 64 w 76"/>
                  <a:gd name="T1" fmla="*/ 42 h 60"/>
                  <a:gd name="T2" fmla="*/ 64 w 76"/>
                  <a:gd name="T3" fmla="*/ 42 h 60"/>
                  <a:gd name="T4" fmla="*/ 62 w 76"/>
                  <a:gd name="T5" fmla="*/ 46 h 60"/>
                  <a:gd name="T6" fmla="*/ 60 w 76"/>
                  <a:gd name="T7" fmla="*/ 48 h 60"/>
                  <a:gd name="T8" fmla="*/ 60 w 76"/>
                  <a:gd name="T9" fmla="*/ 50 h 60"/>
                  <a:gd name="T10" fmla="*/ 60 w 76"/>
                  <a:gd name="T11" fmla="*/ 56 h 60"/>
                  <a:gd name="T12" fmla="*/ 62 w 76"/>
                  <a:gd name="T13" fmla="*/ 58 h 60"/>
                  <a:gd name="T14" fmla="*/ 64 w 76"/>
                  <a:gd name="T15" fmla="*/ 60 h 60"/>
                  <a:gd name="T16" fmla="*/ 64 w 76"/>
                  <a:gd name="T17" fmla="*/ 58 h 60"/>
                  <a:gd name="T18" fmla="*/ 76 w 76"/>
                  <a:gd name="T19" fmla="*/ 50 h 60"/>
                  <a:gd name="T20" fmla="*/ 72 w 76"/>
                  <a:gd name="T21" fmla="*/ 48 h 60"/>
                  <a:gd name="T22" fmla="*/ 70 w 76"/>
                  <a:gd name="T23" fmla="*/ 42 h 60"/>
                  <a:gd name="T24" fmla="*/ 64 w 76"/>
                  <a:gd name="T25" fmla="*/ 42 h 60"/>
                  <a:gd name="T26" fmla="*/ 64 w 76"/>
                  <a:gd name="T27" fmla="*/ 42 h 60"/>
                  <a:gd name="T28" fmla="*/ 64 w 76"/>
                  <a:gd name="T29" fmla="*/ 42 h 60"/>
                  <a:gd name="T30" fmla="*/ 52 w 76"/>
                  <a:gd name="T31" fmla="*/ 22 h 60"/>
                  <a:gd name="T32" fmla="*/ 52 w 76"/>
                  <a:gd name="T33" fmla="*/ 22 h 60"/>
                  <a:gd name="T34" fmla="*/ 54 w 76"/>
                  <a:gd name="T35" fmla="*/ 30 h 60"/>
                  <a:gd name="T36" fmla="*/ 58 w 76"/>
                  <a:gd name="T37" fmla="*/ 28 h 60"/>
                  <a:gd name="T38" fmla="*/ 58 w 76"/>
                  <a:gd name="T39" fmla="*/ 24 h 60"/>
                  <a:gd name="T40" fmla="*/ 52 w 76"/>
                  <a:gd name="T41" fmla="*/ 22 h 60"/>
                  <a:gd name="T42" fmla="*/ 52 w 76"/>
                  <a:gd name="T43" fmla="*/ 22 h 60"/>
                  <a:gd name="T44" fmla="*/ 52 w 76"/>
                  <a:gd name="T45" fmla="*/ 22 h 60"/>
                  <a:gd name="T46" fmla="*/ 28 w 76"/>
                  <a:gd name="T47" fmla="*/ 6 h 60"/>
                  <a:gd name="T48" fmla="*/ 28 w 76"/>
                  <a:gd name="T49" fmla="*/ 6 h 60"/>
                  <a:gd name="T50" fmla="*/ 26 w 76"/>
                  <a:gd name="T51" fmla="*/ 10 h 60"/>
                  <a:gd name="T52" fmla="*/ 26 w 76"/>
                  <a:gd name="T53" fmla="*/ 12 h 60"/>
                  <a:gd name="T54" fmla="*/ 32 w 76"/>
                  <a:gd name="T55" fmla="*/ 14 h 60"/>
                  <a:gd name="T56" fmla="*/ 34 w 76"/>
                  <a:gd name="T57" fmla="*/ 14 h 60"/>
                  <a:gd name="T58" fmla="*/ 34 w 76"/>
                  <a:gd name="T59" fmla="*/ 12 h 60"/>
                  <a:gd name="T60" fmla="*/ 28 w 76"/>
                  <a:gd name="T61" fmla="*/ 6 h 60"/>
                  <a:gd name="T62" fmla="*/ 28 w 76"/>
                  <a:gd name="T63" fmla="*/ 6 h 60"/>
                  <a:gd name="T64" fmla="*/ 28 w 76"/>
                  <a:gd name="T65" fmla="*/ 6 h 60"/>
                  <a:gd name="T66" fmla="*/ 4 w 76"/>
                  <a:gd name="T67" fmla="*/ 0 h 60"/>
                  <a:gd name="T68" fmla="*/ 4 w 76"/>
                  <a:gd name="T69" fmla="*/ 0 h 60"/>
                  <a:gd name="T70" fmla="*/ 0 w 76"/>
                  <a:gd name="T71" fmla="*/ 4 h 60"/>
                  <a:gd name="T72" fmla="*/ 8 w 76"/>
                  <a:gd name="T73" fmla="*/ 6 h 60"/>
                  <a:gd name="T74" fmla="*/ 6 w 76"/>
                  <a:gd name="T75" fmla="*/ 4 h 60"/>
                  <a:gd name="T76" fmla="*/ 8 w 76"/>
                  <a:gd name="T77" fmla="*/ 2 h 60"/>
                  <a:gd name="T78" fmla="*/ 6 w 76"/>
                  <a:gd name="T79" fmla="*/ 0 h 60"/>
                  <a:gd name="T80" fmla="*/ 4 w 76"/>
                  <a:gd name="T81" fmla="*/ 0 h 60"/>
                  <a:gd name="T82" fmla="*/ 4 w 76"/>
                  <a:gd name="T83" fmla="*/ 0 h 60"/>
                  <a:gd name="T84" fmla="*/ 4 w 76"/>
                  <a:gd name="T8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60">
                    <a:moveTo>
                      <a:pt x="64" y="42"/>
                    </a:moveTo>
                    <a:lnTo>
                      <a:pt x="64" y="42"/>
                    </a:lnTo>
                    <a:lnTo>
                      <a:pt x="62" y="46"/>
                    </a:lnTo>
                    <a:lnTo>
                      <a:pt x="60" y="48"/>
                    </a:lnTo>
                    <a:lnTo>
                      <a:pt x="60" y="50"/>
                    </a:lnTo>
                    <a:lnTo>
                      <a:pt x="60" y="56"/>
                    </a:lnTo>
                    <a:lnTo>
                      <a:pt x="62" y="58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76" y="50"/>
                    </a:lnTo>
                    <a:lnTo>
                      <a:pt x="72" y="48"/>
                    </a:lnTo>
                    <a:lnTo>
                      <a:pt x="70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close/>
                    <a:moveTo>
                      <a:pt x="52" y="22"/>
                    </a:moveTo>
                    <a:lnTo>
                      <a:pt x="52" y="22"/>
                    </a:lnTo>
                    <a:lnTo>
                      <a:pt x="54" y="30"/>
                    </a:lnTo>
                    <a:lnTo>
                      <a:pt x="58" y="28"/>
                    </a:lnTo>
                    <a:lnTo>
                      <a:pt x="58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close/>
                    <a:moveTo>
                      <a:pt x="28" y="6"/>
                    </a:moveTo>
                    <a:lnTo>
                      <a:pt x="28" y="6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4" name="Freeform 1749"/>
              <p:cNvSpPr>
                <a:spLocks/>
              </p:cNvSpPr>
              <p:nvPr/>
            </p:nvSpPr>
            <p:spPr bwMode="auto">
              <a:xfrm>
                <a:off x="7439025" y="3879850"/>
                <a:ext cx="66675" cy="47625"/>
              </a:xfrm>
              <a:custGeom>
                <a:avLst/>
                <a:gdLst>
                  <a:gd name="T0" fmla="*/ 42 w 42"/>
                  <a:gd name="T1" fmla="*/ 30 h 30"/>
                  <a:gd name="T2" fmla="*/ 42 w 42"/>
                  <a:gd name="T3" fmla="*/ 30 h 30"/>
                  <a:gd name="T4" fmla="*/ 42 w 42"/>
                  <a:gd name="T5" fmla="*/ 24 h 30"/>
                  <a:gd name="T6" fmla="*/ 36 w 42"/>
                  <a:gd name="T7" fmla="*/ 20 h 30"/>
                  <a:gd name="T8" fmla="*/ 40 w 42"/>
                  <a:gd name="T9" fmla="*/ 16 h 30"/>
                  <a:gd name="T10" fmla="*/ 40 w 42"/>
                  <a:gd name="T11" fmla="*/ 12 h 30"/>
                  <a:gd name="T12" fmla="*/ 40 w 42"/>
                  <a:gd name="T13" fmla="*/ 0 h 30"/>
                  <a:gd name="T14" fmla="*/ 22 w 42"/>
                  <a:gd name="T15" fmla="*/ 0 h 30"/>
                  <a:gd name="T16" fmla="*/ 26 w 42"/>
                  <a:gd name="T17" fmla="*/ 4 h 30"/>
                  <a:gd name="T18" fmla="*/ 24 w 42"/>
                  <a:gd name="T19" fmla="*/ 8 h 30"/>
                  <a:gd name="T20" fmla="*/ 26 w 42"/>
                  <a:gd name="T21" fmla="*/ 16 h 30"/>
                  <a:gd name="T22" fmla="*/ 32 w 42"/>
                  <a:gd name="T23" fmla="*/ 16 h 30"/>
                  <a:gd name="T24" fmla="*/ 32 w 42"/>
                  <a:gd name="T25" fmla="*/ 20 h 30"/>
                  <a:gd name="T26" fmla="*/ 30 w 42"/>
                  <a:gd name="T27" fmla="*/ 24 h 30"/>
                  <a:gd name="T28" fmla="*/ 14 w 42"/>
                  <a:gd name="T29" fmla="*/ 22 h 30"/>
                  <a:gd name="T30" fmla="*/ 8 w 42"/>
                  <a:gd name="T31" fmla="*/ 22 h 30"/>
                  <a:gd name="T32" fmla="*/ 4 w 42"/>
                  <a:gd name="T33" fmla="*/ 20 h 30"/>
                  <a:gd name="T34" fmla="*/ 0 w 42"/>
                  <a:gd name="T35" fmla="*/ 28 h 30"/>
                  <a:gd name="T36" fmla="*/ 4 w 42"/>
                  <a:gd name="T37" fmla="*/ 30 h 30"/>
                  <a:gd name="T38" fmla="*/ 6 w 42"/>
                  <a:gd name="T39" fmla="*/ 30 h 30"/>
                  <a:gd name="T40" fmla="*/ 42 w 42"/>
                  <a:gd name="T41" fmla="*/ 30 h 30"/>
                  <a:gd name="T42" fmla="*/ 42 w 42"/>
                  <a:gd name="T43" fmla="*/ 30 h 30"/>
                  <a:gd name="T44" fmla="*/ 42 w 42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42" y="24"/>
                    </a:lnTo>
                    <a:lnTo>
                      <a:pt x="36" y="20"/>
                    </a:lnTo>
                    <a:lnTo>
                      <a:pt x="40" y="16"/>
                    </a:lnTo>
                    <a:lnTo>
                      <a:pt x="40" y="12"/>
                    </a:lnTo>
                    <a:lnTo>
                      <a:pt x="40" y="0"/>
                    </a:lnTo>
                    <a:lnTo>
                      <a:pt x="22" y="0"/>
                    </a:lnTo>
                    <a:lnTo>
                      <a:pt x="26" y="4"/>
                    </a:lnTo>
                    <a:lnTo>
                      <a:pt x="24" y="8"/>
                    </a:lnTo>
                    <a:lnTo>
                      <a:pt x="26" y="16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0" y="24"/>
                    </a:lnTo>
                    <a:lnTo>
                      <a:pt x="14" y="22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0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5" name="Freeform 1750"/>
              <p:cNvSpPr>
                <a:spLocks/>
              </p:cNvSpPr>
              <p:nvPr/>
            </p:nvSpPr>
            <p:spPr bwMode="auto">
              <a:xfrm>
                <a:off x="7727950" y="4206875"/>
                <a:ext cx="111125" cy="219075"/>
              </a:xfrm>
              <a:custGeom>
                <a:avLst/>
                <a:gdLst>
                  <a:gd name="T0" fmla="*/ 70 w 70"/>
                  <a:gd name="T1" fmla="*/ 46 h 138"/>
                  <a:gd name="T2" fmla="*/ 70 w 70"/>
                  <a:gd name="T3" fmla="*/ 36 h 138"/>
                  <a:gd name="T4" fmla="*/ 66 w 70"/>
                  <a:gd name="T5" fmla="*/ 34 h 138"/>
                  <a:gd name="T6" fmla="*/ 58 w 70"/>
                  <a:gd name="T7" fmla="*/ 26 h 138"/>
                  <a:gd name="T8" fmla="*/ 50 w 70"/>
                  <a:gd name="T9" fmla="*/ 28 h 138"/>
                  <a:gd name="T10" fmla="*/ 48 w 70"/>
                  <a:gd name="T11" fmla="*/ 38 h 138"/>
                  <a:gd name="T12" fmla="*/ 42 w 70"/>
                  <a:gd name="T13" fmla="*/ 38 h 138"/>
                  <a:gd name="T14" fmla="*/ 50 w 70"/>
                  <a:gd name="T15" fmla="*/ 12 h 138"/>
                  <a:gd name="T16" fmla="*/ 42 w 70"/>
                  <a:gd name="T17" fmla="*/ 12 h 138"/>
                  <a:gd name="T18" fmla="*/ 34 w 70"/>
                  <a:gd name="T19" fmla="*/ 8 h 138"/>
                  <a:gd name="T20" fmla="*/ 32 w 70"/>
                  <a:gd name="T21" fmla="*/ 0 h 138"/>
                  <a:gd name="T22" fmla="*/ 26 w 70"/>
                  <a:gd name="T23" fmla="*/ 4 h 138"/>
                  <a:gd name="T24" fmla="*/ 16 w 70"/>
                  <a:gd name="T25" fmla="*/ 10 h 138"/>
                  <a:gd name="T26" fmla="*/ 10 w 70"/>
                  <a:gd name="T27" fmla="*/ 16 h 138"/>
                  <a:gd name="T28" fmla="*/ 16 w 70"/>
                  <a:gd name="T29" fmla="*/ 20 h 138"/>
                  <a:gd name="T30" fmla="*/ 18 w 70"/>
                  <a:gd name="T31" fmla="*/ 26 h 138"/>
                  <a:gd name="T32" fmla="*/ 22 w 70"/>
                  <a:gd name="T33" fmla="*/ 28 h 138"/>
                  <a:gd name="T34" fmla="*/ 16 w 70"/>
                  <a:gd name="T35" fmla="*/ 34 h 138"/>
                  <a:gd name="T36" fmla="*/ 6 w 70"/>
                  <a:gd name="T37" fmla="*/ 34 h 138"/>
                  <a:gd name="T38" fmla="*/ 8 w 70"/>
                  <a:gd name="T39" fmla="*/ 40 h 138"/>
                  <a:gd name="T40" fmla="*/ 14 w 70"/>
                  <a:gd name="T41" fmla="*/ 62 h 138"/>
                  <a:gd name="T42" fmla="*/ 26 w 70"/>
                  <a:gd name="T43" fmla="*/ 64 h 138"/>
                  <a:gd name="T44" fmla="*/ 28 w 70"/>
                  <a:gd name="T45" fmla="*/ 70 h 138"/>
                  <a:gd name="T46" fmla="*/ 32 w 70"/>
                  <a:gd name="T47" fmla="*/ 78 h 138"/>
                  <a:gd name="T48" fmla="*/ 32 w 70"/>
                  <a:gd name="T49" fmla="*/ 80 h 138"/>
                  <a:gd name="T50" fmla="*/ 32 w 70"/>
                  <a:gd name="T51" fmla="*/ 84 h 138"/>
                  <a:gd name="T52" fmla="*/ 32 w 70"/>
                  <a:gd name="T53" fmla="*/ 90 h 138"/>
                  <a:gd name="T54" fmla="*/ 24 w 70"/>
                  <a:gd name="T55" fmla="*/ 106 h 138"/>
                  <a:gd name="T56" fmla="*/ 24 w 70"/>
                  <a:gd name="T57" fmla="*/ 120 h 138"/>
                  <a:gd name="T58" fmla="*/ 26 w 70"/>
                  <a:gd name="T59" fmla="*/ 128 h 138"/>
                  <a:gd name="T60" fmla="*/ 34 w 70"/>
                  <a:gd name="T61" fmla="*/ 134 h 138"/>
                  <a:gd name="T62" fmla="*/ 40 w 70"/>
                  <a:gd name="T63" fmla="*/ 138 h 138"/>
                  <a:gd name="T64" fmla="*/ 44 w 70"/>
                  <a:gd name="T65" fmla="*/ 134 h 138"/>
                  <a:gd name="T66" fmla="*/ 50 w 70"/>
                  <a:gd name="T67" fmla="*/ 134 h 138"/>
                  <a:gd name="T68" fmla="*/ 50 w 70"/>
                  <a:gd name="T69" fmla="*/ 128 h 138"/>
                  <a:gd name="T70" fmla="*/ 54 w 70"/>
                  <a:gd name="T71" fmla="*/ 126 h 138"/>
                  <a:gd name="T72" fmla="*/ 62 w 70"/>
                  <a:gd name="T73" fmla="*/ 126 h 138"/>
                  <a:gd name="T74" fmla="*/ 62 w 70"/>
                  <a:gd name="T75" fmla="*/ 118 h 138"/>
                  <a:gd name="T76" fmla="*/ 62 w 70"/>
                  <a:gd name="T77" fmla="*/ 100 h 138"/>
                  <a:gd name="T78" fmla="*/ 58 w 70"/>
                  <a:gd name="T79" fmla="*/ 92 h 138"/>
                  <a:gd name="T80" fmla="*/ 58 w 70"/>
                  <a:gd name="T81" fmla="*/ 74 h 138"/>
                  <a:gd name="T82" fmla="*/ 58 w 70"/>
                  <a:gd name="T83" fmla="*/ 72 h 138"/>
                  <a:gd name="T84" fmla="*/ 66 w 70"/>
                  <a:gd name="T85" fmla="*/ 64 h 138"/>
                  <a:gd name="T86" fmla="*/ 70 w 70"/>
                  <a:gd name="T87" fmla="*/ 46 h 138"/>
                  <a:gd name="T88" fmla="*/ 70 w 70"/>
                  <a:gd name="T89" fmla="*/ 4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38">
                    <a:moveTo>
                      <a:pt x="70" y="46"/>
                    </a:moveTo>
                    <a:lnTo>
                      <a:pt x="70" y="46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0" y="34"/>
                    </a:lnTo>
                    <a:lnTo>
                      <a:pt x="66" y="34"/>
                    </a:lnTo>
                    <a:lnTo>
                      <a:pt x="62" y="34"/>
                    </a:lnTo>
                    <a:lnTo>
                      <a:pt x="58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4" y="36"/>
                    </a:lnTo>
                    <a:lnTo>
                      <a:pt x="42" y="38"/>
                    </a:lnTo>
                    <a:lnTo>
                      <a:pt x="48" y="26"/>
                    </a:lnTo>
                    <a:lnTo>
                      <a:pt x="50" y="12"/>
                    </a:lnTo>
                    <a:lnTo>
                      <a:pt x="44" y="12"/>
                    </a:lnTo>
                    <a:lnTo>
                      <a:pt x="42" y="12"/>
                    </a:lnTo>
                    <a:lnTo>
                      <a:pt x="42" y="8"/>
                    </a:lnTo>
                    <a:lnTo>
                      <a:pt x="34" y="8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4"/>
                    </a:lnTo>
                    <a:lnTo>
                      <a:pt x="24" y="8"/>
                    </a:lnTo>
                    <a:lnTo>
                      <a:pt x="16" y="10"/>
                    </a:lnTo>
                    <a:lnTo>
                      <a:pt x="10" y="12"/>
                    </a:lnTo>
                    <a:lnTo>
                      <a:pt x="10" y="16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18" y="30"/>
                    </a:lnTo>
                    <a:lnTo>
                      <a:pt x="16" y="34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8" y="40"/>
                    </a:lnTo>
                    <a:lnTo>
                      <a:pt x="0" y="44"/>
                    </a:lnTo>
                    <a:lnTo>
                      <a:pt x="14" y="62"/>
                    </a:lnTo>
                    <a:lnTo>
                      <a:pt x="18" y="64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70"/>
                    </a:lnTo>
                    <a:lnTo>
                      <a:pt x="24" y="74"/>
                    </a:lnTo>
                    <a:lnTo>
                      <a:pt x="32" y="78"/>
                    </a:lnTo>
                    <a:lnTo>
                      <a:pt x="34" y="78"/>
                    </a:lnTo>
                    <a:lnTo>
                      <a:pt x="32" y="80"/>
                    </a:lnTo>
                    <a:lnTo>
                      <a:pt x="32" y="82"/>
                    </a:lnTo>
                    <a:lnTo>
                      <a:pt x="32" y="84"/>
                    </a:lnTo>
                    <a:lnTo>
                      <a:pt x="34" y="88"/>
                    </a:lnTo>
                    <a:lnTo>
                      <a:pt x="32" y="90"/>
                    </a:lnTo>
                    <a:lnTo>
                      <a:pt x="24" y="96"/>
                    </a:lnTo>
                    <a:lnTo>
                      <a:pt x="24" y="106"/>
                    </a:lnTo>
                    <a:lnTo>
                      <a:pt x="24" y="118"/>
                    </a:lnTo>
                    <a:lnTo>
                      <a:pt x="24" y="120"/>
                    </a:lnTo>
                    <a:lnTo>
                      <a:pt x="24" y="124"/>
                    </a:lnTo>
                    <a:lnTo>
                      <a:pt x="26" y="128"/>
                    </a:lnTo>
                    <a:lnTo>
                      <a:pt x="32" y="132"/>
                    </a:lnTo>
                    <a:lnTo>
                      <a:pt x="34" y="134"/>
                    </a:lnTo>
                    <a:lnTo>
                      <a:pt x="36" y="136"/>
                    </a:lnTo>
                    <a:lnTo>
                      <a:pt x="40" y="138"/>
                    </a:lnTo>
                    <a:lnTo>
                      <a:pt x="44" y="136"/>
                    </a:lnTo>
                    <a:lnTo>
                      <a:pt x="44" y="134"/>
                    </a:lnTo>
                    <a:lnTo>
                      <a:pt x="48" y="134"/>
                    </a:lnTo>
                    <a:lnTo>
                      <a:pt x="50" y="134"/>
                    </a:lnTo>
                    <a:lnTo>
                      <a:pt x="50" y="132"/>
                    </a:lnTo>
                    <a:lnTo>
                      <a:pt x="50" y="128"/>
                    </a:lnTo>
                    <a:lnTo>
                      <a:pt x="52" y="128"/>
                    </a:lnTo>
                    <a:lnTo>
                      <a:pt x="54" y="126"/>
                    </a:lnTo>
                    <a:lnTo>
                      <a:pt x="58" y="126"/>
                    </a:lnTo>
                    <a:lnTo>
                      <a:pt x="62" y="126"/>
                    </a:lnTo>
                    <a:lnTo>
                      <a:pt x="66" y="126"/>
                    </a:lnTo>
                    <a:lnTo>
                      <a:pt x="62" y="118"/>
                    </a:lnTo>
                    <a:lnTo>
                      <a:pt x="60" y="106"/>
                    </a:lnTo>
                    <a:lnTo>
                      <a:pt x="62" y="100"/>
                    </a:lnTo>
                    <a:lnTo>
                      <a:pt x="60" y="96"/>
                    </a:lnTo>
                    <a:lnTo>
                      <a:pt x="58" y="92"/>
                    </a:lnTo>
                    <a:lnTo>
                      <a:pt x="58" y="82"/>
                    </a:lnTo>
                    <a:lnTo>
                      <a:pt x="58" y="74"/>
                    </a:lnTo>
                    <a:lnTo>
                      <a:pt x="54" y="72"/>
                    </a:lnTo>
                    <a:lnTo>
                      <a:pt x="58" y="72"/>
                    </a:lnTo>
                    <a:lnTo>
                      <a:pt x="60" y="66"/>
                    </a:lnTo>
                    <a:lnTo>
                      <a:pt x="66" y="64"/>
                    </a:lnTo>
                    <a:lnTo>
                      <a:pt x="66" y="54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6" name="Freeform 1751"/>
              <p:cNvSpPr>
                <a:spLocks/>
              </p:cNvSpPr>
              <p:nvPr/>
            </p:nvSpPr>
            <p:spPr bwMode="auto">
              <a:xfrm>
                <a:off x="7019925" y="3927475"/>
                <a:ext cx="101600" cy="120650"/>
              </a:xfrm>
              <a:custGeom>
                <a:avLst/>
                <a:gdLst>
                  <a:gd name="T0" fmla="*/ 58 w 64"/>
                  <a:gd name="T1" fmla="*/ 44 h 76"/>
                  <a:gd name="T2" fmla="*/ 64 w 64"/>
                  <a:gd name="T3" fmla="*/ 44 h 76"/>
                  <a:gd name="T4" fmla="*/ 64 w 64"/>
                  <a:gd name="T5" fmla="*/ 46 h 76"/>
                  <a:gd name="T6" fmla="*/ 58 w 64"/>
                  <a:gd name="T7" fmla="*/ 48 h 76"/>
                  <a:gd name="T8" fmla="*/ 52 w 64"/>
                  <a:gd name="T9" fmla="*/ 48 h 76"/>
                  <a:gd name="T10" fmla="*/ 52 w 64"/>
                  <a:gd name="T11" fmla="*/ 54 h 76"/>
                  <a:gd name="T12" fmla="*/ 50 w 64"/>
                  <a:gd name="T13" fmla="*/ 58 h 76"/>
                  <a:gd name="T14" fmla="*/ 50 w 64"/>
                  <a:gd name="T15" fmla="*/ 64 h 76"/>
                  <a:gd name="T16" fmla="*/ 46 w 64"/>
                  <a:gd name="T17" fmla="*/ 66 h 76"/>
                  <a:gd name="T18" fmla="*/ 42 w 64"/>
                  <a:gd name="T19" fmla="*/ 70 h 76"/>
                  <a:gd name="T20" fmla="*/ 42 w 64"/>
                  <a:gd name="T21" fmla="*/ 72 h 76"/>
                  <a:gd name="T22" fmla="*/ 40 w 64"/>
                  <a:gd name="T23" fmla="*/ 74 h 76"/>
                  <a:gd name="T24" fmla="*/ 38 w 64"/>
                  <a:gd name="T25" fmla="*/ 74 h 76"/>
                  <a:gd name="T26" fmla="*/ 34 w 64"/>
                  <a:gd name="T27" fmla="*/ 74 h 76"/>
                  <a:gd name="T28" fmla="*/ 32 w 64"/>
                  <a:gd name="T29" fmla="*/ 76 h 76"/>
                  <a:gd name="T30" fmla="*/ 26 w 64"/>
                  <a:gd name="T31" fmla="*/ 76 h 76"/>
                  <a:gd name="T32" fmla="*/ 22 w 64"/>
                  <a:gd name="T33" fmla="*/ 72 h 76"/>
                  <a:gd name="T34" fmla="*/ 14 w 64"/>
                  <a:gd name="T35" fmla="*/ 66 h 76"/>
                  <a:gd name="T36" fmla="*/ 0 w 64"/>
                  <a:gd name="T37" fmla="*/ 52 h 76"/>
                  <a:gd name="T38" fmla="*/ 4 w 64"/>
                  <a:gd name="T39" fmla="*/ 48 h 76"/>
                  <a:gd name="T40" fmla="*/ 6 w 64"/>
                  <a:gd name="T41" fmla="*/ 46 h 76"/>
                  <a:gd name="T42" fmla="*/ 4 w 64"/>
                  <a:gd name="T43" fmla="*/ 46 h 76"/>
                  <a:gd name="T44" fmla="*/ 6 w 64"/>
                  <a:gd name="T45" fmla="*/ 42 h 76"/>
                  <a:gd name="T46" fmla="*/ 8 w 64"/>
                  <a:gd name="T47" fmla="*/ 36 h 76"/>
                  <a:gd name="T48" fmla="*/ 14 w 64"/>
                  <a:gd name="T49" fmla="*/ 30 h 76"/>
                  <a:gd name="T50" fmla="*/ 32 w 64"/>
                  <a:gd name="T51" fmla="*/ 30 h 76"/>
                  <a:gd name="T52" fmla="*/ 30 w 64"/>
                  <a:gd name="T53" fmla="*/ 28 h 76"/>
                  <a:gd name="T54" fmla="*/ 26 w 64"/>
                  <a:gd name="T55" fmla="*/ 24 h 76"/>
                  <a:gd name="T56" fmla="*/ 22 w 64"/>
                  <a:gd name="T57" fmla="*/ 18 h 76"/>
                  <a:gd name="T58" fmla="*/ 20 w 64"/>
                  <a:gd name="T59" fmla="*/ 12 h 76"/>
                  <a:gd name="T60" fmla="*/ 20 w 64"/>
                  <a:gd name="T61" fmla="*/ 8 h 76"/>
                  <a:gd name="T62" fmla="*/ 24 w 64"/>
                  <a:gd name="T63" fmla="*/ 8 h 76"/>
                  <a:gd name="T64" fmla="*/ 26 w 64"/>
                  <a:gd name="T65" fmla="*/ 0 h 76"/>
                  <a:gd name="T66" fmla="*/ 52 w 64"/>
                  <a:gd name="T67" fmla="*/ 0 h 76"/>
                  <a:gd name="T68" fmla="*/ 52 w 64"/>
                  <a:gd name="T69" fmla="*/ 42 h 76"/>
                  <a:gd name="T70" fmla="*/ 60 w 64"/>
                  <a:gd name="T71" fmla="*/ 42 h 76"/>
                  <a:gd name="T72" fmla="*/ 58 w 64"/>
                  <a:gd name="T73" fmla="*/ 44 h 76"/>
                  <a:gd name="T74" fmla="*/ 58 w 64"/>
                  <a:gd name="T75" fmla="*/ 44 h 76"/>
                  <a:gd name="T76" fmla="*/ 58 w 64"/>
                  <a:gd name="T7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76">
                    <a:moveTo>
                      <a:pt x="58" y="44"/>
                    </a:moveTo>
                    <a:lnTo>
                      <a:pt x="64" y="44"/>
                    </a:lnTo>
                    <a:lnTo>
                      <a:pt x="64" y="46"/>
                    </a:lnTo>
                    <a:lnTo>
                      <a:pt x="58" y="48"/>
                    </a:lnTo>
                    <a:lnTo>
                      <a:pt x="52" y="48"/>
                    </a:lnTo>
                    <a:lnTo>
                      <a:pt x="52" y="54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6" y="66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0" y="74"/>
                    </a:lnTo>
                    <a:lnTo>
                      <a:pt x="38" y="74"/>
                    </a:lnTo>
                    <a:lnTo>
                      <a:pt x="34" y="74"/>
                    </a:lnTo>
                    <a:lnTo>
                      <a:pt x="32" y="76"/>
                    </a:lnTo>
                    <a:lnTo>
                      <a:pt x="26" y="76"/>
                    </a:lnTo>
                    <a:lnTo>
                      <a:pt x="22" y="72"/>
                    </a:lnTo>
                    <a:lnTo>
                      <a:pt x="14" y="66"/>
                    </a:lnTo>
                    <a:lnTo>
                      <a:pt x="0" y="52"/>
                    </a:lnTo>
                    <a:lnTo>
                      <a:pt x="4" y="48"/>
                    </a:lnTo>
                    <a:lnTo>
                      <a:pt x="6" y="46"/>
                    </a:lnTo>
                    <a:lnTo>
                      <a:pt x="4" y="46"/>
                    </a:lnTo>
                    <a:lnTo>
                      <a:pt x="6" y="42"/>
                    </a:lnTo>
                    <a:lnTo>
                      <a:pt x="8" y="36"/>
                    </a:lnTo>
                    <a:lnTo>
                      <a:pt x="14" y="30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6" y="24"/>
                    </a:lnTo>
                    <a:lnTo>
                      <a:pt x="22" y="18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6" y="0"/>
                    </a:lnTo>
                    <a:lnTo>
                      <a:pt x="52" y="0"/>
                    </a:lnTo>
                    <a:lnTo>
                      <a:pt x="52" y="42"/>
                    </a:lnTo>
                    <a:lnTo>
                      <a:pt x="60" y="42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58" y="4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7" name="Freeform 1752"/>
              <p:cNvSpPr>
                <a:spLocks noEditPoints="1"/>
              </p:cNvSpPr>
              <p:nvPr/>
            </p:nvSpPr>
            <p:spPr bwMode="auto">
              <a:xfrm>
                <a:off x="7493000" y="1492250"/>
                <a:ext cx="1387475" cy="1069975"/>
              </a:xfrm>
              <a:custGeom>
                <a:avLst/>
                <a:gdLst>
                  <a:gd name="T0" fmla="*/ 174 w 874"/>
                  <a:gd name="T1" fmla="*/ 68 h 674"/>
                  <a:gd name="T2" fmla="*/ 72 w 874"/>
                  <a:gd name="T3" fmla="*/ 112 h 674"/>
                  <a:gd name="T4" fmla="*/ 118 w 874"/>
                  <a:gd name="T5" fmla="*/ 138 h 674"/>
                  <a:gd name="T6" fmla="*/ 20 w 874"/>
                  <a:gd name="T7" fmla="*/ 188 h 674"/>
                  <a:gd name="T8" fmla="*/ 28 w 874"/>
                  <a:gd name="T9" fmla="*/ 212 h 674"/>
                  <a:gd name="T10" fmla="*/ 76 w 874"/>
                  <a:gd name="T11" fmla="*/ 238 h 674"/>
                  <a:gd name="T12" fmla="*/ 144 w 874"/>
                  <a:gd name="T13" fmla="*/ 230 h 674"/>
                  <a:gd name="T14" fmla="*/ 230 w 874"/>
                  <a:gd name="T15" fmla="*/ 290 h 674"/>
                  <a:gd name="T16" fmla="*/ 246 w 874"/>
                  <a:gd name="T17" fmla="*/ 340 h 674"/>
                  <a:gd name="T18" fmla="*/ 294 w 874"/>
                  <a:gd name="T19" fmla="*/ 368 h 674"/>
                  <a:gd name="T20" fmla="*/ 300 w 874"/>
                  <a:gd name="T21" fmla="*/ 396 h 674"/>
                  <a:gd name="T22" fmla="*/ 250 w 874"/>
                  <a:gd name="T23" fmla="*/ 432 h 674"/>
                  <a:gd name="T24" fmla="*/ 302 w 874"/>
                  <a:gd name="T25" fmla="*/ 410 h 674"/>
                  <a:gd name="T26" fmla="*/ 284 w 874"/>
                  <a:gd name="T27" fmla="*/ 464 h 674"/>
                  <a:gd name="T28" fmla="*/ 280 w 874"/>
                  <a:gd name="T29" fmla="*/ 504 h 674"/>
                  <a:gd name="T30" fmla="*/ 294 w 874"/>
                  <a:gd name="T31" fmla="*/ 556 h 674"/>
                  <a:gd name="T32" fmla="*/ 310 w 874"/>
                  <a:gd name="T33" fmla="*/ 586 h 674"/>
                  <a:gd name="T34" fmla="*/ 344 w 874"/>
                  <a:gd name="T35" fmla="*/ 632 h 674"/>
                  <a:gd name="T36" fmla="*/ 384 w 874"/>
                  <a:gd name="T37" fmla="*/ 650 h 674"/>
                  <a:gd name="T38" fmla="*/ 430 w 874"/>
                  <a:gd name="T39" fmla="*/ 658 h 674"/>
                  <a:gd name="T40" fmla="*/ 436 w 874"/>
                  <a:gd name="T41" fmla="*/ 614 h 674"/>
                  <a:gd name="T42" fmla="*/ 458 w 874"/>
                  <a:gd name="T43" fmla="*/ 568 h 674"/>
                  <a:gd name="T44" fmla="*/ 518 w 874"/>
                  <a:gd name="T45" fmla="*/ 522 h 674"/>
                  <a:gd name="T46" fmla="*/ 590 w 874"/>
                  <a:gd name="T47" fmla="*/ 466 h 674"/>
                  <a:gd name="T48" fmla="*/ 680 w 874"/>
                  <a:gd name="T49" fmla="*/ 438 h 674"/>
                  <a:gd name="T50" fmla="*/ 712 w 874"/>
                  <a:gd name="T51" fmla="*/ 404 h 674"/>
                  <a:gd name="T52" fmla="*/ 668 w 874"/>
                  <a:gd name="T53" fmla="*/ 382 h 674"/>
                  <a:gd name="T54" fmla="*/ 702 w 874"/>
                  <a:gd name="T55" fmla="*/ 376 h 674"/>
                  <a:gd name="T56" fmla="*/ 732 w 874"/>
                  <a:gd name="T57" fmla="*/ 372 h 674"/>
                  <a:gd name="T58" fmla="*/ 740 w 874"/>
                  <a:gd name="T59" fmla="*/ 338 h 674"/>
                  <a:gd name="T60" fmla="*/ 744 w 874"/>
                  <a:gd name="T61" fmla="*/ 304 h 674"/>
                  <a:gd name="T62" fmla="*/ 740 w 874"/>
                  <a:gd name="T63" fmla="*/ 286 h 674"/>
                  <a:gd name="T64" fmla="*/ 744 w 874"/>
                  <a:gd name="T65" fmla="*/ 264 h 674"/>
                  <a:gd name="T66" fmla="*/ 740 w 874"/>
                  <a:gd name="T67" fmla="*/ 236 h 674"/>
                  <a:gd name="T68" fmla="*/ 774 w 874"/>
                  <a:gd name="T69" fmla="*/ 196 h 674"/>
                  <a:gd name="T70" fmla="*/ 794 w 874"/>
                  <a:gd name="T71" fmla="*/ 142 h 674"/>
                  <a:gd name="T72" fmla="*/ 818 w 874"/>
                  <a:gd name="T73" fmla="*/ 114 h 674"/>
                  <a:gd name="T74" fmla="*/ 862 w 874"/>
                  <a:gd name="T75" fmla="*/ 84 h 674"/>
                  <a:gd name="T76" fmla="*/ 726 w 874"/>
                  <a:gd name="T77" fmla="*/ 92 h 674"/>
                  <a:gd name="T78" fmla="*/ 700 w 874"/>
                  <a:gd name="T79" fmla="*/ 74 h 674"/>
                  <a:gd name="T80" fmla="*/ 626 w 874"/>
                  <a:gd name="T81" fmla="*/ 52 h 674"/>
                  <a:gd name="T82" fmla="*/ 700 w 874"/>
                  <a:gd name="T83" fmla="*/ 20 h 674"/>
                  <a:gd name="T84" fmla="*/ 580 w 874"/>
                  <a:gd name="T85" fmla="*/ 0 h 674"/>
                  <a:gd name="T86" fmla="*/ 468 w 874"/>
                  <a:gd name="T87" fmla="*/ 22 h 674"/>
                  <a:gd name="T88" fmla="*/ 414 w 874"/>
                  <a:gd name="T89" fmla="*/ 28 h 674"/>
                  <a:gd name="T90" fmla="*/ 392 w 874"/>
                  <a:gd name="T91" fmla="*/ 78 h 674"/>
                  <a:gd name="T92" fmla="*/ 410 w 874"/>
                  <a:gd name="T93" fmla="*/ 668 h 674"/>
                  <a:gd name="T94" fmla="*/ 412 w 874"/>
                  <a:gd name="T95" fmla="*/ 84 h 674"/>
                  <a:gd name="T96" fmla="*/ 566 w 874"/>
                  <a:gd name="T97" fmla="*/ 70 h 674"/>
                  <a:gd name="T98" fmla="*/ 294 w 874"/>
                  <a:gd name="T99" fmla="*/ 478 h 674"/>
                  <a:gd name="T100" fmla="*/ 662 w 874"/>
                  <a:gd name="T101" fmla="*/ 404 h 674"/>
                  <a:gd name="T102" fmla="*/ 268 w 874"/>
                  <a:gd name="T103" fmla="*/ 372 h 674"/>
                  <a:gd name="T104" fmla="*/ 712 w 874"/>
                  <a:gd name="T105" fmla="*/ 338 h 674"/>
                  <a:gd name="T106" fmla="*/ 698 w 874"/>
                  <a:gd name="T107" fmla="*/ 330 h 674"/>
                  <a:gd name="T108" fmla="*/ 676 w 874"/>
                  <a:gd name="T109" fmla="*/ 336 h 674"/>
                  <a:gd name="T110" fmla="*/ 698 w 874"/>
                  <a:gd name="T111" fmla="*/ 314 h 674"/>
                  <a:gd name="T112" fmla="*/ 762 w 874"/>
                  <a:gd name="T113" fmla="*/ 278 h 674"/>
                  <a:gd name="T114" fmla="*/ 784 w 874"/>
                  <a:gd name="T115" fmla="*/ 250 h 674"/>
                  <a:gd name="T116" fmla="*/ 774 w 874"/>
                  <a:gd name="T117" fmla="*/ 228 h 674"/>
                  <a:gd name="T118" fmla="*/ 764 w 874"/>
                  <a:gd name="T119" fmla="*/ 58 h 674"/>
                  <a:gd name="T120" fmla="*/ 436 w 874"/>
                  <a:gd name="T121" fmla="*/ 42 h 674"/>
                  <a:gd name="T122" fmla="*/ 610 w 874"/>
                  <a:gd name="T123" fmla="*/ 22 h 674"/>
                  <a:gd name="T124" fmla="*/ 564 w 874"/>
                  <a:gd name="T125" fmla="*/ 3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74" h="674">
                    <a:moveTo>
                      <a:pt x="320" y="84"/>
                    </a:moveTo>
                    <a:lnTo>
                      <a:pt x="320" y="84"/>
                    </a:lnTo>
                    <a:lnTo>
                      <a:pt x="282" y="68"/>
                    </a:lnTo>
                    <a:lnTo>
                      <a:pt x="268" y="84"/>
                    </a:lnTo>
                    <a:lnTo>
                      <a:pt x="266" y="66"/>
                    </a:lnTo>
                    <a:lnTo>
                      <a:pt x="264" y="52"/>
                    </a:lnTo>
                    <a:lnTo>
                      <a:pt x="246" y="56"/>
                    </a:lnTo>
                    <a:lnTo>
                      <a:pt x="246" y="60"/>
                    </a:lnTo>
                    <a:lnTo>
                      <a:pt x="244" y="60"/>
                    </a:lnTo>
                    <a:lnTo>
                      <a:pt x="240" y="56"/>
                    </a:lnTo>
                    <a:lnTo>
                      <a:pt x="236" y="56"/>
                    </a:lnTo>
                    <a:lnTo>
                      <a:pt x="236" y="58"/>
                    </a:lnTo>
                    <a:lnTo>
                      <a:pt x="232" y="60"/>
                    </a:lnTo>
                    <a:lnTo>
                      <a:pt x="230" y="60"/>
                    </a:lnTo>
                    <a:lnTo>
                      <a:pt x="226" y="58"/>
                    </a:lnTo>
                    <a:lnTo>
                      <a:pt x="218" y="56"/>
                    </a:lnTo>
                    <a:lnTo>
                      <a:pt x="196" y="60"/>
                    </a:lnTo>
                    <a:lnTo>
                      <a:pt x="174" y="68"/>
                    </a:lnTo>
                    <a:lnTo>
                      <a:pt x="180" y="84"/>
                    </a:lnTo>
                    <a:lnTo>
                      <a:pt x="174" y="76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58" y="68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56" y="94"/>
                    </a:lnTo>
                    <a:lnTo>
                      <a:pt x="146" y="92"/>
                    </a:lnTo>
                    <a:lnTo>
                      <a:pt x="138" y="88"/>
                    </a:lnTo>
                    <a:lnTo>
                      <a:pt x="132" y="88"/>
                    </a:lnTo>
                    <a:lnTo>
                      <a:pt x="126" y="92"/>
                    </a:lnTo>
                    <a:lnTo>
                      <a:pt x="112" y="96"/>
                    </a:lnTo>
                    <a:lnTo>
                      <a:pt x="96" y="102"/>
                    </a:lnTo>
                    <a:lnTo>
                      <a:pt x="84" y="104"/>
                    </a:lnTo>
                    <a:lnTo>
                      <a:pt x="78" y="104"/>
                    </a:lnTo>
                    <a:lnTo>
                      <a:pt x="74" y="110"/>
                    </a:lnTo>
                    <a:lnTo>
                      <a:pt x="72" y="112"/>
                    </a:lnTo>
                    <a:lnTo>
                      <a:pt x="72" y="118"/>
                    </a:lnTo>
                    <a:lnTo>
                      <a:pt x="68" y="118"/>
                    </a:lnTo>
                    <a:lnTo>
                      <a:pt x="68" y="120"/>
                    </a:lnTo>
                    <a:lnTo>
                      <a:pt x="72" y="124"/>
                    </a:lnTo>
                    <a:lnTo>
                      <a:pt x="76" y="124"/>
                    </a:lnTo>
                    <a:lnTo>
                      <a:pt x="78" y="122"/>
                    </a:lnTo>
                    <a:lnTo>
                      <a:pt x="84" y="120"/>
                    </a:lnTo>
                    <a:lnTo>
                      <a:pt x="86" y="120"/>
                    </a:lnTo>
                    <a:lnTo>
                      <a:pt x="90" y="122"/>
                    </a:lnTo>
                    <a:lnTo>
                      <a:pt x="92" y="124"/>
                    </a:lnTo>
                    <a:lnTo>
                      <a:pt x="96" y="124"/>
                    </a:lnTo>
                    <a:lnTo>
                      <a:pt x="104" y="122"/>
                    </a:lnTo>
                    <a:lnTo>
                      <a:pt x="120" y="120"/>
                    </a:lnTo>
                    <a:lnTo>
                      <a:pt x="114" y="124"/>
                    </a:lnTo>
                    <a:lnTo>
                      <a:pt x="120" y="124"/>
                    </a:lnTo>
                    <a:lnTo>
                      <a:pt x="120" y="128"/>
                    </a:lnTo>
                    <a:lnTo>
                      <a:pt x="114" y="136"/>
                    </a:lnTo>
                    <a:lnTo>
                      <a:pt x="118" y="138"/>
                    </a:lnTo>
                    <a:lnTo>
                      <a:pt x="118" y="140"/>
                    </a:lnTo>
                    <a:lnTo>
                      <a:pt x="118" y="142"/>
                    </a:lnTo>
                    <a:lnTo>
                      <a:pt x="114" y="146"/>
                    </a:lnTo>
                    <a:lnTo>
                      <a:pt x="108" y="150"/>
                    </a:lnTo>
                    <a:lnTo>
                      <a:pt x="94" y="158"/>
                    </a:lnTo>
                    <a:lnTo>
                      <a:pt x="82" y="156"/>
                    </a:lnTo>
                    <a:lnTo>
                      <a:pt x="66" y="156"/>
                    </a:lnTo>
                    <a:lnTo>
                      <a:pt x="56" y="160"/>
                    </a:lnTo>
                    <a:lnTo>
                      <a:pt x="50" y="160"/>
                    </a:lnTo>
                    <a:lnTo>
                      <a:pt x="44" y="160"/>
                    </a:lnTo>
                    <a:lnTo>
                      <a:pt x="8" y="164"/>
                    </a:lnTo>
                    <a:lnTo>
                      <a:pt x="4" y="168"/>
                    </a:lnTo>
                    <a:lnTo>
                      <a:pt x="2" y="170"/>
                    </a:lnTo>
                    <a:lnTo>
                      <a:pt x="4" y="178"/>
                    </a:lnTo>
                    <a:lnTo>
                      <a:pt x="8" y="184"/>
                    </a:lnTo>
                    <a:lnTo>
                      <a:pt x="10" y="186"/>
                    </a:lnTo>
                    <a:lnTo>
                      <a:pt x="12" y="186"/>
                    </a:lnTo>
                    <a:lnTo>
                      <a:pt x="20" y="188"/>
                    </a:lnTo>
                    <a:lnTo>
                      <a:pt x="26" y="196"/>
                    </a:lnTo>
                    <a:lnTo>
                      <a:pt x="32" y="196"/>
                    </a:lnTo>
                    <a:lnTo>
                      <a:pt x="44" y="196"/>
                    </a:lnTo>
                    <a:lnTo>
                      <a:pt x="46" y="188"/>
                    </a:lnTo>
                    <a:lnTo>
                      <a:pt x="50" y="196"/>
                    </a:lnTo>
                    <a:lnTo>
                      <a:pt x="62" y="200"/>
                    </a:lnTo>
                    <a:lnTo>
                      <a:pt x="72" y="196"/>
                    </a:lnTo>
                    <a:lnTo>
                      <a:pt x="94" y="196"/>
                    </a:lnTo>
                    <a:lnTo>
                      <a:pt x="92" y="204"/>
                    </a:lnTo>
                    <a:lnTo>
                      <a:pt x="64" y="202"/>
                    </a:lnTo>
                    <a:lnTo>
                      <a:pt x="54" y="204"/>
                    </a:lnTo>
                    <a:lnTo>
                      <a:pt x="40" y="206"/>
                    </a:lnTo>
                    <a:lnTo>
                      <a:pt x="36" y="212"/>
                    </a:lnTo>
                    <a:lnTo>
                      <a:pt x="38" y="212"/>
                    </a:lnTo>
                    <a:lnTo>
                      <a:pt x="40" y="212"/>
                    </a:lnTo>
                    <a:lnTo>
                      <a:pt x="40" y="214"/>
                    </a:lnTo>
                    <a:lnTo>
                      <a:pt x="32" y="212"/>
                    </a:lnTo>
                    <a:lnTo>
                      <a:pt x="28" y="212"/>
                    </a:lnTo>
                    <a:lnTo>
                      <a:pt x="26" y="210"/>
                    </a:lnTo>
                    <a:lnTo>
                      <a:pt x="18" y="210"/>
                    </a:lnTo>
                    <a:lnTo>
                      <a:pt x="10" y="212"/>
                    </a:lnTo>
                    <a:lnTo>
                      <a:pt x="12" y="214"/>
                    </a:lnTo>
                    <a:lnTo>
                      <a:pt x="14" y="220"/>
                    </a:lnTo>
                    <a:lnTo>
                      <a:pt x="14" y="222"/>
                    </a:lnTo>
                    <a:lnTo>
                      <a:pt x="22" y="222"/>
                    </a:lnTo>
                    <a:lnTo>
                      <a:pt x="30" y="224"/>
                    </a:lnTo>
                    <a:lnTo>
                      <a:pt x="36" y="228"/>
                    </a:lnTo>
                    <a:lnTo>
                      <a:pt x="36" y="230"/>
                    </a:lnTo>
                    <a:lnTo>
                      <a:pt x="30" y="230"/>
                    </a:lnTo>
                    <a:lnTo>
                      <a:pt x="38" y="238"/>
                    </a:lnTo>
                    <a:lnTo>
                      <a:pt x="50" y="242"/>
                    </a:lnTo>
                    <a:lnTo>
                      <a:pt x="62" y="246"/>
                    </a:lnTo>
                    <a:lnTo>
                      <a:pt x="64" y="242"/>
                    </a:lnTo>
                    <a:lnTo>
                      <a:pt x="64" y="238"/>
                    </a:lnTo>
                    <a:lnTo>
                      <a:pt x="64" y="230"/>
                    </a:lnTo>
                    <a:lnTo>
                      <a:pt x="76" y="238"/>
                    </a:lnTo>
                    <a:lnTo>
                      <a:pt x="76" y="236"/>
                    </a:lnTo>
                    <a:lnTo>
                      <a:pt x="78" y="230"/>
                    </a:lnTo>
                    <a:lnTo>
                      <a:pt x="86" y="230"/>
                    </a:lnTo>
                    <a:lnTo>
                      <a:pt x="92" y="230"/>
                    </a:lnTo>
                    <a:lnTo>
                      <a:pt x="94" y="236"/>
                    </a:lnTo>
                    <a:lnTo>
                      <a:pt x="94" y="238"/>
                    </a:lnTo>
                    <a:lnTo>
                      <a:pt x="94" y="240"/>
                    </a:lnTo>
                    <a:lnTo>
                      <a:pt x="100" y="240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12" y="236"/>
                    </a:lnTo>
                    <a:lnTo>
                      <a:pt x="118" y="236"/>
                    </a:lnTo>
                    <a:lnTo>
                      <a:pt x="126" y="232"/>
                    </a:lnTo>
                    <a:lnTo>
                      <a:pt x="130" y="228"/>
                    </a:lnTo>
                    <a:lnTo>
                      <a:pt x="132" y="228"/>
                    </a:lnTo>
                    <a:lnTo>
                      <a:pt x="132" y="230"/>
                    </a:lnTo>
                    <a:lnTo>
                      <a:pt x="132" y="236"/>
                    </a:lnTo>
                    <a:lnTo>
                      <a:pt x="144" y="230"/>
                    </a:lnTo>
                    <a:lnTo>
                      <a:pt x="174" y="238"/>
                    </a:lnTo>
                    <a:lnTo>
                      <a:pt x="180" y="242"/>
                    </a:lnTo>
                    <a:lnTo>
                      <a:pt x="182" y="248"/>
                    </a:lnTo>
                    <a:lnTo>
                      <a:pt x="192" y="248"/>
                    </a:lnTo>
                    <a:lnTo>
                      <a:pt x="194" y="248"/>
                    </a:lnTo>
                    <a:lnTo>
                      <a:pt x="200" y="248"/>
                    </a:lnTo>
                    <a:lnTo>
                      <a:pt x="200" y="250"/>
                    </a:lnTo>
                    <a:lnTo>
                      <a:pt x="202" y="256"/>
                    </a:lnTo>
                    <a:lnTo>
                      <a:pt x="202" y="264"/>
                    </a:lnTo>
                    <a:lnTo>
                      <a:pt x="212" y="266"/>
                    </a:lnTo>
                    <a:lnTo>
                      <a:pt x="218" y="272"/>
                    </a:lnTo>
                    <a:lnTo>
                      <a:pt x="222" y="278"/>
                    </a:lnTo>
                    <a:lnTo>
                      <a:pt x="232" y="278"/>
                    </a:lnTo>
                    <a:lnTo>
                      <a:pt x="232" y="282"/>
                    </a:lnTo>
                    <a:lnTo>
                      <a:pt x="236" y="284"/>
                    </a:lnTo>
                    <a:lnTo>
                      <a:pt x="230" y="284"/>
                    </a:lnTo>
                    <a:lnTo>
                      <a:pt x="230" y="286"/>
                    </a:lnTo>
                    <a:lnTo>
                      <a:pt x="230" y="290"/>
                    </a:lnTo>
                    <a:lnTo>
                      <a:pt x="230" y="292"/>
                    </a:lnTo>
                    <a:lnTo>
                      <a:pt x="220" y="296"/>
                    </a:lnTo>
                    <a:lnTo>
                      <a:pt x="228" y="296"/>
                    </a:lnTo>
                    <a:lnTo>
                      <a:pt x="236" y="294"/>
                    </a:lnTo>
                    <a:lnTo>
                      <a:pt x="238" y="304"/>
                    </a:lnTo>
                    <a:lnTo>
                      <a:pt x="244" y="304"/>
                    </a:lnTo>
                    <a:lnTo>
                      <a:pt x="244" y="306"/>
                    </a:lnTo>
                    <a:lnTo>
                      <a:pt x="244" y="310"/>
                    </a:lnTo>
                    <a:lnTo>
                      <a:pt x="240" y="310"/>
                    </a:lnTo>
                    <a:lnTo>
                      <a:pt x="240" y="312"/>
                    </a:lnTo>
                    <a:lnTo>
                      <a:pt x="248" y="318"/>
                    </a:lnTo>
                    <a:lnTo>
                      <a:pt x="248" y="320"/>
                    </a:lnTo>
                    <a:lnTo>
                      <a:pt x="248" y="324"/>
                    </a:lnTo>
                    <a:lnTo>
                      <a:pt x="254" y="324"/>
                    </a:lnTo>
                    <a:lnTo>
                      <a:pt x="254" y="330"/>
                    </a:lnTo>
                    <a:lnTo>
                      <a:pt x="254" y="336"/>
                    </a:lnTo>
                    <a:lnTo>
                      <a:pt x="244" y="338"/>
                    </a:lnTo>
                    <a:lnTo>
                      <a:pt x="246" y="340"/>
                    </a:lnTo>
                    <a:lnTo>
                      <a:pt x="246" y="346"/>
                    </a:lnTo>
                    <a:lnTo>
                      <a:pt x="240" y="348"/>
                    </a:lnTo>
                    <a:lnTo>
                      <a:pt x="240" y="350"/>
                    </a:lnTo>
                    <a:lnTo>
                      <a:pt x="240" y="354"/>
                    </a:lnTo>
                    <a:lnTo>
                      <a:pt x="246" y="356"/>
                    </a:lnTo>
                    <a:lnTo>
                      <a:pt x="240" y="360"/>
                    </a:lnTo>
                    <a:lnTo>
                      <a:pt x="238" y="364"/>
                    </a:lnTo>
                    <a:lnTo>
                      <a:pt x="240" y="366"/>
                    </a:lnTo>
                    <a:lnTo>
                      <a:pt x="258" y="368"/>
                    </a:lnTo>
                    <a:lnTo>
                      <a:pt x="258" y="360"/>
                    </a:lnTo>
                    <a:lnTo>
                      <a:pt x="262" y="354"/>
                    </a:lnTo>
                    <a:lnTo>
                      <a:pt x="266" y="356"/>
                    </a:lnTo>
                    <a:lnTo>
                      <a:pt x="266" y="360"/>
                    </a:lnTo>
                    <a:lnTo>
                      <a:pt x="276" y="360"/>
                    </a:lnTo>
                    <a:lnTo>
                      <a:pt x="290" y="364"/>
                    </a:lnTo>
                    <a:lnTo>
                      <a:pt x="290" y="366"/>
                    </a:lnTo>
                    <a:lnTo>
                      <a:pt x="286" y="372"/>
                    </a:lnTo>
                    <a:lnTo>
                      <a:pt x="294" y="368"/>
                    </a:lnTo>
                    <a:lnTo>
                      <a:pt x="302" y="368"/>
                    </a:lnTo>
                    <a:lnTo>
                      <a:pt x="300" y="372"/>
                    </a:lnTo>
                    <a:lnTo>
                      <a:pt x="296" y="372"/>
                    </a:lnTo>
                    <a:lnTo>
                      <a:pt x="314" y="374"/>
                    </a:lnTo>
                    <a:lnTo>
                      <a:pt x="310" y="376"/>
                    </a:lnTo>
                    <a:lnTo>
                      <a:pt x="308" y="378"/>
                    </a:lnTo>
                    <a:lnTo>
                      <a:pt x="308" y="382"/>
                    </a:lnTo>
                    <a:lnTo>
                      <a:pt x="312" y="382"/>
                    </a:lnTo>
                    <a:lnTo>
                      <a:pt x="304" y="384"/>
                    </a:lnTo>
                    <a:lnTo>
                      <a:pt x="304" y="390"/>
                    </a:lnTo>
                    <a:lnTo>
                      <a:pt x="312" y="390"/>
                    </a:lnTo>
                    <a:lnTo>
                      <a:pt x="314" y="390"/>
                    </a:lnTo>
                    <a:lnTo>
                      <a:pt x="312" y="390"/>
                    </a:lnTo>
                    <a:lnTo>
                      <a:pt x="304" y="390"/>
                    </a:lnTo>
                    <a:lnTo>
                      <a:pt x="304" y="394"/>
                    </a:lnTo>
                    <a:lnTo>
                      <a:pt x="314" y="400"/>
                    </a:lnTo>
                    <a:lnTo>
                      <a:pt x="312" y="400"/>
                    </a:lnTo>
                    <a:lnTo>
                      <a:pt x="300" y="396"/>
                    </a:lnTo>
                    <a:lnTo>
                      <a:pt x="292" y="392"/>
                    </a:lnTo>
                    <a:lnTo>
                      <a:pt x="286" y="390"/>
                    </a:lnTo>
                    <a:lnTo>
                      <a:pt x="280" y="386"/>
                    </a:lnTo>
                    <a:lnTo>
                      <a:pt x="268" y="386"/>
                    </a:lnTo>
                    <a:lnTo>
                      <a:pt x="250" y="390"/>
                    </a:lnTo>
                    <a:lnTo>
                      <a:pt x="254" y="392"/>
                    </a:lnTo>
                    <a:lnTo>
                      <a:pt x="254" y="394"/>
                    </a:lnTo>
                    <a:lnTo>
                      <a:pt x="262" y="396"/>
                    </a:lnTo>
                    <a:lnTo>
                      <a:pt x="266" y="396"/>
                    </a:lnTo>
                    <a:lnTo>
                      <a:pt x="268" y="404"/>
                    </a:lnTo>
                    <a:lnTo>
                      <a:pt x="250" y="402"/>
                    </a:lnTo>
                    <a:lnTo>
                      <a:pt x="248" y="414"/>
                    </a:lnTo>
                    <a:lnTo>
                      <a:pt x="244" y="422"/>
                    </a:lnTo>
                    <a:lnTo>
                      <a:pt x="246" y="426"/>
                    </a:lnTo>
                    <a:lnTo>
                      <a:pt x="248" y="428"/>
                    </a:lnTo>
                    <a:lnTo>
                      <a:pt x="266" y="428"/>
                    </a:lnTo>
                    <a:lnTo>
                      <a:pt x="266" y="432"/>
                    </a:lnTo>
                    <a:lnTo>
                      <a:pt x="250" y="432"/>
                    </a:lnTo>
                    <a:lnTo>
                      <a:pt x="256" y="440"/>
                    </a:lnTo>
                    <a:lnTo>
                      <a:pt x="264" y="440"/>
                    </a:lnTo>
                    <a:lnTo>
                      <a:pt x="272" y="438"/>
                    </a:lnTo>
                    <a:lnTo>
                      <a:pt x="284" y="432"/>
                    </a:lnTo>
                    <a:lnTo>
                      <a:pt x="286" y="430"/>
                    </a:lnTo>
                    <a:lnTo>
                      <a:pt x="292" y="430"/>
                    </a:lnTo>
                    <a:lnTo>
                      <a:pt x="292" y="426"/>
                    </a:lnTo>
                    <a:lnTo>
                      <a:pt x="292" y="422"/>
                    </a:lnTo>
                    <a:lnTo>
                      <a:pt x="282" y="412"/>
                    </a:lnTo>
                    <a:lnTo>
                      <a:pt x="268" y="404"/>
                    </a:lnTo>
                    <a:lnTo>
                      <a:pt x="268" y="400"/>
                    </a:lnTo>
                    <a:lnTo>
                      <a:pt x="276" y="400"/>
                    </a:lnTo>
                    <a:lnTo>
                      <a:pt x="282" y="402"/>
                    </a:lnTo>
                    <a:lnTo>
                      <a:pt x="284" y="408"/>
                    </a:lnTo>
                    <a:lnTo>
                      <a:pt x="286" y="410"/>
                    </a:lnTo>
                    <a:lnTo>
                      <a:pt x="294" y="410"/>
                    </a:lnTo>
                    <a:lnTo>
                      <a:pt x="300" y="408"/>
                    </a:lnTo>
                    <a:lnTo>
                      <a:pt x="302" y="410"/>
                    </a:lnTo>
                    <a:lnTo>
                      <a:pt x="304" y="412"/>
                    </a:lnTo>
                    <a:lnTo>
                      <a:pt x="308" y="412"/>
                    </a:lnTo>
                    <a:lnTo>
                      <a:pt x="314" y="410"/>
                    </a:lnTo>
                    <a:lnTo>
                      <a:pt x="310" y="430"/>
                    </a:lnTo>
                    <a:lnTo>
                      <a:pt x="320" y="430"/>
                    </a:lnTo>
                    <a:lnTo>
                      <a:pt x="318" y="436"/>
                    </a:lnTo>
                    <a:lnTo>
                      <a:pt x="318" y="438"/>
                    </a:lnTo>
                    <a:lnTo>
                      <a:pt x="320" y="440"/>
                    </a:lnTo>
                    <a:lnTo>
                      <a:pt x="318" y="442"/>
                    </a:lnTo>
                    <a:lnTo>
                      <a:pt x="314" y="446"/>
                    </a:lnTo>
                    <a:lnTo>
                      <a:pt x="312" y="442"/>
                    </a:lnTo>
                    <a:lnTo>
                      <a:pt x="308" y="440"/>
                    </a:lnTo>
                    <a:lnTo>
                      <a:pt x="308" y="442"/>
                    </a:lnTo>
                    <a:lnTo>
                      <a:pt x="310" y="458"/>
                    </a:lnTo>
                    <a:lnTo>
                      <a:pt x="294" y="458"/>
                    </a:lnTo>
                    <a:lnTo>
                      <a:pt x="292" y="460"/>
                    </a:lnTo>
                    <a:lnTo>
                      <a:pt x="290" y="464"/>
                    </a:lnTo>
                    <a:lnTo>
                      <a:pt x="284" y="464"/>
                    </a:lnTo>
                    <a:lnTo>
                      <a:pt x="284" y="466"/>
                    </a:lnTo>
                    <a:lnTo>
                      <a:pt x="292" y="468"/>
                    </a:lnTo>
                    <a:lnTo>
                      <a:pt x="300" y="468"/>
                    </a:lnTo>
                    <a:lnTo>
                      <a:pt x="304" y="466"/>
                    </a:lnTo>
                    <a:lnTo>
                      <a:pt x="312" y="460"/>
                    </a:lnTo>
                    <a:lnTo>
                      <a:pt x="312" y="472"/>
                    </a:lnTo>
                    <a:lnTo>
                      <a:pt x="292" y="474"/>
                    </a:lnTo>
                    <a:lnTo>
                      <a:pt x="290" y="468"/>
                    </a:lnTo>
                    <a:lnTo>
                      <a:pt x="286" y="468"/>
                    </a:lnTo>
                    <a:lnTo>
                      <a:pt x="282" y="468"/>
                    </a:lnTo>
                    <a:lnTo>
                      <a:pt x="284" y="474"/>
                    </a:lnTo>
                    <a:lnTo>
                      <a:pt x="268" y="482"/>
                    </a:lnTo>
                    <a:lnTo>
                      <a:pt x="268" y="490"/>
                    </a:lnTo>
                    <a:lnTo>
                      <a:pt x="274" y="490"/>
                    </a:lnTo>
                    <a:lnTo>
                      <a:pt x="276" y="490"/>
                    </a:lnTo>
                    <a:lnTo>
                      <a:pt x="268" y="494"/>
                    </a:lnTo>
                    <a:lnTo>
                      <a:pt x="274" y="504"/>
                    </a:lnTo>
                    <a:lnTo>
                      <a:pt x="280" y="504"/>
                    </a:lnTo>
                    <a:lnTo>
                      <a:pt x="280" y="508"/>
                    </a:lnTo>
                    <a:lnTo>
                      <a:pt x="280" y="512"/>
                    </a:lnTo>
                    <a:lnTo>
                      <a:pt x="274" y="518"/>
                    </a:lnTo>
                    <a:lnTo>
                      <a:pt x="280" y="518"/>
                    </a:lnTo>
                    <a:lnTo>
                      <a:pt x="280" y="520"/>
                    </a:lnTo>
                    <a:lnTo>
                      <a:pt x="272" y="520"/>
                    </a:lnTo>
                    <a:lnTo>
                      <a:pt x="268" y="526"/>
                    </a:lnTo>
                    <a:lnTo>
                      <a:pt x="282" y="528"/>
                    </a:lnTo>
                    <a:lnTo>
                      <a:pt x="280" y="530"/>
                    </a:lnTo>
                    <a:lnTo>
                      <a:pt x="276" y="530"/>
                    </a:lnTo>
                    <a:lnTo>
                      <a:pt x="274" y="532"/>
                    </a:lnTo>
                    <a:lnTo>
                      <a:pt x="276" y="532"/>
                    </a:lnTo>
                    <a:lnTo>
                      <a:pt x="284" y="532"/>
                    </a:lnTo>
                    <a:lnTo>
                      <a:pt x="290" y="532"/>
                    </a:lnTo>
                    <a:lnTo>
                      <a:pt x="290" y="540"/>
                    </a:lnTo>
                    <a:lnTo>
                      <a:pt x="290" y="546"/>
                    </a:lnTo>
                    <a:lnTo>
                      <a:pt x="296" y="556"/>
                    </a:lnTo>
                    <a:lnTo>
                      <a:pt x="294" y="556"/>
                    </a:lnTo>
                    <a:lnTo>
                      <a:pt x="294" y="558"/>
                    </a:lnTo>
                    <a:lnTo>
                      <a:pt x="294" y="564"/>
                    </a:lnTo>
                    <a:lnTo>
                      <a:pt x="304" y="558"/>
                    </a:lnTo>
                    <a:lnTo>
                      <a:pt x="318" y="554"/>
                    </a:lnTo>
                    <a:lnTo>
                      <a:pt x="318" y="556"/>
                    </a:lnTo>
                    <a:lnTo>
                      <a:pt x="318" y="562"/>
                    </a:lnTo>
                    <a:lnTo>
                      <a:pt x="312" y="562"/>
                    </a:lnTo>
                    <a:lnTo>
                      <a:pt x="312" y="566"/>
                    </a:lnTo>
                    <a:lnTo>
                      <a:pt x="304" y="568"/>
                    </a:lnTo>
                    <a:lnTo>
                      <a:pt x="300" y="568"/>
                    </a:lnTo>
                    <a:lnTo>
                      <a:pt x="308" y="572"/>
                    </a:lnTo>
                    <a:lnTo>
                      <a:pt x="304" y="574"/>
                    </a:lnTo>
                    <a:lnTo>
                      <a:pt x="296" y="574"/>
                    </a:lnTo>
                    <a:lnTo>
                      <a:pt x="300" y="578"/>
                    </a:lnTo>
                    <a:lnTo>
                      <a:pt x="302" y="582"/>
                    </a:lnTo>
                    <a:lnTo>
                      <a:pt x="302" y="584"/>
                    </a:lnTo>
                    <a:lnTo>
                      <a:pt x="310" y="584"/>
                    </a:lnTo>
                    <a:lnTo>
                      <a:pt x="310" y="586"/>
                    </a:lnTo>
                    <a:lnTo>
                      <a:pt x="310" y="590"/>
                    </a:lnTo>
                    <a:lnTo>
                      <a:pt x="308" y="592"/>
                    </a:lnTo>
                    <a:lnTo>
                      <a:pt x="308" y="594"/>
                    </a:lnTo>
                    <a:lnTo>
                      <a:pt x="312" y="600"/>
                    </a:lnTo>
                    <a:lnTo>
                      <a:pt x="314" y="596"/>
                    </a:lnTo>
                    <a:lnTo>
                      <a:pt x="318" y="594"/>
                    </a:lnTo>
                    <a:lnTo>
                      <a:pt x="320" y="596"/>
                    </a:lnTo>
                    <a:lnTo>
                      <a:pt x="320" y="600"/>
                    </a:lnTo>
                    <a:lnTo>
                      <a:pt x="318" y="602"/>
                    </a:lnTo>
                    <a:lnTo>
                      <a:pt x="320" y="608"/>
                    </a:lnTo>
                    <a:lnTo>
                      <a:pt x="326" y="604"/>
                    </a:lnTo>
                    <a:lnTo>
                      <a:pt x="326" y="614"/>
                    </a:lnTo>
                    <a:lnTo>
                      <a:pt x="332" y="612"/>
                    </a:lnTo>
                    <a:lnTo>
                      <a:pt x="336" y="610"/>
                    </a:lnTo>
                    <a:lnTo>
                      <a:pt x="340" y="610"/>
                    </a:lnTo>
                    <a:lnTo>
                      <a:pt x="338" y="618"/>
                    </a:lnTo>
                    <a:lnTo>
                      <a:pt x="344" y="618"/>
                    </a:lnTo>
                    <a:lnTo>
                      <a:pt x="344" y="632"/>
                    </a:lnTo>
                    <a:lnTo>
                      <a:pt x="346" y="632"/>
                    </a:lnTo>
                    <a:lnTo>
                      <a:pt x="348" y="632"/>
                    </a:lnTo>
                    <a:lnTo>
                      <a:pt x="354" y="630"/>
                    </a:lnTo>
                    <a:lnTo>
                      <a:pt x="350" y="630"/>
                    </a:lnTo>
                    <a:lnTo>
                      <a:pt x="350" y="632"/>
                    </a:lnTo>
                    <a:lnTo>
                      <a:pt x="348" y="632"/>
                    </a:lnTo>
                    <a:lnTo>
                      <a:pt x="348" y="636"/>
                    </a:lnTo>
                    <a:lnTo>
                      <a:pt x="354" y="636"/>
                    </a:lnTo>
                    <a:lnTo>
                      <a:pt x="350" y="640"/>
                    </a:lnTo>
                    <a:lnTo>
                      <a:pt x="354" y="644"/>
                    </a:lnTo>
                    <a:lnTo>
                      <a:pt x="354" y="646"/>
                    </a:lnTo>
                    <a:lnTo>
                      <a:pt x="356" y="650"/>
                    </a:lnTo>
                    <a:lnTo>
                      <a:pt x="372" y="646"/>
                    </a:lnTo>
                    <a:lnTo>
                      <a:pt x="376" y="640"/>
                    </a:lnTo>
                    <a:lnTo>
                      <a:pt x="382" y="632"/>
                    </a:lnTo>
                    <a:lnTo>
                      <a:pt x="382" y="646"/>
                    </a:lnTo>
                    <a:lnTo>
                      <a:pt x="382" y="648"/>
                    </a:lnTo>
                    <a:lnTo>
                      <a:pt x="384" y="650"/>
                    </a:lnTo>
                    <a:lnTo>
                      <a:pt x="392" y="650"/>
                    </a:lnTo>
                    <a:lnTo>
                      <a:pt x="404" y="650"/>
                    </a:lnTo>
                    <a:lnTo>
                      <a:pt x="398" y="662"/>
                    </a:lnTo>
                    <a:lnTo>
                      <a:pt x="408" y="654"/>
                    </a:lnTo>
                    <a:lnTo>
                      <a:pt x="404" y="658"/>
                    </a:lnTo>
                    <a:lnTo>
                      <a:pt x="402" y="662"/>
                    </a:lnTo>
                    <a:lnTo>
                      <a:pt x="404" y="662"/>
                    </a:lnTo>
                    <a:lnTo>
                      <a:pt x="410" y="664"/>
                    </a:lnTo>
                    <a:lnTo>
                      <a:pt x="410" y="658"/>
                    </a:lnTo>
                    <a:lnTo>
                      <a:pt x="412" y="656"/>
                    </a:lnTo>
                    <a:lnTo>
                      <a:pt x="412" y="662"/>
                    </a:lnTo>
                    <a:lnTo>
                      <a:pt x="412" y="666"/>
                    </a:lnTo>
                    <a:lnTo>
                      <a:pt x="418" y="668"/>
                    </a:lnTo>
                    <a:lnTo>
                      <a:pt x="428" y="668"/>
                    </a:lnTo>
                    <a:lnTo>
                      <a:pt x="426" y="666"/>
                    </a:lnTo>
                    <a:lnTo>
                      <a:pt x="422" y="664"/>
                    </a:lnTo>
                    <a:lnTo>
                      <a:pt x="430" y="662"/>
                    </a:lnTo>
                    <a:lnTo>
                      <a:pt x="430" y="658"/>
                    </a:lnTo>
                    <a:lnTo>
                      <a:pt x="426" y="656"/>
                    </a:lnTo>
                    <a:lnTo>
                      <a:pt x="428" y="656"/>
                    </a:lnTo>
                    <a:lnTo>
                      <a:pt x="428" y="650"/>
                    </a:lnTo>
                    <a:lnTo>
                      <a:pt x="422" y="650"/>
                    </a:lnTo>
                    <a:lnTo>
                      <a:pt x="418" y="650"/>
                    </a:lnTo>
                    <a:lnTo>
                      <a:pt x="420" y="648"/>
                    </a:lnTo>
                    <a:lnTo>
                      <a:pt x="422" y="648"/>
                    </a:lnTo>
                    <a:lnTo>
                      <a:pt x="426" y="648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28" y="640"/>
                    </a:lnTo>
                    <a:lnTo>
                      <a:pt x="428" y="636"/>
                    </a:lnTo>
                    <a:lnTo>
                      <a:pt x="432" y="632"/>
                    </a:lnTo>
                    <a:lnTo>
                      <a:pt x="432" y="628"/>
                    </a:lnTo>
                    <a:lnTo>
                      <a:pt x="430" y="628"/>
                    </a:lnTo>
                    <a:lnTo>
                      <a:pt x="430" y="626"/>
                    </a:lnTo>
                    <a:lnTo>
                      <a:pt x="438" y="618"/>
                    </a:lnTo>
                    <a:lnTo>
                      <a:pt x="436" y="614"/>
                    </a:lnTo>
                    <a:lnTo>
                      <a:pt x="436" y="608"/>
                    </a:lnTo>
                    <a:lnTo>
                      <a:pt x="440" y="604"/>
                    </a:lnTo>
                    <a:lnTo>
                      <a:pt x="444" y="602"/>
                    </a:lnTo>
                    <a:lnTo>
                      <a:pt x="440" y="600"/>
                    </a:lnTo>
                    <a:lnTo>
                      <a:pt x="438" y="600"/>
                    </a:lnTo>
                    <a:lnTo>
                      <a:pt x="440" y="596"/>
                    </a:lnTo>
                    <a:lnTo>
                      <a:pt x="440" y="594"/>
                    </a:lnTo>
                    <a:lnTo>
                      <a:pt x="444" y="594"/>
                    </a:lnTo>
                    <a:lnTo>
                      <a:pt x="446" y="596"/>
                    </a:lnTo>
                    <a:lnTo>
                      <a:pt x="450" y="592"/>
                    </a:lnTo>
                    <a:lnTo>
                      <a:pt x="450" y="586"/>
                    </a:lnTo>
                    <a:lnTo>
                      <a:pt x="450" y="582"/>
                    </a:lnTo>
                    <a:lnTo>
                      <a:pt x="458" y="582"/>
                    </a:lnTo>
                    <a:lnTo>
                      <a:pt x="458" y="578"/>
                    </a:lnTo>
                    <a:lnTo>
                      <a:pt x="456" y="576"/>
                    </a:lnTo>
                    <a:lnTo>
                      <a:pt x="456" y="574"/>
                    </a:lnTo>
                    <a:lnTo>
                      <a:pt x="456" y="572"/>
                    </a:lnTo>
                    <a:lnTo>
                      <a:pt x="458" y="568"/>
                    </a:lnTo>
                    <a:lnTo>
                      <a:pt x="462" y="564"/>
                    </a:lnTo>
                    <a:lnTo>
                      <a:pt x="450" y="564"/>
                    </a:lnTo>
                    <a:lnTo>
                      <a:pt x="448" y="562"/>
                    </a:lnTo>
                    <a:lnTo>
                      <a:pt x="462" y="564"/>
                    </a:lnTo>
                    <a:lnTo>
                      <a:pt x="462" y="550"/>
                    </a:lnTo>
                    <a:lnTo>
                      <a:pt x="458" y="540"/>
                    </a:lnTo>
                    <a:lnTo>
                      <a:pt x="462" y="540"/>
                    </a:lnTo>
                    <a:lnTo>
                      <a:pt x="466" y="540"/>
                    </a:lnTo>
                    <a:lnTo>
                      <a:pt x="468" y="536"/>
                    </a:lnTo>
                    <a:lnTo>
                      <a:pt x="472" y="532"/>
                    </a:lnTo>
                    <a:lnTo>
                      <a:pt x="468" y="530"/>
                    </a:lnTo>
                    <a:lnTo>
                      <a:pt x="468" y="528"/>
                    </a:lnTo>
                    <a:lnTo>
                      <a:pt x="490" y="528"/>
                    </a:lnTo>
                    <a:lnTo>
                      <a:pt x="498" y="526"/>
                    </a:lnTo>
                    <a:lnTo>
                      <a:pt x="504" y="520"/>
                    </a:lnTo>
                    <a:lnTo>
                      <a:pt x="504" y="528"/>
                    </a:lnTo>
                    <a:lnTo>
                      <a:pt x="512" y="530"/>
                    </a:lnTo>
                    <a:lnTo>
                      <a:pt x="518" y="522"/>
                    </a:lnTo>
                    <a:lnTo>
                      <a:pt x="520" y="520"/>
                    </a:lnTo>
                    <a:lnTo>
                      <a:pt x="526" y="520"/>
                    </a:lnTo>
                    <a:lnTo>
                      <a:pt x="526" y="522"/>
                    </a:lnTo>
                    <a:lnTo>
                      <a:pt x="530" y="526"/>
                    </a:lnTo>
                    <a:lnTo>
                      <a:pt x="536" y="512"/>
                    </a:lnTo>
                    <a:lnTo>
                      <a:pt x="540" y="502"/>
                    </a:lnTo>
                    <a:lnTo>
                      <a:pt x="546" y="500"/>
                    </a:lnTo>
                    <a:lnTo>
                      <a:pt x="548" y="500"/>
                    </a:lnTo>
                    <a:lnTo>
                      <a:pt x="558" y="494"/>
                    </a:lnTo>
                    <a:lnTo>
                      <a:pt x="564" y="490"/>
                    </a:lnTo>
                    <a:lnTo>
                      <a:pt x="566" y="482"/>
                    </a:lnTo>
                    <a:lnTo>
                      <a:pt x="574" y="482"/>
                    </a:lnTo>
                    <a:lnTo>
                      <a:pt x="580" y="478"/>
                    </a:lnTo>
                    <a:lnTo>
                      <a:pt x="580" y="474"/>
                    </a:lnTo>
                    <a:lnTo>
                      <a:pt x="582" y="468"/>
                    </a:lnTo>
                    <a:lnTo>
                      <a:pt x="574" y="458"/>
                    </a:lnTo>
                    <a:lnTo>
                      <a:pt x="582" y="464"/>
                    </a:lnTo>
                    <a:lnTo>
                      <a:pt x="590" y="466"/>
                    </a:lnTo>
                    <a:lnTo>
                      <a:pt x="610" y="466"/>
                    </a:lnTo>
                    <a:lnTo>
                      <a:pt x="608" y="458"/>
                    </a:lnTo>
                    <a:lnTo>
                      <a:pt x="612" y="460"/>
                    </a:lnTo>
                    <a:lnTo>
                      <a:pt x="618" y="464"/>
                    </a:lnTo>
                    <a:lnTo>
                      <a:pt x="622" y="458"/>
                    </a:lnTo>
                    <a:lnTo>
                      <a:pt x="628" y="458"/>
                    </a:lnTo>
                    <a:lnTo>
                      <a:pt x="630" y="460"/>
                    </a:lnTo>
                    <a:lnTo>
                      <a:pt x="648" y="458"/>
                    </a:lnTo>
                    <a:lnTo>
                      <a:pt x="650" y="454"/>
                    </a:lnTo>
                    <a:lnTo>
                      <a:pt x="656" y="454"/>
                    </a:lnTo>
                    <a:lnTo>
                      <a:pt x="662" y="454"/>
                    </a:lnTo>
                    <a:lnTo>
                      <a:pt x="668" y="448"/>
                    </a:lnTo>
                    <a:lnTo>
                      <a:pt x="668" y="440"/>
                    </a:lnTo>
                    <a:lnTo>
                      <a:pt x="672" y="440"/>
                    </a:lnTo>
                    <a:lnTo>
                      <a:pt x="674" y="442"/>
                    </a:lnTo>
                    <a:lnTo>
                      <a:pt x="676" y="442"/>
                    </a:lnTo>
                    <a:lnTo>
                      <a:pt x="680" y="442"/>
                    </a:lnTo>
                    <a:lnTo>
                      <a:pt x="680" y="438"/>
                    </a:lnTo>
                    <a:lnTo>
                      <a:pt x="684" y="436"/>
                    </a:lnTo>
                    <a:lnTo>
                      <a:pt x="686" y="436"/>
                    </a:lnTo>
                    <a:lnTo>
                      <a:pt x="690" y="438"/>
                    </a:lnTo>
                    <a:lnTo>
                      <a:pt x="692" y="438"/>
                    </a:lnTo>
                    <a:lnTo>
                      <a:pt x="698" y="430"/>
                    </a:lnTo>
                    <a:lnTo>
                      <a:pt x="716" y="430"/>
                    </a:lnTo>
                    <a:lnTo>
                      <a:pt x="718" y="428"/>
                    </a:lnTo>
                    <a:lnTo>
                      <a:pt x="716" y="422"/>
                    </a:lnTo>
                    <a:lnTo>
                      <a:pt x="718" y="422"/>
                    </a:lnTo>
                    <a:lnTo>
                      <a:pt x="722" y="422"/>
                    </a:lnTo>
                    <a:lnTo>
                      <a:pt x="722" y="414"/>
                    </a:lnTo>
                    <a:lnTo>
                      <a:pt x="726" y="410"/>
                    </a:lnTo>
                    <a:lnTo>
                      <a:pt x="732" y="410"/>
                    </a:lnTo>
                    <a:lnTo>
                      <a:pt x="738" y="408"/>
                    </a:lnTo>
                    <a:lnTo>
                      <a:pt x="738" y="404"/>
                    </a:lnTo>
                    <a:lnTo>
                      <a:pt x="726" y="404"/>
                    </a:lnTo>
                    <a:lnTo>
                      <a:pt x="720" y="404"/>
                    </a:lnTo>
                    <a:lnTo>
                      <a:pt x="712" y="404"/>
                    </a:lnTo>
                    <a:lnTo>
                      <a:pt x="708" y="400"/>
                    </a:lnTo>
                    <a:lnTo>
                      <a:pt x="702" y="396"/>
                    </a:lnTo>
                    <a:lnTo>
                      <a:pt x="698" y="396"/>
                    </a:lnTo>
                    <a:lnTo>
                      <a:pt x="694" y="400"/>
                    </a:lnTo>
                    <a:lnTo>
                      <a:pt x="690" y="404"/>
                    </a:lnTo>
                    <a:lnTo>
                      <a:pt x="680" y="402"/>
                    </a:lnTo>
                    <a:lnTo>
                      <a:pt x="672" y="402"/>
                    </a:lnTo>
                    <a:lnTo>
                      <a:pt x="674" y="400"/>
                    </a:lnTo>
                    <a:lnTo>
                      <a:pt x="676" y="396"/>
                    </a:lnTo>
                    <a:lnTo>
                      <a:pt x="674" y="394"/>
                    </a:lnTo>
                    <a:lnTo>
                      <a:pt x="686" y="392"/>
                    </a:lnTo>
                    <a:lnTo>
                      <a:pt x="686" y="390"/>
                    </a:lnTo>
                    <a:lnTo>
                      <a:pt x="686" y="384"/>
                    </a:lnTo>
                    <a:lnTo>
                      <a:pt x="680" y="382"/>
                    </a:lnTo>
                    <a:lnTo>
                      <a:pt x="666" y="384"/>
                    </a:lnTo>
                    <a:lnTo>
                      <a:pt x="646" y="386"/>
                    </a:lnTo>
                    <a:lnTo>
                      <a:pt x="650" y="378"/>
                    </a:lnTo>
                    <a:lnTo>
                      <a:pt x="668" y="382"/>
                    </a:lnTo>
                    <a:lnTo>
                      <a:pt x="690" y="378"/>
                    </a:lnTo>
                    <a:lnTo>
                      <a:pt x="690" y="372"/>
                    </a:lnTo>
                    <a:lnTo>
                      <a:pt x="680" y="372"/>
                    </a:lnTo>
                    <a:lnTo>
                      <a:pt x="676" y="368"/>
                    </a:lnTo>
                    <a:lnTo>
                      <a:pt x="668" y="366"/>
                    </a:lnTo>
                    <a:lnTo>
                      <a:pt x="658" y="368"/>
                    </a:lnTo>
                    <a:lnTo>
                      <a:pt x="644" y="372"/>
                    </a:lnTo>
                    <a:lnTo>
                      <a:pt x="648" y="366"/>
                    </a:lnTo>
                    <a:lnTo>
                      <a:pt x="648" y="364"/>
                    </a:lnTo>
                    <a:lnTo>
                      <a:pt x="646" y="360"/>
                    </a:lnTo>
                    <a:lnTo>
                      <a:pt x="650" y="358"/>
                    </a:lnTo>
                    <a:lnTo>
                      <a:pt x="654" y="360"/>
                    </a:lnTo>
                    <a:lnTo>
                      <a:pt x="654" y="364"/>
                    </a:lnTo>
                    <a:lnTo>
                      <a:pt x="658" y="364"/>
                    </a:lnTo>
                    <a:lnTo>
                      <a:pt x="662" y="364"/>
                    </a:lnTo>
                    <a:lnTo>
                      <a:pt x="668" y="360"/>
                    </a:lnTo>
                    <a:lnTo>
                      <a:pt x="700" y="372"/>
                    </a:lnTo>
                    <a:lnTo>
                      <a:pt x="702" y="376"/>
                    </a:lnTo>
                    <a:lnTo>
                      <a:pt x="704" y="382"/>
                    </a:lnTo>
                    <a:lnTo>
                      <a:pt x="710" y="390"/>
                    </a:lnTo>
                    <a:lnTo>
                      <a:pt x="718" y="394"/>
                    </a:lnTo>
                    <a:lnTo>
                      <a:pt x="726" y="396"/>
                    </a:lnTo>
                    <a:lnTo>
                      <a:pt x="736" y="400"/>
                    </a:lnTo>
                    <a:lnTo>
                      <a:pt x="738" y="400"/>
                    </a:lnTo>
                    <a:lnTo>
                      <a:pt x="744" y="402"/>
                    </a:lnTo>
                    <a:lnTo>
                      <a:pt x="746" y="394"/>
                    </a:lnTo>
                    <a:lnTo>
                      <a:pt x="744" y="394"/>
                    </a:lnTo>
                    <a:lnTo>
                      <a:pt x="740" y="394"/>
                    </a:lnTo>
                    <a:lnTo>
                      <a:pt x="740" y="392"/>
                    </a:lnTo>
                    <a:lnTo>
                      <a:pt x="746" y="382"/>
                    </a:lnTo>
                    <a:lnTo>
                      <a:pt x="740" y="382"/>
                    </a:lnTo>
                    <a:lnTo>
                      <a:pt x="740" y="378"/>
                    </a:lnTo>
                    <a:lnTo>
                      <a:pt x="740" y="376"/>
                    </a:lnTo>
                    <a:lnTo>
                      <a:pt x="740" y="372"/>
                    </a:lnTo>
                    <a:lnTo>
                      <a:pt x="736" y="368"/>
                    </a:lnTo>
                    <a:lnTo>
                      <a:pt x="732" y="372"/>
                    </a:lnTo>
                    <a:lnTo>
                      <a:pt x="732" y="366"/>
                    </a:lnTo>
                    <a:lnTo>
                      <a:pt x="726" y="366"/>
                    </a:lnTo>
                    <a:lnTo>
                      <a:pt x="728" y="360"/>
                    </a:lnTo>
                    <a:lnTo>
                      <a:pt x="722" y="356"/>
                    </a:lnTo>
                    <a:lnTo>
                      <a:pt x="716" y="354"/>
                    </a:lnTo>
                    <a:lnTo>
                      <a:pt x="716" y="350"/>
                    </a:lnTo>
                    <a:lnTo>
                      <a:pt x="718" y="354"/>
                    </a:lnTo>
                    <a:lnTo>
                      <a:pt x="730" y="358"/>
                    </a:lnTo>
                    <a:lnTo>
                      <a:pt x="738" y="360"/>
                    </a:lnTo>
                    <a:lnTo>
                      <a:pt x="744" y="360"/>
                    </a:lnTo>
                    <a:lnTo>
                      <a:pt x="740" y="358"/>
                    </a:lnTo>
                    <a:lnTo>
                      <a:pt x="736" y="354"/>
                    </a:lnTo>
                    <a:lnTo>
                      <a:pt x="738" y="354"/>
                    </a:lnTo>
                    <a:lnTo>
                      <a:pt x="740" y="350"/>
                    </a:lnTo>
                    <a:lnTo>
                      <a:pt x="732" y="348"/>
                    </a:lnTo>
                    <a:lnTo>
                      <a:pt x="740" y="342"/>
                    </a:lnTo>
                    <a:lnTo>
                      <a:pt x="740" y="340"/>
                    </a:lnTo>
                    <a:lnTo>
                      <a:pt x="740" y="338"/>
                    </a:lnTo>
                    <a:lnTo>
                      <a:pt x="740" y="336"/>
                    </a:lnTo>
                    <a:lnTo>
                      <a:pt x="732" y="336"/>
                    </a:lnTo>
                    <a:lnTo>
                      <a:pt x="732" y="332"/>
                    </a:lnTo>
                    <a:lnTo>
                      <a:pt x="730" y="332"/>
                    </a:lnTo>
                    <a:lnTo>
                      <a:pt x="728" y="332"/>
                    </a:lnTo>
                    <a:lnTo>
                      <a:pt x="730" y="328"/>
                    </a:lnTo>
                    <a:lnTo>
                      <a:pt x="718" y="322"/>
                    </a:lnTo>
                    <a:lnTo>
                      <a:pt x="708" y="318"/>
                    </a:lnTo>
                    <a:lnTo>
                      <a:pt x="722" y="320"/>
                    </a:lnTo>
                    <a:lnTo>
                      <a:pt x="738" y="320"/>
                    </a:lnTo>
                    <a:lnTo>
                      <a:pt x="746" y="318"/>
                    </a:lnTo>
                    <a:lnTo>
                      <a:pt x="746" y="314"/>
                    </a:lnTo>
                    <a:lnTo>
                      <a:pt x="750" y="312"/>
                    </a:lnTo>
                    <a:lnTo>
                      <a:pt x="758" y="312"/>
                    </a:lnTo>
                    <a:lnTo>
                      <a:pt x="756" y="306"/>
                    </a:lnTo>
                    <a:lnTo>
                      <a:pt x="758" y="302"/>
                    </a:lnTo>
                    <a:lnTo>
                      <a:pt x="744" y="300"/>
                    </a:lnTo>
                    <a:lnTo>
                      <a:pt x="744" y="304"/>
                    </a:lnTo>
                    <a:lnTo>
                      <a:pt x="740" y="306"/>
                    </a:lnTo>
                    <a:lnTo>
                      <a:pt x="740" y="302"/>
                    </a:lnTo>
                    <a:lnTo>
                      <a:pt x="736" y="300"/>
                    </a:lnTo>
                    <a:lnTo>
                      <a:pt x="732" y="300"/>
                    </a:lnTo>
                    <a:lnTo>
                      <a:pt x="732" y="294"/>
                    </a:lnTo>
                    <a:lnTo>
                      <a:pt x="732" y="292"/>
                    </a:lnTo>
                    <a:lnTo>
                      <a:pt x="736" y="292"/>
                    </a:lnTo>
                    <a:lnTo>
                      <a:pt x="736" y="284"/>
                    </a:lnTo>
                    <a:lnTo>
                      <a:pt x="738" y="284"/>
                    </a:lnTo>
                    <a:lnTo>
                      <a:pt x="740" y="284"/>
                    </a:lnTo>
                    <a:lnTo>
                      <a:pt x="740" y="286"/>
                    </a:lnTo>
                    <a:lnTo>
                      <a:pt x="738" y="286"/>
                    </a:lnTo>
                    <a:lnTo>
                      <a:pt x="738" y="290"/>
                    </a:lnTo>
                    <a:lnTo>
                      <a:pt x="738" y="296"/>
                    </a:lnTo>
                    <a:lnTo>
                      <a:pt x="746" y="296"/>
                    </a:lnTo>
                    <a:lnTo>
                      <a:pt x="754" y="296"/>
                    </a:lnTo>
                    <a:lnTo>
                      <a:pt x="754" y="292"/>
                    </a:lnTo>
                    <a:lnTo>
                      <a:pt x="740" y="286"/>
                    </a:lnTo>
                    <a:lnTo>
                      <a:pt x="746" y="286"/>
                    </a:lnTo>
                    <a:lnTo>
                      <a:pt x="764" y="290"/>
                    </a:lnTo>
                    <a:lnTo>
                      <a:pt x="766" y="294"/>
                    </a:lnTo>
                    <a:lnTo>
                      <a:pt x="774" y="294"/>
                    </a:lnTo>
                    <a:lnTo>
                      <a:pt x="780" y="292"/>
                    </a:lnTo>
                    <a:lnTo>
                      <a:pt x="776" y="284"/>
                    </a:lnTo>
                    <a:lnTo>
                      <a:pt x="756" y="286"/>
                    </a:lnTo>
                    <a:lnTo>
                      <a:pt x="756" y="282"/>
                    </a:lnTo>
                    <a:lnTo>
                      <a:pt x="758" y="276"/>
                    </a:lnTo>
                    <a:lnTo>
                      <a:pt x="754" y="276"/>
                    </a:lnTo>
                    <a:lnTo>
                      <a:pt x="750" y="282"/>
                    </a:lnTo>
                    <a:lnTo>
                      <a:pt x="748" y="282"/>
                    </a:lnTo>
                    <a:lnTo>
                      <a:pt x="748" y="278"/>
                    </a:lnTo>
                    <a:lnTo>
                      <a:pt x="750" y="276"/>
                    </a:lnTo>
                    <a:lnTo>
                      <a:pt x="750" y="272"/>
                    </a:lnTo>
                    <a:lnTo>
                      <a:pt x="750" y="268"/>
                    </a:lnTo>
                    <a:lnTo>
                      <a:pt x="750" y="266"/>
                    </a:lnTo>
                    <a:lnTo>
                      <a:pt x="744" y="264"/>
                    </a:lnTo>
                    <a:lnTo>
                      <a:pt x="740" y="260"/>
                    </a:lnTo>
                    <a:lnTo>
                      <a:pt x="746" y="260"/>
                    </a:lnTo>
                    <a:lnTo>
                      <a:pt x="758" y="260"/>
                    </a:lnTo>
                    <a:lnTo>
                      <a:pt x="764" y="266"/>
                    </a:lnTo>
                    <a:lnTo>
                      <a:pt x="768" y="266"/>
                    </a:lnTo>
                    <a:lnTo>
                      <a:pt x="768" y="264"/>
                    </a:lnTo>
                    <a:lnTo>
                      <a:pt x="772" y="264"/>
                    </a:lnTo>
                    <a:lnTo>
                      <a:pt x="766" y="242"/>
                    </a:lnTo>
                    <a:lnTo>
                      <a:pt x="762" y="242"/>
                    </a:lnTo>
                    <a:lnTo>
                      <a:pt x="764" y="240"/>
                    </a:lnTo>
                    <a:lnTo>
                      <a:pt x="764" y="236"/>
                    </a:lnTo>
                    <a:lnTo>
                      <a:pt x="764" y="232"/>
                    </a:lnTo>
                    <a:lnTo>
                      <a:pt x="754" y="230"/>
                    </a:lnTo>
                    <a:lnTo>
                      <a:pt x="754" y="236"/>
                    </a:lnTo>
                    <a:lnTo>
                      <a:pt x="748" y="238"/>
                    </a:lnTo>
                    <a:lnTo>
                      <a:pt x="748" y="236"/>
                    </a:lnTo>
                    <a:lnTo>
                      <a:pt x="738" y="238"/>
                    </a:lnTo>
                    <a:lnTo>
                      <a:pt x="740" y="236"/>
                    </a:lnTo>
                    <a:lnTo>
                      <a:pt x="754" y="228"/>
                    </a:lnTo>
                    <a:lnTo>
                      <a:pt x="750" y="222"/>
                    </a:lnTo>
                    <a:lnTo>
                      <a:pt x="748" y="214"/>
                    </a:lnTo>
                    <a:lnTo>
                      <a:pt x="768" y="218"/>
                    </a:lnTo>
                    <a:lnTo>
                      <a:pt x="790" y="222"/>
                    </a:lnTo>
                    <a:lnTo>
                      <a:pt x="790" y="212"/>
                    </a:lnTo>
                    <a:lnTo>
                      <a:pt x="784" y="212"/>
                    </a:lnTo>
                    <a:lnTo>
                      <a:pt x="782" y="202"/>
                    </a:lnTo>
                    <a:lnTo>
                      <a:pt x="776" y="202"/>
                    </a:lnTo>
                    <a:lnTo>
                      <a:pt x="774" y="202"/>
                    </a:lnTo>
                    <a:lnTo>
                      <a:pt x="776" y="204"/>
                    </a:lnTo>
                    <a:lnTo>
                      <a:pt x="772" y="204"/>
                    </a:lnTo>
                    <a:lnTo>
                      <a:pt x="762" y="202"/>
                    </a:lnTo>
                    <a:lnTo>
                      <a:pt x="758" y="202"/>
                    </a:lnTo>
                    <a:lnTo>
                      <a:pt x="758" y="200"/>
                    </a:lnTo>
                    <a:lnTo>
                      <a:pt x="758" y="194"/>
                    </a:lnTo>
                    <a:lnTo>
                      <a:pt x="766" y="194"/>
                    </a:lnTo>
                    <a:lnTo>
                      <a:pt x="774" y="196"/>
                    </a:lnTo>
                    <a:lnTo>
                      <a:pt x="772" y="192"/>
                    </a:lnTo>
                    <a:lnTo>
                      <a:pt x="772" y="188"/>
                    </a:lnTo>
                    <a:lnTo>
                      <a:pt x="764" y="186"/>
                    </a:lnTo>
                    <a:lnTo>
                      <a:pt x="758" y="186"/>
                    </a:lnTo>
                    <a:lnTo>
                      <a:pt x="748" y="184"/>
                    </a:lnTo>
                    <a:lnTo>
                      <a:pt x="740" y="184"/>
                    </a:lnTo>
                    <a:lnTo>
                      <a:pt x="740" y="178"/>
                    </a:lnTo>
                    <a:lnTo>
                      <a:pt x="740" y="176"/>
                    </a:lnTo>
                    <a:lnTo>
                      <a:pt x="758" y="178"/>
                    </a:lnTo>
                    <a:lnTo>
                      <a:pt x="756" y="178"/>
                    </a:lnTo>
                    <a:lnTo>
                      <a:pt x="758" y="182"/>
                    </a:lnTo>
                    <a:lnTo>
                      <a:pt x="762" y="182"/>
                    </a:lnTo>
                    <a:lnTo>
                      <a:pt x="764" y="176"/>
                    </a:lnTo>
                    <a:lnTo>
                      <a:pt x="764" y="170"/>
                    </a:lnTo>
                    <a:lnTo>
                      <a:pt x="768" y="166"/>
                    </a:lnTo>
                    <a:lnTo>
                      <a:pt x="776" y="160"/>
                    </a:lnTo>
                    <a:lnTo>
                      <a:pt x="776" y="142"/>
                    </a:lnTo>
                    <a:lnTo>
                      <a:pt x="794" y="142"/>
                    </a:lnTo>
                    <a:lnTo>
                      <a:pt x="794" y="132"/>
                    </a:lnTo>
                    <a:lnTo>
                      <a:pt x="800" y="130"/>
                    </a:lnTo>
                    <a:lnTo>
                      <a:pt x="802" y="128"/>
                    </a:lnTo>
                    <a:lnTo>
                      <a:pt x="798" y="124"/>
                    </a:lnTo>
                    <a:lnTo>
                      <a:pt x="790" y="122"/>
                    </a:lnTo>
                    <a:lnTo>
                      <a:pt x="776" y="122"/>
                    </a:lnTo>
                    <a:lnTo>
                      <a:pt x="774" y="124"/>
                    </a:lnTo>
                    <a:lnTo>
                      <a:pt x="768" y="128"/>
                    </a:lnTo>
                    <a:lnTo>
                      <a:pt x="766" y="128"/>
                    </a:lnTo>
                    <a:lnTo>
                      <a:pt x="762" y="122"/>
                    </a:lnTo>
                    <a:lnTo>
                      <a:pt x="762" y="118"/>
                    </a:lnTo>
                    <a:lnTo>
                      <a:pt x="762" y="114"/>
                    </a:lnTo>
                    <a:lnTo>
                      <a:pt x="764" y="114"/>
                    </a:lnTo>
                    <a:lnTo>
                      <a:pt x="768" y="114"/>
                    </a:lnTo>
                    <a:lnTo>
                      <a:pt x="776" y="112"/>
                    </a:lnTo>
                    <a:lnTo>
                      <a:pt x="800" y="118"/>
                    </a:lnTo>
                    <a:lnTo>
                      <a:pt x="810" y="118"/>
                    </a:lnTo>
                    <a:lnTo>
                      <a:pt x="818" y="114"/>
                    </a:lnTo>
                    <a:lnTo>
                      <a:pt x="822" y="110"/>
                    </a:lnTo>
                    <a:lnTo>
                      <a:pt x="826" y="106"/>
                    </a:lnTo>
                    <a:lnTo>
                      <a:pt x="828" y="106"/>
                    </a:lnTo>
                    <a:lnTo>
                      <a:pt x="828" y="102"/>
                    </a:lnTo>
                    <a:lnTo>
                      <a:pt x="818" y="100"/>
                    </a:lnTo>
                    <a:lnTo>
                      <a:pt x="794" y="106"/>
                    </a:lnTo>
                    <a:lnTo>
                      <a:pt x="784" y="104"/>
                    </a:lnTo>
                    <a:lnTo>
                      <a:pt x="782" y="104"/>
                    </a:lnTo>
                    <a:lnTo>
                      <a:pt x="784" y="102"/>
                    </a:lnTo>
                    <a:lnTo>
                      <a:pt x="794" y="100"/>
                    </a:lnTo>
                    <a:lnTo>
                      <a:pt x="812" y="100"/>
                    </a:lnTo>
                    <a:lnTo>
                      <a:pt x="830" y="100"/>
                    </a:lnTo>
                    <a:lnTo>
                      <a:pt x="830" y="94"/>
                    </a:lnTo>
                    <a:lnTo>
                      <a:pt x="838" y="94"/>
                    </a:lnTo>
                    <a:lnTo>
                      <a:pt x="846" y="92"/>
                    </a:lnTo>
                    <a:lnTo>
                      <a:pt x="848" y="88"/>
                    </a:lnTo>
                    <a:lnTo>
                      <a:pt x="848" y="86"/>
                    </a:lnTo>
                    <a:lnTo>
                      <a:pt x="862" y="84"/>
                    </a:lnTo>
                    <a:lnTo>
                      <a:pt x="872" y="82"/>
                    </a:lnTo>
                    <a:lnTo>
                      <a:pt x="874" y="76"/>
                    </a:lnTo>
                    <a:lnTo>
                      <a:pt x="866" y="70"/>
                    </a:lnTo>
                    <a:lnTo>
                      <a:pt x="834" y="68"/>
                    </a:lnTo>
                    <a:lnTo>
                      <a:pt x="798" y="68"/>
                    </a:lnTo>
                    <a:lnTo>
                      <a:pt x="798" y="74"/>
                    </a:lnTo>
                    <a:lnTo>
                      <a:pt x="782" y="76"/>
                    </a:lnTo>
                    <a:lnTo>
                      <a:pt x="766" y="74"/>
                    </a:lnTo>
                    <a:lnTo>
                      <a:pt x="766" y="78"/>
                    </a:lnTo>
                    <a:lnTo>
                      <a:pt x="764" y="78"/>
                    </a:lnTo>
                    <a:lnTo>
                      <a:pt x="764" y="74"/>
                    </a:lnTo>
                    <a:lnTo>
                      <a:pt x="758" y="70"/>
                    </a:lnTo>
                    <a:lnTo>
                      <a:pt x="754" y="76"/>
                    </a:lnTo>
                    <a:lnTo>
                      <a:pt x="748" y="82"/>
                    </a:lnTo>
                    <a:lnTo>
                      <a:pt x="744" y="82"/>
                    </a:lnTo>
                    <a:lnTo>
                      <a:pt x="740" y="82"/>
                    </a:lnTo>
                    <a:lnTo>
                      <a:pt x="732" y="92"/>
                    </a:lnTo>
                    <a:lnTo>
                      <a:pt x="726" y="92"/>
                    </a:lnTo>
                    <a:lnTo>
                      <a:pt x="716" y="94"/>
                    </a:lnTo>
                    <a:lnTo>
                      <a:pt x="700" y="92"/>
                    </a:lnTo>
                    <a:lnTo>
                      <a:pt x="698" y="88"/>
                    </a:lnTo>
                    <a:lnTo>
                      <a:pt x="704" y="84"/>
                    </a:lnTo>
                    <a:lnTo>
                      <a:pt x="708" y="84"/>
                    </a:lnTo>
                    <a:lnTo>
                      <a:pt x="710" y="84"/>
                    </a:lnTo>
                    <a:lnTo>
                      <a:pt x="712" y="86"/>
                    </a:lnTo>
                    <a:lnTo>
                      <a:pt x="716" y="86"/>
                    </a:lnTo>
                    <a:lnTo>
                      <a:pt x="718" y="82"/>
                    </a:lnTo>
                    <a:lnTo>
                      <a:pt x="728" y="74"/>
                    </a:lnTo>
                    <a:lnTo>
                      <a:pt x="736" y="64"/>
                    </a:lnTo>
                    <a:lnTo>
                      <a:pt x="722" y="60"/>
                    </a:lnTo>
                    <a:lnTo>
                      <a:pt x="712" y="60"/>
                    </a:lnTo>
                    <a:lnTo>
                      <a:pt x="704" y="60"/>
                    </a:lnTo>
                    <a:lnTo>
                      <a:pt x="704" y="64"/>
                    </a:lnTo>
                    <a:lnTo>
                      <a:pt x="704" y="66"/>
                    </a:lnTo>
                    <a:lnTo>
                      <a:pt x="704" y="70"/>
                    </a:lnTo>
                    <a:lnTo>
                      <a:pt x="700" y="74"/>
                    </a:lnTo>
                    <a:lnTo>
                      <a:pt x="686" y="74"/>
                    </a:lnTo>
                    <a:lnTo>
                      <a:pt x="672" y="74"/>
                    </a:lnTo>
                    <a:lnTo>
                      <a:pt x="674" y="70"/>
                    </a:lnTo>
                    <a:lnTo>
                      <a:pt x="674" y="68"/>
                    </a:lnTo>
                    <a:lnTo>
                      <a:pt x="674" y="64"/>
                    </a:lnTo>
                    <a:lnTo>
                      <a:pt x="672" y="60"/>
                    </a:lnTo>
                    <a:lnTo>
                      <a:pt x="664" y="60"/>
                    </a:lnTo>
                    <a:lnTo>
                      <a:pt x="654" y="60"/>
                    </a:lnTo>
                    <a:lnTo>
                      <a:pt x="636" y="64"/>
                    </a:lnTo>
                    <a:lnTo>
                      <a:pt x="622" y="64"/>
                    </a:lnTo>
                    <a:lnTo>
                      <a:pt x="612" y="60"/>
                    </a:lnTo>
                    <a:lnTo>
                      <a:pt x="600" y="66"/>
                    </a:lnTo>
                    <a:lnTo>
                      <a:pt x="586" y="70"/>
                    </a:lnTo>
                    <a:lnTo>
                      <a:pt x="574" y="70"/>
                    </a:lnTo>
                    <a:lnTo>
                      <a:pt x="602" y="60"/>
                    </a:lnTo>
                    <a:lnTo>
                      <a:pt x="602" y="56"/>
                    </a:lnTo>
                    <a:lnTo>
                      <a:pt x="610" y="56"/>
                    </a:lnTo>
                    <a:lnTo>
                      <a:pt x="626" y="52"/>
                    </a:lnTo>
                    <a:lnTo>
                      <a:pt x="644" y="52"/>
                    </a:lnTo>
                    <a:lnTo>
                      <a:pt x="668" y="56"/>
                    </a:lnTo>
                    <a:lnTo>
                      <a:pt x="676" y="56"/>
                    </a:lnTo>
                    <a:lnTo>
                      <a:pt x="694" y="56"/>
                    </a:lnTo>
                    <a:lnTo>
                      <a:pt x="712" y="56"/>
                    </a:lnTo>
                    <a:lnTo>
                      <a:pt x="728" y="56"/>
                    </a:lnTo>
                    <a:lnTo>
                      <a:pt x="740" y="56"/>
                    </a:lnTo>
                    <a:lnTo>
                      <a:pt x="758" y="42"/>
                    </a:lnTo>
                    <a:lnTo>
                      <a:pt x="744" y="34"/>
                    </a:lnTo>
                    <a:lnTo>
                      <a:pt x="738" y="34"/>
                    </a:lnTo>
                    <a:lnTo>
                      <a:pt x="732" y="34"/>
                    </a:lnTo>
                    <a:lnTo>
                      <a:pt x="726" y="38"/>
                    </a:lnTo>
                    <a:lnTo>
                      <a:pt x="726" y="34"/>
                    </a:lnTo>
                    <a:lnTo>
                      <a:pt x="722" y="30"/>
                    </a:lnTo>
                    <a:lnTo>
                      <a:pt x="708" y="30"/>
                    </a:lnTo>
                    <a:lnTo>
                      <a:pt x="690" y="34"/>
                    </a:lnTo>
                    <a:lnTo>
                      <a:pt x="702" y="30"/>
                    </a:lnTo>
                    <a:lnTo>
                      <a:pt x="700" y="20"/>
                    </a:lnTo>
                    <a:lnTo>
                      <a:pt x="692" y="14"/>
                    </a:lnTo>
                    <a:lnTo>
                      <a:pt x="686" y="14"/>
                    </a:lnTo>
                    <a:lnTo>
                      <a:pt x="684" y="16"/>
                    </a:lnTo>
                    <a:lnTo>
                      <a:pt x="680" y="22"/>
                    </a:lnTo>
                    <a:lnTo>
                      <a:pt x="672" y="22"/>
                    </a:lnTo>
                    <a:lnTo>
                      <a:pt x="662" y="22"/>
                    </a:lnTo>
                    <a:lnTo>
                      <a:pt x="676" y="12"/>
                    </a:lnTo>
                    <a:lnTo>
                      <a:pt x="676" y="6"/>
                    </a:lnTo>
                    <a:lnTo>
                      <a:pt x="662" y="6"/>
                    </a:lnTo>
                    <a:lnTo>
                      <a:pt x="646" y="6"/>
                    </a:lnTo>
                    <a:lnTo>
                      <a:pt x="632" y="4"/>
                    </a:lnTo>
                    <a:lnTo>
                      <a:pt x="620" y="6"/>
                    </a:lnTo>
                    <a:lnTo>
                      <a:pt x="616" y="6"/>
                    </a:lnTo>
                    <a:lnTo>
                      <a:pt x="608" y="6"/>
                    </a:lnTo>
                    <a:lnTo>
                      <a:pt x="608" y="4"/>
                    </a:lnTo>
                    <a:lnTo>
                      <a:pt x="598" y="4"/>
                    </a:lnTo>
                    <a:lnTo>
                      <a:pt x="594" y="2"/>
                    </a:lnTo>
                    <a:lnTo>
                      <a:pt x="580" y="0"/>
                    </a:lnTo>
                    <a:lnTo>
                      <a:pt x="564" y="2"/>
                    </a:lnTo>
                    <a:lnTo>
                      <a:pt x="548" y="4"/>
                    </a:lnTo>
                    <a:lnTo>
                      <a:pt x="530" y="4"/>
                    </a:lnTo>
                    <a:lnTo>
                      <a:pt x="522" y="2"/>
                    </a:lnTo>
                    <a:lnTo>
                      <a:pt x="514" y="2"/>
                    </a:lnTo>
                    <a:lnTo>
                      <a:pt x="512" y="4"/>
                    </a:lnTo>
                    <a:lnTo>
                      <a:pt x="512" y="6"/>
                    </a:lnTo>
                    <a:lnTo>
                      <a:pt x="498" y="4"/>
                    </a:lnTo>
                    <a:lnTo>
                      <a:pt x="498" y="12"/>
                    </a:lnTo>
                    <a:lnTo>
                      <a:pt x="490" y="10"/>
                    </a:lnTo>
                    <a:lnTo>
                      <a:pt x="484" y="10"/>
                    </a:lnTo>
                    <a:lnTo>
                      <a:pt x="480" y="10"/>
                    </a:lnTo>
                    <a:lnTo>
                      <a:pt x="480" y="16"/>
                    </a:lnTo>
                    <a:lnTo>
                      <a:pt x="482" y="16"/>
                    </a:lnTo>
                    <a:lnTo>
                      <a:pt x="482" y="20"/>
                    </a:lnTo>
                    <a:lnTo>
                      <a:pt x="476" y="16"/>
                    </a:lnTo>
                    <a:lnTo>
                      <a:pt x="472" y="20"/>
                    </a:lnTo>
                    <a:lnTo>
                      <a:pt x="468" y="22"/>
                    </a:lnTo>
                    <a:lnTo>
                      <a:pt x="468" y="24"/>
                    </a:lnTo>
                    <a:lnTo>
                      <a:pt x="472" y="24"/>
                    </a:lnTo>
                    <a:lnTo>
                      <a:pt x="474" y="30"/>
                    </a:lnTo>
                    <a:lnTo>
                      <a:pt x="468" y="30"/>
                    </a:lnTo>
                    <a:lnTo>
                      <a:pt x="468" y="28"/>
                    </a:lnTo>
                    <a:lnTo>
                      <a:pt x="464" y="22"/>
                    </a:lnTo>
                    <a:lnTo>
                      <a:pt x="456" y="28"/>
                    </a:lnTo>
                    <a:lnTo>
                      <a:pt x="456" y="30"/>
                    </a:lnTo>
                    <a:lnTo>
                      <a:pt x="458" y="34"/>
                    </a:lnTo>
                    <a:lnTo>
                      <a:pt x="444" y="30"/>
                    </a:lnTo>
                    <a:lnTo>
                      <a:pt x="444" y="22"/>
                    </a:lnTo>
                    <a:lnTo>
                      <a:pt x="444" y="20"/>
                    </a:lnTo>
                    <a:lnTo>
                      <a:pt x="422" y="20"/>
                    </a:lnTo>
                    <a:lnTo>
                      <a:pt x="410" y="22"/>
                    </a:lnTo>
                    <a:lnTo>
                      <a:pt x="410" y="24"/>
                    </a:lnTo>
                    <a:lnTo>
                      <a:pt x="412" y="24"/>
                    </a:lnTo>
                    <a:lnTo>
                      <a:pt x="412" y="28"/>
                    </a:lnTo>
                    <a:lnTo>
                      <a:pt x="414" y="28"/>
                    </a:lnTo>
                    <a:lnTo>
                      <a:pt x="414" y="30"/>
                    </a:lnTo>
                    <a:lnTo>
                      <a:pt x="410" y="30"/>
                    </a:lnTo>
                    <a:lnTo>
                      <a:pt x="410" y="38"/>
                    </a:lnTo>
                    <a:lnTo>
                      <a:pt x="418" y="38"/>
                    </a:lnTo>
                    <a:lnTo>
                      <a:pt x="414" y="38"/>
                    </a:lnTo>
                    <a:lnTo>
                      <a:pt x="400" y="38"/>
                    </a:lnTo>
                    <a:lnTo>
                      <a:pt x="402" y="48"/>
                    </a:lnTo>
                    <a:lnTo>
                      <a:pt x="386" y="40"/>
                    </a:lnTo>
                    <a:lnTo>
                      <a:pt x="380" y="42"/>
                    </a:lnTo>
                    <a:lnTo>
                      <a:pt x="374" y="46"/>
                    </a:lnTo>
                    <a:lnTo>
                      <a:pt x="364" y="42"/>
                    </a:lnTo>
                    <a:lnTo>
                      <a:pt x="364" y="46"/>
                    </a:lnTo>
                    <a:lnTo>
                      <a:pt x="364" y="50"/>
                    </a:lnTo>
                    <a:lnTo>
                      <a:pt x="368" y="50"/>
                    </a:lnTo>
                    <a:lnTo>
                      <a:pt x="374" y="58"/>
                    </a:lnTo>
                    <a:lnTo>
                      <a:pt x="392" y="74"/>
                    </a:lnTo>
                    <a:lnTo>
                      <a:pt x="410" y="84"/>
                    </a:lnTo>
                    <a:lnTo>
                      <a:pt x="392" y="78"/>
                    </a:lnTo>
                    <a:lnTo>
                      <a:pt x="386" y="88"/>
                    </a:lnTo>
                    <a:lnTo>
                      <a:pt x="376" y="84"/>
                    </a:lnTo>
                    <a:lnTo>
                      <a:pt x="372" y="84"/>
                    </a:lnTo>
                    <a:lnTo>
                      <a:pt x="364" y="76"/>
                    </a:lnTo>
                    <a:lnTo>
                      <a:pt x="356" y="68"/>
                    </a:lnTo>
                    <a:lnTo>
                      <a:pt x="356" y="60"/>
                    </a:lnTo>
                    <a:lnTo>
                      <a:pt x="350" y="56"/>
                    </a:lnTo>
                    <a:lnTo>
                      <a:pt x="344" y="50"/>
                    </a:lnTo>
                    <a:lnTo>
                      <a:pt x="326" y="42"/>
                    </a:lnTo>
                    <a:lnTo>
                      <a:pt x="322" y="42"/>
                    </a:lnTo>
                    <a:lnTo>
                      <a:pt x="322" y="56"/>
                    </a:lnTo>
                    <a:lnTo>
                      <a:pt x="320" y="66"/>
                    </a:lnTo>
                    <a:lnTo>
                      <a:pt x="320" y="74"/>
                    </a:lnTo>
                    <a:lnTo>
                      <a:pt x="320" y="84"/>
                    </a:lnTo>
                    <a:lnTo>
                      <a:pt x="320" y="84"/>
                    </a:lnTo>
                    <a:lnTo>
                      <a:pt x="320" y="84"/>
                    </a:lnTo>
                    <a:close/>
                    <a:moveTo>
                      <a:pt x="410" y="668"/>
                    </a:moveTo>
                    <a:lnTo>
                      <a:pt x="410" y="668"/>
                    </a:lnTo>
                    <a:lnTo>
                      <a:pt x="410" y="674"/>
                    </a:lnTo>
                    <a:lnTo>
                      <a:pt x="414" y="674"/>
                    </a:lnTo>
                    <a:lnTo>
                      <a:pt x="414" y="672"/>
                    </a:lnTo>
                    <a:lnTo>
                      <a:pt x="412" y="668"/>
                    </a:lnTo>
                    <a:lnTo>
                      <a:pt x="410" y="668"/>
                    </a:lnTo>
                    <a:lnTo>
                      <a:pt x="410" y="668"/>
                    </a:lnTo>
                    <a:lnTo>
                      <a:pt x="410" y="668"/>
                    </a:lnTo>
                    <a:close/>
                    <a:moveTo>
                      <a:pt x="508" y="512"/>
                    </a:moveTo>
                    <a:lnTo>
                      <a:pt x="508" y="512"/>
                    </a:lnTo>
                    <a:lnTo>
                      <a:pt x="512" y="510"/>
                    </a:lnTo>
                    <a:lnTo>
                      <a:pt x="512" y="512"/>
                    </a:lnTo>
                    <a:lnTo>
                      <a:pt x="508" y="518"/>
                    </a:lnTo>
                    <a:lnTo>
                      <a:pt x="504" y="518"/>
                    </a:lnTo>
                    <a:lnTo>
                      <a:pt x="504" y="514"/>
                    </a:lnTo>
                    <a:lnTo>
                      <a:pt x="508" y="512"/>
                    </a:lnTo>
                    <a:lnTo>
                      <a:pt x="508" y="512"/>
                    </a:lnTo>
                    <a:lnTo>
                      <a:pt x="508" y="512"/>
                    </a:lnTo>
                    <a:close/>
                    <a:moveTo>
                      <a:pt x="412" y="84"/>
                    </a:moveTo>
                    <a:lnTo>
                      <a:pt x="412" y="84"/>
                    </a:lnTo>
                    <a:lnTo>
                      <a:pt x="414" y="86"/>
                    </a:lnTo>
                    <a:lnTo>
                      <a:pt x="414" y="88"/>
                    </a:lnTo>
                    <a:lnTo>
                      <a:pt x="412" y="88"/>
                    </a:lnTo>
                    <a:lnTo>
                      <a:pt x="410" y="86"/>
                    </a:lnTo>
                    <a:lnTo>
                      <a:pt x="410" y="84"/>
                    </a:lnTo>
                    <a:lnTo>
                      <a:pt x="412" y="84"/>
                    </a:lnTo>
                    <a:lnTo>
                      <a:pt x="412" y="84"/>
                    </a:lnTo>
                    <a:lnTo>
                      <a:pt x="412" y="84"/>
                    </a:lnTo>
                    <a:close/>
                    <a:moveTo>
                      <a:pt x="566" y="70"/>
                    </a:moveTo>
                    <a:lnTo>
                      <a:pt x="566" y="70"/>
                    </a:lnTo>
                    <a:lnTo>
                      <a:pt x="572" y="70"/>
                    </a:lnTo>
                    <a:lnTo>
                      <a:pt x="572" y="74"/>
                    </a:lnTo>
                    <a:lnTo>
                      <a:pt x="566" y="76"/>
                    </a:lnTo>
                    <a:lnTo>
                      <a:pt x="564" y="76"/>
                    </a:lnTo>
                    <a:lnTo>
                      <a:pt x="564" y="74"/>
                    </a:lnTo>
                    <a:lnTo>
                      <a:pt x="564" y="70"/>
                    </a:lnTo>
                    <a:lnTo>
                      <a:pt x="566" y="70"/>
                    </a:lnTo>
                    <a:lnTo>
                      <a:pt x="566" y="70"/>
                    </a:lnTo>
                    <a:lnTo>
                      <a:pt x="566" y="70"/>
                    </a:lnTo>
                    <a:close/>
                    <a:moveTo>
                      <a:pt x="328" y="496"/>
                    </a:moveTo>
                    <a:lnTo>
                      <a:pt x="326" y="504"/>
                    </a:lnTo>
                    <a:lnTo>
                      <a:pt x="318" y="504"/>
                    </a:lnTo>
                    <a:lnTo>
                      <a:pt x="320" y="502"/>
                    </a:lnTo>
                    <a:lnTo>
                      <a:pt x="328" y="496"/>
                    </a:lnTo>
                    <a:lnTo>
                      <a:pt x="328" y="496"/>
                    </a:lnTo>
                    <a:lnTo>
                      <a:pt x="328" y="496"/>
                    </a:lnTo>
                    <a:close/>
                    <a:moveTo>
                      <a:pt x="310" y="476"/>
                    </a:moveTo>
                    <a:lnTo>
                      <a:pt x="310" y="476"/>
                    </a:lnTo>
                    <a:lnTo>
                      <a:pt x="312" y="474"/>
                    </a:lnTo>
                    <a:lnTo>
                      <a:pt x="314" y="474"/>
                    </a:lnTo>
                    <a:lnTo>
                      <a:pt x="314" y="478"/>
                    </a:lnTo>
                    <a:lnTo>
                      <a:pt x="310" y="490"/>
                    </a:lnTo>
                    <a:lnTo>
                      <a:pt x="280" y="484"/>
                    </a:lnTo>
                    <a:lnTo>
                      <a:pt x="286" y="482"/>
                    </a:lnTo>
                    <a:lnTo>
                      <a:pt x="294" y="478"/>
                    </a:lnTo>
                    <a:lnTo>
                      <a:pt x="296" y="482"/>
                    </a:lnTo>
                    <a:lnTo>
                      <a:pt x="300" y="484"/>
                    </a:lnTo>
                    <a:lnTo>
                      <a:pt x="300" y="486"/>
                    </a:lnTo>
                    <a:lnTo>
                      <a:pt x="302" y="486"/>
                    </a:lnTo>
                    <a:lnTo>
                      <a:pt x="308" y="486"/>
                    </a:lnTo>
                    <a:lnTo>
                      <a:pt x="308" y="476"/>
                    </a:lnTo>
                    <a:lnTo>
                      <a:pt x="310" y="476"/>
                    </a:lnTo>
                    <a:lnTo>
                      <a:pt x="310" y="476"/>
                    </a:lnTo>
                    <a:lnTo>
                      <a:pt x="310" y="476"/>
                    </a:lnTo>
                    <a:close/>
                    <a:moveTo>
                      <a:pt x="662" y="404"/>
                    </a:moveTo>
                    <a:lnTo>
                      <a:pt x="662" y="404"/>
                    </a:lnTo>
                    <a:lnTo>
                      <a:pt x="664" y="404"/>
                    </a:lnTo>
                    <a:lnTo>
                      <a:pt x="666" y="404"/>
                    </a:lnTo>
                    <a:lnTo>
                      <a:pt x="664" y="408"/>
                    </a:lnTo>
                    <a:lnTo>
                      <a:pt x="658" y="404"/>
                    </a:lnTo>
                    <a:lnTo>
                      <a:pt x="662" y="404"/>
                    </a:lnTo>
                    <a:lnTo>
                      <a:pt x="662" y="404"/>
                    </a:lnTo>
                    <a:lnTo>
                      <a:pt x="662" y="404"/>
                    </a:lnTo>
                    <a:close/>
                    <a:moveTo>
                      <a:pt x="646" y="386"/>
                    </a:moveTo>
                    <a:lnTo>
                      <a:pt x="646" y="386"/>
                    </a:lnTo>
                    <a:lnTo>
                      <a:pt x="646" y="394"/>
                    </a:lnTo>
                    <a:lnTo>
                      <a:pt x="672" y="394"/>
                    </a:lnTo>
                    <a:lnTo>
                      <a:pt x="644" y="396"/>
                    </a:lnTo>
                    <a:lnTo>
                      <a:pt x="640" y="390"/>
                    </a:lnTo>
                    <a:lnTo>
                      <a:pt x="640" y="386"/>
                    </a:lnTo>
                    <a:lnTo>
                      <a:pt x="646" y="386"/>
                    </a:lnTo>
                    <a:lnTo>
                      <a:pt x="646" y="386"/>
                    </a:lnTo>
                    <a:lnTo>
                      <a:pt x="646" y="386"/>
                    </a:lnTo>
                    <a:close/>
                    <a:moveTo>
                      <a:pt x="268" y="372"/>
                    </a:moveTo>
                    <a:lnTo>
                      <a:pt x="268" y="372"/>
                    </a:lnTo>
                    <a:lnTo>
                      <a:pt x="272" y="376"/>
                    </a:lnTo>
                    <a:lnTo>
                      <a:pt x="276" y="376"/>
                    </a:lnTo>
                    <a:lnTo>
                      <a:pt x="276" y="374"/>
                    </a:lnTo>
                    <a:lnTo>
                      <a:pt x="274" y="372"/>
                    </a:lnTo>
                    <a:lnTo>
                      <a:pt x="268" y="372"/>
                    </a:lnTo>
                    <a:lnTo>
                      <a:pt x="268" y="372"/>
                    </a:lnTo>
                    <a:lnTo>
                      <a:pt x="268" y="372"/>
                    </a:lnTo>
                    <a:close/>
                    <a:moveTo>
                      <a:pt x="726" y="340"/>
                    </a:moveTo>
                    <a:lnTo>
                      <a:pt x="726" y="340"/>
                    </a:lnTo>
                    <a:lnTo>
                      <a:pt x="732" y="342"/>
                    </a:lnTo>
                    <a:lnTo>
                      <a:pt x="732" y="346"/>
                    </a:lnTo>
                    <a:lnTo>
                      <a:pt x="728" y="346"/>
                    </a:lnTo>
                    <a:lnTo>
                      <a:pt x="726" y="342"/>
                    </a:lnTo>
                    <a:lnTo>
                      <a:pt x="722" y="340"/>
                    </a:lnTo>
                    <a:lnTo>
                      <a:pt x="726" y="340"/>
                    </a:lnTo>
                    <a:lnTo>
                      <a:pt x="726" y="340"/>
                    </a:lnTo>
                    <a:lnTo>
                      <a:pt x="726" y="340"/>
                    </a:lnTo>
                    <a:close/>
                    <a:moveTo>
                      <a:pt x="698" y="330"/>
                    </a:moveTo>
                    <a:lnTo>
                      <a:pt x="698" y="330"/>
                    </a:lnTo>
                    <a:lnTo>
                      <a:pt x="700" y="332"/>
                    </a:lnTo>
                    <a:lnTo>
                      <a:pt x="702" y="336"/>
                    </a:lnTo>
                    <a:lnTo>
                      <a:pt x="708" y="336"/>
                    </a:lnTo>
                    <a:lnTo>
                      <a:pt x="716" y="336"/>
                    </a:lnTo>
                    <a:lnTo>
                      <a:pt x="712" y="338"/>
                    </a:lnTo>
                    <a:lnTo>
                      <a:pt x="710" y="338"/>
                    </a:lnTo>
                    <a:lnTo>
                      <a:pt x="716" y="340"/>
                    </a:lnTo>
                    <a:lnTo>
                      <a:pt x="716" y="342"/>
                    </a:lnTo>
                    <a:lnTo>
                      <a:pt x="712" y="342"/>
                    </a:lnTo>
                    <a:lnTo>
                      <a:pt x="712" y="350"/>
                    </a:lnTo>
                    <a:lnTo>
                      <a:pt x="700" y="348"/>
                    </a:lnTo>
                    <a:lnTo>
                      <a:pt x="698" y="346"/>
                    </a:lnTo>
                    <a:lnTo>
                      <a:pt x="702" y="346"/>
                    </a:lnTo>
                    <a:lnTo>
                      <a:pt x="700" y="342"/>
                    </a:lnTo>
                    <a:lnTo>
                      <a:pt x="700" y="340"/>
                    </a:lnTo>
                    <a:lnTo>
                      <a:pt x="700" y="338"/>
                    </a:lnTo>
                    <a:lnTo>
                      <a:pt x="694" y="338"/>
                    </a:lnTo>
                    <a:lnTo>
                      <a:pt x="690" y="336"/>
                    </a:lnTo>
                    <a:lnTo>
                      <a:pt x="684" y="340"/>
                    </a:lnTo>
                    <a:lnTo>
                      <a:pt x="686" y="338"/>
                    </a:lnTo>
                    <a:lnTo>
                      <a:pt x="692" y="332"/>
                    </a:lnTo>
                    <a:lnTo>
                      <a:pt x="698" y="330"/>
                    </a:lnTo>
                    <a:lnTo>
                      <a:pt x="698" y="330"/>
                    </a:lnTo>
                    <a:lnTo>
                      <a:pt x="698" y="330"/>
                    </a:lnTo>
                    <a:close/>
                    <a:moveTo>
                      <a:pt x="704" y="306"/>
                    </a:moveTo>
                    <a:lnTo>
                      <a:pt x="704" y="306"/>
                    </a:lnTo>
                    <a:lnTo>
                      <a:pt x="708" y="306"/>
                    </a:lnTo>
                    <a:lnTo>
                      <a:pt x="704" y="310"/>
                    </a:lnTo>
                    <a:lnTo>
                      <a:pt x="702" y="310"/>
                    </a:lnTo>
                    <a:lnTo>
                      <a:pt x="704" y="312"/>
                    </a:lnTo>
                    <a:lnTo>
                      <a:pt x="704" y="314"/>
                    </a:lnTo>
                    <a:lnTo>
                      <a:pt x="690" y="322"/>
                    </a:lnTo>
                    <a:lnTo>
                      <a:pt x="692" y="328"/>
                    </a:lnTo>
                    <a:lnTo>
                      <a:pt x="690" y="328"/>
                    </a:lnTo>
                    <a:lnTo>
                      <a:pt x="684" y="324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74" y="328"/>
                    </a:lnTo>
                    <a:lnTo>
                      <a:pt x="672" y="330"/>
                    </a:lnTo>
                    <a:lnTo>
                      <a:pt x="672" y="336"/>
                    </a:lnTo>
                    <a:lnTo>
                      <a:pt x="676" y="336"/>
                    </a:lnTo>
                    <a:lnTo>
                      <a:pt x="680" y="340"/>
                    </a:lnTo>
                    <a:lnTo>
                      <a:pt x="682" y="342"/>
                    </a:lnTo>
                    <a:lnTo>
                      <a:pt x="680" y="342"/>
                    </a:lnTo>
                    <a:lnTo>
                      <a:pt x="674" y="342"/>
                    </a:lnTo>
                    <a:lnTo>
                      <a:pt x="674" y="338"/>
                    </a:lnTo>
                    <a:lnTo>
                      <a:pt x="672" y="338"/>
                    </a:lnTo>
                    <a:lnTo>
                      <a:pt x="668" y="338"/>
                    </a:lnTo>
                    <a:lnTo>
                      <a:pt x="664" y="330"/>
                    </a:lnTo>
                    <a:lnTo>
                      <a:pt x="672" y="328"/>
                    </a:lnTo>
                    <a:lnTo>
                      <a:pt x="668" y="324"/>
                    </a:lnTo>
                    <a:lnTo>
                      <a:pt x="668" y="322"/>
                    </a:lnTo>
                    <a:lnTo>
                      <a:pt x="676" y="322"/>
                    </a:lnTo>
                    <a:lnTo>
                      <a:pt x="684" y="322"/>
                    </a:lnTo>
                    <a:lnTo>
                      <a:pt x="684" y="320"/>
                    </a:lnTo>
                    <a:lnTo>
                      <a:pt x="686" y="320"/>
                    </a:lnTo>
                    <a:lnTo>
                      <a:pt x="692" y="318"/>
                    </a:lnTo>
                    <a:lnTo>
                      <a:pt x="692" y="314"/>
                    </a:lnTo>
                    <a:lnTo>
                      <a:pt x="698" y="314"/>
                    </a:lnTo>
                    <a:lnTo>
                      <a:pt x="702" y="314"/>
                    </a:lnTo>
                    <a:lnTo>
                      <a:pt x="702" y="312"/>
                    </a:lnTo>
                    <a:lnTo>
                      <a:pt x="702" y="310"/>
                    </a:lnTo>
                    <a:lnTo>
                      <a:pt x="704" y="306"/>
                    </a:lnTo>
                    <a:lnTo>
                      <a:pt x="704" y="306"/>
                    </a:lnTo>
                    <a:lnTo>
                      <a:pt x="704" y="306"/>
                    </a:lnTo>
                    <a:close/>
                    <a:moveTo>
                      <a:pt x="220" y="284"/>
                    </a:moveTo>
                    <a:lnTo>
                      <a:pt x="220" y="284"/>
                    </a:lnTo>
                    <a:lnTo>
                      <a:pt x="214" y="286"/>
                    </a:lnTo>
                    <a:lnTo>
                      <a:pt x="220" y="286"/>
                    </a:lnTo>
                    <a:lnTo>
                      <a:pt x="226" y="284"/>
                    </a:lnTo>
                    <a:lnTo>
                      <a:pt x="226" y="282"/>
                    </a:lnTo>
                    <a:lnTo>
                      <a:pt x="220" y="284"/>
                    </a:lnTo>
                    <a:lnTo>
                      <a:pt x="220" y="284"/>
                    </a:lnTo>
                    <a:lnTo>
                      <a:pt x="220" y="284"/>
                    </a:lnTo>
                    <a:close/>
                    <a:moveTo>
                      <a:pt x="762" y="272"/>
                    </a:moveTo>
                    <a:lnTo>
                      <a:pt x="762" y="272"/>
                    </a:lnTo>
                    <a:lnTo>
                      <a:pt x="762" y="278"/>
                    </a:lnTo>
                    <a:lnTo>
                      <a:pt x="772" y="282"/>
                    </a:lnTo>
                    <a:lnTo>
                      <a:pt x="772" y="274"/>
                    </a:lnTo>
                    <a:lnTo>
                      <a:pt x="766" y="274"/>
                    </a:lnTo>
                    <a:lnTo>
                      <a:pt x="762" y="272"/>
                    </a:lnTo>
                    <a:lnTo>
                      <a:pt x="762" y="272"/>
                    </a:lnTo>
                    <a:lnTo>
                      <a:pt x="762" y="272"/>
                    </a:lnTo>
                    <a:close/>
                    <a:moveTo>
                      <a:pt x="732" y="264"/>
                    </a:moveTo>
                    <a:lnTo>
                      <a:pt x="732" y="264"/>
                    </a:lnTo>
                    <a:lnTo>
                      <a:pt x="738" y="264"/>
                    </a:lnTo>
                    <a:lnTo>
                      <a:pt x="736" y="266"/>
                    </a:lnTo>
                    <a:lnTo>
                      <a:pt x="730" y="272"/>
                    </a:lnTo>
                    <a:lnTo>
                      <a:pt x="730" y="266"/>
                    </a:lnTo>
                    <a:lnTo>
                      <a:pt x="730" y="264"/>
                    </a:lnTo>
                    <a:lnTo>
                      <a:pt x="732" y="264"/>
                    </a:lnTo>
                    <a:lnTo>
                      <a:pt x="732" y="264"/>
                    </a:lnTo>
                    <a:lnTo>
                      <a:pt x="732" y="264"/>
                    </a:lnTo>
                    <a:close/>
                    <a:moveTo>
                      <a:pt x="784" y="250"/>
                    </a:moveTo>
                    <a:lnTo>
                      <a:pt x="784" y="250"/>
                    </a:lnTo>
                    <a:lnTo>
                      <a:pt x="782" y="256"/>
                    </a:lnTo>
                    <a:lnTo>
                      <a:pt x="776" y="256"/>
                    </a:lnTo>
                    <a:lnTo>
                      <a:pt x="780" y="264"/>
                    </a:lnTo>
                    <a:lnTo>
                      <a:pt x="776" y="268"/>
                    </a:lnTo>
                    <a:lnTo>
                      <a:pt x="792" y="266"/>
                    </a:lnTo>
                    <a:lnTo>
                      <a:pt x="800" y="264"/>
                    </a:lnTo>
                    <a:lnTo>
                      <a:pt x="792" y="264"/>
                    </a:lnTo>
                    <a:lnTo>
                      <a:pt x="784" y="250"/>
                    </a:lnTo>
                    <a:lnTo>
                      <a:pt x="784" y="250"/>
                    </a:lnTo>
                    <a:lnTo>
                      <a:pt x="784" y="250"/>
                    </a:lnTo>
                    <a:close/>
                    <a:moveTo>
                      <a:pt x="774" y="228"/>
                    </a:moveTo>
                    <a:lnTo>
                      <a:pt x="774" y="228"/>
                    </a:lnTo>
                    <a:lnTo>
                      <a:pt x="776" y="238"/>
                    </a:lnTo>
                    <a:lnTo>
                      <a:pt x="780" y="240"/>
                    </a:lnTo>
                    <a:lnTo>
                      <a:pt x="780" y="236"/>
                    </a:lnTo>
                    <a:lnTo>
                      <a:pt x="774" y="228"/>
                    </a:lnTo>
                    <a:lnTo>
                      <a:pt x="774" y="228"/>
                    </a:lnTo>
                    <a:lnTo>
                      <a:pt x="774" y="228"/>
                    </a:lnTo>
                    <a:close/>
                    <a:moveTo>
                      <a:pt x="0" y="196"/>
                    </a:moveTo>
                    <a:lnTo>
                      <a:pt x="4" y="202"/>
                    </a:lnTo>
                    <a:lnTo>
                      <a:pt x="4" y="200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6"/>
                    </a:lnTo>
                    <a:close/>
                    <a:moveTo>
                      <a:pt x="766" y="114"/>
                    </a:moveTo>
                    <a:lnTo>
                      <a:pt x="766" y="120"/>
                    </a:lnTo>
                    <a:lnTo>
                      <a:pt x="768" y="120"/>
                    </a:lnTo>
                    <a:lnTo>
                      <a:pt x="772" y="118"/>
                    </a:lnTo>
                    <a:lnTo>
                      <a:pt x="766" y="114"/>
                    </a:lnTo>
                    <a:lnTo>
                      <a:pt x="766" y="114"/>
                    </a:lnTo>
                    <a:lnTo>
                      <a:pt x="766" y="114"/>
                    </a:lnTo>
                    <a:close/>
                    <a:moveTo>
                      <a:pt x="764" y="58"/>
                    </a:moveTo>
                    <a:lnTo>
                      <a:pt x="766" y="68"/>
                    </a:lnTo>
                    <a:lnTo>
                      <a:pt x="766" y="64"/>
                    </a:lnTo>
                    <a:lnTo>
                      <a:pt x="766" y="60"/>
                    </a:lnTo>
                    <a:lnTo>
                      <a:pt x="764" y="58"/>
                    </a:lnTo>
                    <a:lnTo>
                      <a:pt x="764" y="58"/>
                    </a:lnTo>
                    <a:lnTo>
                      <a:pt x="764" y="58"/>
                    </a:lnTo>
                    <a:close/>
                    <a:moveTo>
                      <a:pt x="272" y="52"/>
                    </a:moveTo>
                    <a:lnTo>
                      <a:pt x="272" y="52"/>
                    </a:lnTo>
                    <a:lnTo>
                      <a:pt x="280" y="60"/>
                    </a:lnTo>
                    <a:lnTo>
                      <a:pt x="286" y="66"/>
                    </a:lnTo>
                    <a:lnTo>
                      <a:pt x="310" y="74"/>
                    </a:lnTo>
                    <a:lnTo>
                      <a:pt x="304" y="66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2"/>
                    </a:lnTo>
                    <a:close/>
                    <a:moveTo>
                      <a:pt x="430" y="38"/>
                    </a:moveTo>
                    <a:lnTo>
                      <a:pt x="430" y="38"/>
                    </a:lnTo>
                    <a:lnTo>
                      <a:pt x="436" y="40"/>
                    </a:lnTo>
                    <a:lnTo>
                      <a:pt x="440" y="42"/>
                    </a:lnTo>
                    <a:lnTo>
                      <a:pt x="438" y="48"/>
                    </a:lnTo>
                    <a:lnTo>
                      <a:pt x="438" y="46"/>
                    </a:lnTo>
                    <a:lnTo>
                      <a:pt x="436" y="42"/>
                    </a:lnTo>
                    <a:lnTo>
                      <a:pt x="432" y="40"/>
                    </a:lnTo>
                    <a:lnTo>
                      <a:pt x="420" y="40"/>
                    </a:lnTo>
                    <a:lnTo>
                      <a:pt x="430" y="38"/>
                    </a:lnTo>
                    <a:lnTo>
                      <a:pt x="430" y="38"/>
                    </a:lnTo>
                    <a:lnTo>
                      <a:pt x="430" y="38"/>
                    </a:lnTo>
                    <a:close/>
                    <a:moveTo>
                      <a:pt x="532" y="30"/>
                    </a:moveTo>
                    <a:lnTo>
                      <a:pt x="532" y="30"/>
                    </a:lnTo>
                    <a:lnTo>
                      <a:pt x="540" y="30"/>
                    </a:lnTo>
                    <a:lnTo>
                      <a:pt x="544" y="32"/>
                    </a:lnTo>
                    <a:lnTo>
                      <a:pt x="540" y="32"/>
                    </a:lnTo>
                    <a:lnTo>
                      <a:pt x="532" y="32"/>
                    </a:lnTo>
                    <a:lnTo>
                      <a:pt x="532" y="38"/>
                    </a:lnTo>
                    <a:lnTo>
                      <a:pt x="532" y="34"/>
                    </a:lnTo>
                    <a:lnTo>
                      <a:pt x="530" y="32"/>
                    </a:lnTo>
                    <a:lnTo>
                      <a:pt x="532" y="30"/>
                    </a:lnTo>
                    <a:lnTo>
                      <a:pt x="532" y="30"/>
                    </a:lnTo>
                    <a:lnTo>
                      <a:pt x="532" y="30"/>
                    </a:lnTo>
                    <a:close/>
                    <a:moveTo>
                      <a:pt x="610" y="22"/>
                    </a:moveTo>
                    <a:lnTo>
                      <a:pt x="610" y="22"/>
                    </a:lnTo>
                    <a:lnTo>
                      <a:pt x="636" y="22"/>
                    </a:lnTo>
                    <a:lnTo>
                      <a:pt x="656" y="24"/>
                    </a:lnTo>
                    <a:lnTo>
                      <a:pt x="622" y="28"/>
                    </a:lnTo>
                    <a:lnTo>
                      <a:pt x="590" y="30"/>
                    </a:lnTo>
                    <a:lnTo>
                      <a:pt x="600" y="28"/>
                    </a:lnTo>
                    <a:lnTo>
                      <a:pt x="610" y="22"/>
                    </a:lnTo>
                    <a:lnTo>
                      <a:pt x="610" y="22"/>
                    </a:lnTo>
                    <a:lnTo>
                      <a:pt x="610" y="22"/>
                    </a:lnTo>
                    <a:close/>
                    <a:moveTo>
                      <a:pt x="562" y="20"/>
                    </a:moveTo>
                    <a:lnTo>
                      <a:pt x="562" y="20"/>
                    </a:lnTo>
                    <a:lnTo>
                      <a:pt x="564" y="22"/>
                    </a:lnTo>
                    <a:lnTo>
                      <a:pt x="566" y="28"/>
                    </a:lnTo>
                    <a:lnTo>
                      <a:pt x="574" y="28"/>
                    </a:lnTo>
                    <a:lnTo>
                      <a:pt x="584" y="24"/>
                    </a:lnTo>
                    <a:lnTo>
                      <a:pt x="586" y="28"/>
                    </a:lnTo>
                    <a:lnTo>
                      <a:pt x="580" y="30"/>
                    </a:lnTo>
                    <a:lnTo>
                      <a:pt x="564" y="32"/>
                    </a:lnTo>
                    <a:lnTo>
                      <a:pt x="558" y="30"/>
                    </a:lnTo>
                    <a:lnTo>
                      <a:pt x="558" y="24"/>
                    </a:lnTo>
                    <a:lnTo>
                      <a:pt x="558" y="20"/>
                    </a:lnTo>
                    <a:lnTo>
                      <a:pt x="562" y="20"/>
                    </a:lnTo>
                    <a:lnTo>
                      <a:pt x="562" y="20"/>
                    </a:lnTo>
                    <a:lnTo>
                      <a:pt x="562" y="2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8" name="Freeform 1753"/>
              <p:cNvSpPr>
                <a:spLocks/>
              </p:cNvSpPr>
              <p:nvPr/>
            </p:nvSpPr>
            <p:spPr bwMode="auto">
              <a:xfrm>
                <a:off x="7896225" y="4283075"/>
                <a:ext cx="69850" cy="120650"/>
              </a:xfrm>
              <a:custGeom>
                <a:avLst/>
                <a:gdLst>
                  <a:gd name="T0" fmla="*/ 6 w 44"/>
                  <a:gd name="T1" fmla="*/ 0 h 76"/>
                  <a:gd name="T2" fmla="*/ 0 w 44"/>
                  <a:gd name="T3" fmla="*/ 14 h 76"/>
                  <a:gd name="T4" fmla="*/ 0 w 44"/>
                  <a:gd name="T5" fmla="*/ 32 h 76"/>
                  <a:gd name="T6" fmla="*/ 0 w 44"/>
                  <a:gd name="T7" fmla="*/ 36 h 76"/>
                  <a:gd name="T8" fmla="*/ 2 w 44"/>
                  <a:gd name="T9" fmla="*/ 40 h 76"/>
                  <a:gd name="T10" fmla="*/ 8 w 44"/>
                  <a:gd name="T11" fmla="*/ 44 h 76"/>
                  <a:gd name="T12" fmla="*/ 8 w 44"/>
                  <a:gd name="T13" fmla="*/ 48 h 76"/>
                  <a:gd name="T14" fmla="*/ 6 w 44"/>
                  <a:gd name="T15" fmla="*/ 58 h 76"/>
                  <a:gd name="T16" fmla="*/ 0 w 44"/>
                  <a:gd name="T17" fmla="*/ 68 h 76"/>
                  <a:gd name="T18" fmla="*/ 0 w 44"/>
                  <a:gd name="T19" fmla="*/ 70 h 76"/>
                  <a:gd name="T20" fmla="*/ 2 w 44"/>
                  <a:gd name="T21" fmla="*/ 76 h 76"/>
                  <a:gd name="T22" fmla="*/ 8 w 44"/>
                  <a:gd name="T23" fmla="*/ 76 h 76"/>
                  <a:gd name="T24" fmla="*/ 10 w 44"/>
                  <a:gd name="T25" fmla="*/ 76 h 76"/>
                  <a:gd name="T26" fmla="*/ 12 w 44"/>
                  <a:gd name="T27" fmla="*/ 74 h 76"/>
                  <a:gd name="T28" fmla="*/ 20 w 44"/>
                  <a:gd name="T29" fmla="*/ 70 h 76"/>
                  <a:gd name="T30" fmla="*/ 26 w 44"/>
                  <a:gd name="T31" fmla="*/ 76 h 76"/>
                  <a:gd name="T32" fmla="*/ 32 w 44"/>
                  <a:gd name="T33" fmla="*/ 70 h 76"/>
                  <a:gd name="T34" fmla="*/ 36 w 44"/>
                  <a:gd name="T35" fmla="*/ 62 h 76"/>
                  <a:gd name="T36" fmla="*/ 36 w 44"/>
                  <a:gd name="T37" fmla="*/ 48 h 76"/>
                  <a:gd name="T38" fmla="*/ 42 w 44"/>
                  <a:gd name="T39" fmla="*/ 36 h 76"/>
                  <a:gd name="T40" fmla="*/ 44 w 44"/>
                  <a:gd name="T41" fmla="*/ 30 h 76"/>
                  <a:gd name="T42" fmla="*/ 44 w 44"/>
                  <a:gd name="T43" fmla="*/ 24 h 76"/>
                  <a:gd name="T44" fmla="*/ 38 w 44"/>
                  <a:gd name="T45" fmla="*/ 22 h 76"/>
                  <a:gd name="T46" fmla="*/ 34 w 44"/>
                  <a:gd name="T47" fmla="*/ 18 h 76"/>
                  <a:gd name="T48" fmla="*/ 32 w 44"/>
                  <a:gd name="T49" fmla="*/ 12 h 76"/>
                  <a:gd name="T50" fmla="*/ 28 w 44"/>
                  <a:gd name="T51" fmla="*/ 6 h 76"/>
                  <a:gd name="T52" fmla="*/ 18 w 44"/>
                  <a:gd name="T53" fmla="*/ 0 h 76"/>
                  <a:gd name="T54" fmla="*/ 16 w 44"/>
                  <a:gd name="T55" fmla="*/ 0 h 76"/>
                  <a:gd name="T56" fmla="*/ 12 w 44"/>
                  <a:gd name="T57" fmla="*/ 0 h 76"/>
                  <a:gd name="T58" fmla="*/ 6 w 44"/>
                  <a:gd name="T59" fmla="*/ 0 h 76"/>
                  <a:gd name="T60" fmla="*/ 6 w 44"/>
                  <a:gd name="T61" fmla="*/ 0 h 76"/>
                  <a:gd name="T62" fmla="*/ 6 w 44"/>
                  <a:gd name="T6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76">
                    <a:moveTo>
                      <a:pt x="6" y="0"/>
                    </a:moveTo>
                    <a:lnTo>
                      <a:pt x="0" y="14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8" y="44"/>
                    </a:lnTo>
                    <a:lnTo>
                      <a:pt x="8" y="48"/>
                    </a:lnTo>
                    <a:lnTo>
                      <a:pt x="6" y="5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8" y="76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20" y="70"/>
                    </a:lnTo>
                    <a:lnTo>
                      <a:pt x="26" y="76"/>
                    </a:lnTo>
                    <a:lnTo>
                      <a:pt x="32" y="70"/>
                    </a:lnTo>
                    <a:lnTo>
                      <a:pt x="36" y="62"/>
                    </a:lnTo>
                    <a:lnTo>
                      <a:pt x="36" y="48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24"/>
                    </a:lnTo>
                    <a:lnTo>
                      <a:pt x="38" y="22"/>
                    </a:lnTo>
                    <a:lnTo>
                      <a:pt x="34" y="18"/>
                    </a:lnTo>
                    <a:lnTo>
                      <a:pt x="32" y="12"/>
                    </a:lnTo>
                    <a:lnTo>
                      <a:pt x="28" y="6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59" name="Freeform 1754"/>
              <p:cNvSpPr>
                <a:spLocks noEditPoints="1"/>
              </p:cNvSpPr>
              <p:nvPr/>
            </p:nvSpPr>
            <p:spPr bwMode="auto">
              <a:xfrm>
                <a:off x="7740650" y="6026150"/>
                <a:ext cx="577850" cy="117475"/>
              </a:xfrm>
              <a:custGeom>
                <a:avLst/>
                <a:gdLst>
                  <a:gd name="T0" fmla="*/ 354 w 364"/>
                  <a:gd name="T1" fmla="*/ 68 h 74"/>
                  <a:gd name="T2" fmla="*/ 354 w 364"/>
                  <a:gd name="T3" fmla="*/ 68 h 74"/>
                  <a:gd name="T4" fmla="*/ 358 w 364"/>
                  <a:gd name="T5" fmla="*/ 74 h 74"/>
                  <a:gd name="T6" fmla="*/ 364 w 364"/>
                  <a:gd name="T7" fmla="*/ 72 h 74"/>
                  <a:gd name="T8" fmla="*/ 364 w 364"/>
                  <a:gd name="T9" fmla="*/ 70 h 74"/>
                  <a:gd name="T10" fmla="*/ 362 w 364"/>
                  <a:gd name="T11" fmla="*/ 68 h 74"/>
                  <a:gd name="T12" fmla="*/ 354 w 364"/>
                  <a:gd name="T13" fmla="*/ 68 h 74"/>
                  <a:gd name="T14" fmla="*/ 354 w 364"/>
                  <a:gd name="T15" fmla="*/ 68 h 74"/>
                  <a:gd name="T16" fmla="*/ 354 w 364"/>
                  <a:gd name="T17" fmla="*/ 68 h 74"/>
                  <a:gd name="T18" fmla="*/ 36 w 364"/>
                  <a:gd name="T19" fmla="*/ 0 h 74"/>
                  <a:gd name="T20" fmla="*/ 36 w 364"/>
                  <a:gd name="T21" fmla="*/ 0 h 74"/>
                  <a:gd name="T22" fmla="*/ 18 w 364"/>
                  <a:gd name="T23" fmla="*/ 16 h 74"/>
                  <a:gd name="T24" fmla="*/ 18 w 364"/>
                  <a:gd name="T25" fmla="*/ 18 h 74"/>
                  <a:gd name="T26" fmla="*/ 22 w 364"/>
                  <a:gd name="T27" fmla="*/ 20 h 74"/>
                  <a:gd name="T28" fmla="*/ 26 w 364"/>
                  <a:gd name="T29" fmla="*/ 24 h 74"/>
                  <a:gd name="T30" fmla="*/ 26 w 364"/>
                  <a:gd name="T31" fmla="*/ 16 h 74"/>
                  <a:gd name="T32" fmla="*/ 32 w 364"/>
                  <a:gd name="T33" fmla="*/ 18 h 74"/>
                  <a:gd name="T34" fmla="*/ 34 w 364"/>
                  <a:gd name="T35" fmla="*/ 18 h 74"/>
                  <a:gd name="T36" fmla="*/ 36 w 364"/>
                  <a:gd name="T37" fmla="*/ 18 h 74"/>
                  <a:gd name="T38" fmla="*/ 34 w 364"/>
                  <a:gd name="T39" fmla="*/ 12 h 74"/>
                  <a:gd name="T40" fmla="*/ 42 w 364"/>
                  <a:gd name="T41" fmla="*/ 10 h 74"/>
                  <a:gd name="T42" fmla="*/ 52 w 364"/>
                  <a:gd name="T43" fmla="*/ 10 h 74"/>
                  <a:gd name="T44" fmla="*/ 52 w 364"/>
                  <a:gd name="T45" fmla="*/ 6 h 74"/>
                  <a:gd name="T46" fmla="*/ 46 w 364"/>
                  <a:gd name="T47" fmla="*/ 6 h 74"/>
                  <a:gd name="T48" fmla="*/ 42 w 364"/>
                  <a:gd name="T49" fmla="*/ 6 h 74"/>
                  <a:gd name="T50" fmla="*/ 40 w 364"/>
                  <a:gd name="T51" fmla="*/ 2 h 74"/>
                  <a:gd name="T52" fmla="*/ 36 w 364"/>
                  <a:gd name="T53" fmla="*/ 0 h 74"/>
                  <a:gd name="T54" fmla="*/ 36 w 364"/>
                  <a:gd name="T55" fmla="*/ 0 h 74"/>
                  <a:gd name="T56" fmla="*/ 36 w 364"/>
                  <a:gd name="T57" fmla="*/ 0 h 74"/>
                  <a:gd name="T58" fmla="*/ 8 w 364"/>
                  <a:gd name="T59" fmla="*/ 0 h 74"/>
                  <a:gd name="T60" fmla="*/ 8 w 364"/>
                  <a:gd name="T61" fmla="*/ 0 h 74"/>
                  <a:gd name="T62" fmla="*/ 8 w 364"/>
                  <a:gd name="T63" fmla="*/ 6 h 74"/>
                  <a:gd name="T64" fmla="*/ 8 w 364"/>
                  <a:gd name="T65" fmla="*/ 10 h 74"/>
                  <a:gd name="T66" fmla="*/ 4 w 364"/>
                  <a:gd name="T67" fmla="*/ 12 h 74"/>
                  <a:gd name="T68" fmla="*/ 0 w 364"/>
                  <a:gd name="T69" fmla="*/ 16 h 74"/>
                  <a:gd name="T70" fmla="*/ 0 w 364"/>
                  <a:gd name="T71" fmla="*/ 18 h 74"/>
                  <a:gd name="T72" fmla="*/ 4 w 364"/>
                  <a:gd name="T73" fmla="*/ 18 h 74"/>
                  <a:gd name="T74" fmla="*/ 8 w 364"/>
                  <a:gd name="T75" fmla="*/ 18 h 74"/>
                  <a:gd name="T76" fmla="*/ 12 w 364"/>
                  <a:gd name="T77" fmla="*/ 12 h 74"/>
                  <a:gd name="T78" fmla="*/ 14 w 364"/>
                  <a:gd name="T79" fmla="*/ 12 h 74"/>
                  <a:gd name="T80" fmla="*/ 14 w 364"/>
                  <a:gd name="T81" fmla="*/ 16 h 74"/>
                  <a:gd name="T82" fmla="*/ 16 w 364"/>
                  <a:gd name="T83" fmla="*/ 16 h 74"/>
                  <a:gd name="T84" fmla="*/ 18 w 364"/>
                  <a:gd name="T85" fmla="*/ 10 h 74"/>
                  <a:gd name="T86" fmla="*/ 22 w 364"/>
                  <a:gd name="T87" fmla="*/ 6 h 74"/>
                  <a:gd name="T88" fmla="*/ 24 w 364"/>
                  <a:gd name="T89" fmla="*/ 2 h 74"/>
                  <a:gd name="T90" fmla="*/ 18 w 364"/>
                  <a:gd name="T91" fmla="*/ 0 h 74"/>
                  <a:gd name="T92" fmla="*/ 8 w 364"/>
                  <a:gd name="T93" fmla="*/ 0 h 74"/>
                  <a:gd name="T94" fmla="*/ 8 w 364"/>
                  <a:gd name="T95" fmla="*/ 0 h 74"/>
                  <a:gd name="T96" fmla="*/ 8 w 364"/>
                  <a:gd name="T9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74">
                    <a:moveTo>
                      <a:pt x="354" y="68"/>
                    </a:moveTo>
                    <a:lnTo>
                      <a:pt x="354" y="68"/>
                    </a:lnTo>
                    <a:lnTo>
                      <a:pt x="358" y="74"/>
                    </a:lnTo>
                    <a:lnTo>
                      <a:pt x="364" y="72"/>
                    </a:lnTo>
                    <a:lnTo>
                      <a:pt x="364" y="70"/>
                    </a:lnTo>
                    <a:lnTo>
                      <a:pt x="362" y="68"/>
                    </a:lnTo>
                    <a:lnTo>
                      <a:pt x="354" y="68"/>
                    </a:lnTo>
                    <a:lnTo>
                      <a:pt x="354" y="68"/>
                    </a:lnTo>
                    <a:lnTo>
                      <a:pt x="354" y="6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2" y="20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42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0" name="Freeform 1755"/>
              <p:cNvSpPr>
                <a:spLocks noEditPoints="1"/>
              </p:cNvSpPr>
              <p:nvPr/>
            </p:nvSpPr>
            <p:spPr bwMode="auto">
              <a:xfrm>
                <a:off x="7740650" y="6026150"/>
                <a:ext cx="577850" cy="117475"/>
              </a:xfrm>
              <a:custGeom>
                <a:avLst/>
                <a:gdLst>
                  <a:gd name="T0" fmla="*/ 354 w 364"/>
                  <a:gd name="T1" fmla="*/ 68 h 74"/>
                  <a:gd name="T2" fmla="*/ 354 w 364"/>
                  <a:gd name="T3" fmla="*/ 68 h 74"/>
                  <a:gd name="T4" fmla="*/ 358 w 364"/>
                  <a:gd name="T5" fmla="*/ 74 h 74"/>
                  <a:gd name="T6" fmla="*/ 364 w 364"/>
                  <a:gd name="T7" fmla="*/ 72 h 74"/>
                  <a:gd name="T8" fmla="*/ 364 w 364"/>
                  <a:gd name="T9" fmla="*/ 70 h 74"/>
                  <a:gd name="T10" fmla="*/ 362 w 364"/>
                  <a:gd name="T11" fmla="*/ 68 h 74"/>
                  <a:gd name="T12" fmla="*/ 354 w 364"/>
                  <a:gd name="T13" fmla="*/ 68 h 74"/>
                  <a:gd name="T14" fmla="*/ 354 w 364"/>
                  <a:gd name="T15" fmla="*/ 68 h 74"/>
                  <a:gd name="T16" fmla="*/ 354 w 364"/>
                  <a:gd name="T17" fmla="*/ 68 h 74"/>
                  <a:gd name="T18" fmla="*/ 36 w 364"/>
                  <a:gd name="T19" fmla="*/ 0 h 74"/>
                  <a:gd name="T20" fmla="*/ 36 w 364"/>
                  <a:gd name="T21" fmla="*/ 0 h 74"/>
                  <a:gd name="T22" fmla="*/ 18 w 364"/>
                  <a:gd name="T23" fmla="*/ 16 h 74"/>
                  <a:gd name="T24" fmla="*/ 18 w 364"/>
                  <a:gd name="T25" fmla="*/ 18 h 74"/>
                  <a:gd name="T26" fmla="*/ 22 w 364"/>
                  <a:gd name="T27" fmla="*/ 20 h 74"/>
                  <a:gd name="T28" fmla="*/ 26 w 364"/>
                  <a:gd name="T29" fmla="*/ 24 h 74"/>
                  <a:gd name="T30" fmla="*/ 26 w 364"/>
                  <a:gd name="T31" fmla="*/ 16 h 74"/>
                  <a:gd name="T32" fmla="*/ 32 w 364"/>
                  <a:gd name="T33" fmla="*/ 18 h 74"/>
                  <a:gd name="T34" fmla="*/ 34 w 364"/>
                  <a:gd name="T35" fmla="*/ 18 h 74"/>
                  <a:gd name="T36" fmla="*/ 36 w 364"/>
                  <a:gd name="T37" fmla="*/ 18 h 74"/>
                  <a:gd name="T38" fmla="*/ 34 w 364"/>
                  <a:gd name="T39" fmla="*/ 12 h 74"/>
                  <a:gd name="T40" fmla="*/ 42 w 364"/>
                  <a:gd name="T41" fmla="*/ 10 h 74"/>
                  <a:gd name="T42" fmla="*/ 52 w 364"/>
                  <a:gd name="T43" fmla="*/ 10 h 74"/>
                  <a:gd name="T44" fmla="*/ 52 w 364"/>
                  <a:gd name="T45" fmla="*/ 6 h 74"/>
                  <a:gd name="T46" fmla="*/ 46 w 364"/>
                  <a:gd name="T47" fmla="*/ 6 h 74"/>
                  <a:gd name="T48" fmla="*/ 42 w 364"/>
                  <a:gd name="T49" fmla="*/ 6 h 74"/>
                  <a:gd name="T50" fmla="*/ 40 w 364"/>
                  <a:gd name="T51" fmla="*/ 2 h 74"/>
                  <a:gd name="T52" fmla="*/ 36 w 364"/>
                  <a:gd name="T53" fmla="*/ 0 h 74"/>
                  <a:gd name="T54" fmla="*/ 36 w 364"/>
                  <a:gd name="T55" fmla="*/ 0 h 74"/>
                  <a:gd name="T56" fmla="*/ 36 w 364"/>
                  <a:gd name="T57" fmla="*/ 0 h 74"/>
                  <a:gd name="T58" fmla="*/ 8 w 364"/>
                  <a:gd name="T59" fmla="*/ 0 h 74"/>
                  <a:gd name="T60" fmla="*/ 8 w 364"/>
                  <a:gd name="T61" fmla="*/ 0 h 74"/>
                  <a:gd name="T62" fmla="*/ 8 w 364"/>
                  <a:gd name="T63" fmla="*/ 6 h 74"/>
                  <a:gd name="T64" fmla="*/ 8 w 364"/>
                  <a:gd name="T65" fmla="*/ 10 h 74"/>
                  <a:gd name="T66" fmla="*/ 4 w 364"/>
                  <a:gd name="T67" fmla="*/ 12 h 74"/>
                  <a:gd name="T68" fmla="*/ 0 w 364"/>
                  <a:gd name="T69" fmla="*/ 16 h 74"/>
                  <a:gd name="T70" fmla="*/ 0 w 364"/>
                  <a:gd name="T71" fmla="*/ 18 h 74"/>
                  <a:gd name="T72" fmla="*/ 4 w 364"/>
                  <a:gd name="T73" fmla="*/ 18 h 74"/>
                  <a:gd name="T74" fmla="*/ 8 w 364"/>
                  <a:gd name="T75" fmla="*/ 18 h 74"/>
                  <a:gd name="T76" fmla="*/ 12 w 364"/>
                  <a:gd name="T77" fmla="*/ 12 h 74"/>
                  <a:gd name="T78" fmla="*/ 14 w 364"/>
                  <a:gd name="T79" fmla="*/ 12 h 74"/>
                  <a:gd name="T80" fmla="*/ 14 w 364"/>
                  <a:gd name="T81" fmla="*/ 16 h 74"/>
                  <a:gd name="T82" fmla="*/ 16 w 364"/>
                  <a:gd name="T83" fmla="*/ 16 h 74"/>
                  <a:gd name="T84" fmla="*/ 18 w 364"/>
                  <a:gd name="T85" fmla="*/ 10 h 74"/>
                  <a:gd name="T86" fmla="*/ 22 w 364"/>
                  <a:gd name="T87" fmla="*/ 6 h 74"/>
                  <a:gd name="T88" fmla="*/ 24 w 364"/>
                  <a:gd name="T89" fmla="*/ 2 h 74"/>
                  <a:gd name="T90" fmla="*/ 18 w 364"/>
                  <a:gd name="T91" fmla="*/ 0 h 74"/>
                  <a:gd name="T92" fmla="*/ 8 w 364"/>
                  <a:gd name="T93" fmla="*/ 0 h 74"/>
                  <a:gd name="T94" fmla="*/ 8 w 364"/>
                  <a:gd name="T95" fmla="*/ 0 h 74"/>
                  <a:gd name="T96" fmla="*/ 8 w 364"/>
                  <a:gd name="T9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74">
                    <a:moveTo>
                      <a:pt x="354" y="68"/>
                    </a:moveTo>
                    <a:lnTo>
                      <a:pt x="354" y="68"/>
                    </a:lnTo>
                    <a:lnTo>
                      <a:pt x="358" y="74"/>
                    </a:lnTo>
                    <a:lnTo>
                      <a:pt x="364" y="72"/>
                    </a:lnTo>
                    <a:lnTo>
                      <a:pt x="364" y="70"/>
                    </a:lnTo>
                    <a:lnTo>
                      <a:pt x="362" y="68"/>
                    </a:lnTo>
                    <a:lnTo>
                      <a:pt x="354" y="68"/>
                    </a:lnTo>
                    <a:lnTo>
                      <a:pt x="354" y="68"/>
                    </a:lnTo>
                    <a:lnTo>
                      <a:pt x="354" y="6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2" y="20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42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1" name="Freeform 1756"/>
              <p:cNvSpPr>
                <a:spLocks/>
              </p:cNvSpPr>
              <p:nvPr/>
            </p:nvSpPr>
            <p:spPr bwMode="auto">
              <a:xfrm>
                <a:off x="7073900" y="4029075"/>
                <a:ext cx="69850" cy="41275"/>
              </a:xfrm>
              <a:custGeom>
                <a:avLst/>
                <a:gdLst>
                  <a:gd name="T0" fmla="*/ 2 w 44"/>
                  <a:gd name="T1" fmla="*/ 12 h 26"/>
                  <a:gd name="T2" fmla="*/ 10 w 44"/>
                  <a:gd name="T3" fmla="*/ 20 h 26"/>
                  <a:gd name="T4" fmla="*/ 18 w 44"/>
                  <a:gd name="T5" fmla="*/ 20 h 26"/>
                  <a:gd name="T6" fmla="*/ 28 w 44"/>
                  <a:gd name="T7" fmla="*/ 20 h 26"/>
                  <a:gd name="T8" fmla="*/ 30 w 44"/>
                  <a:gd name="T9" fmla="*/ 22 h 26"/>
                  <a:gd name="T10" fmla="*/ 38 w 44"/>
                  <a:gd name="T11" fmla="*/ 26 h 26"/>
                  <a:gd name="T12" fmla="*/ 38 w 44"/>
                  <a:gd name="T13" fmla="*/ 22 h 26"/>
                  <a:gd name="T14" fmla="*/ 44 w 44"/>
                  <a:gd name="T15" fmla="*/ 22 h 26"/>
                  <a:gd name="T16" fmla="*/ 44 w 44"/>
                  <a:gd name="T17" fmla="*/ 10 h 26"/>
                  <a:gd name="T18" fmla="*/ 42 w 44"/>
                  <a:gd name="T19" fmla="*/ 10 h 26"/>
                  <a:gd name="T20" fmla="*/ 36 w 44"/>
                  <a:gd name="T21" fmla="*/ 8 h 26"/>
                  <a:gd name="T22" fmla="*/ 30 w 44"/>
                  <a:gd name="T23" fmla="*/ 4 h 26"/>
                  <a:gd name="T24" fmla="*/ 28 w 44"/>
                  <a:gd name="T25" fmla="*/ 2 h 26"/>
                  <a:gd name="T26" fmla="*/ 20 w 44"/>
                  <a:gd name="T27" fmla="*/ 0 h 26"/>
                  <a:gd name="T28" fmla="*/ 16 w 44"/>
                  <a:gd name="T29" fmla="*/ 0 h 26"/>
                  <a:gd name="T30" fmla="*/ 10 w 44"/>
                  <a:gd name="T31" fmla="*/ 2 h 26"/>
                  <a:gd name="T32" fmla="*/ 8 w 44"/>
                  <a:gd name="T33" fmla="*/ 4 h 26"/>
                  <a:gd name="T34" fmla="*/ 8 w 44"/>
                  <a:gd name="T35" fmla="*/ 8 h 26"/>
                  <a:gd name="T36" fmla="*/ 4 w 44"/>
                  <a:gd name="T37" fmla="*/ 10 h 26"/>
                  <a:gd name="T38" fmla="*/ 2 w 44"/>
                  <a:gd name="T39" fmla="*/ 10 h 26"/>
                  <a:gd name="T40" fmla="*/ 0 w 44"/>
                  <a:gd name="T41" fmla="*/ 10 h 26"/>
                  <a:gd name="T42" fmla="*/ 2 w 44"/>
                  <a:gd name="T43" fmla="*/ 12 h 26"/>
                  <a:gd name="T44" fmla="*/ 2 w 44"/>
                  <a:gd name="T45" fmla="*/ 12 h 26"/>
                  <a:gd name="T46" fmla="*/ 2 w 4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6">
                    <a:moveTo>
                      <a:pt x="2" y="12"/>
                    </a:moveTo>
                    <a:lnTo>
                      <a:pt x="10" y="20"/>
                    </a:lnTo>
                    <a:lnTo>
                      <a:pt x="18" y="20"/>
                    </a:lnTo>
                    <a:lnTo>
                      <a:pt x="28" y="20"/>
                    </a:lnTo>
                    <a:lnTo>
                      <a:pt x="30" y="22"/>
                    </a:lnTo>
                    <a:lnTo>
                      <a:pt x="38" y="26"/>
                    </a:lnTo>
                    <a:lnTo>
                      <a:pt x="38" y="22"/>
                    </a:lnTo>
                    <a:lnTo>
                      <a:pt x="44" y="22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2" name="Freeform 1757"/>
              <p:cNvSpPr>
                <a:spLocks noEditPoints="1"/>
              </p:cNvSpPr>
              <p:nvPr/>
            </p:nvSpPr>
            <p:spPr bwMode="auto">
              <a:xfrm>
                <a:off x="7019925" y="4410075"/>
                <a:ext cx="393700" cy="187325"/>
              </a:xfrm>
              <a:custGeom>
                <a:avLst/>
                <a:gdLst>
                  <a:gd name="T0" fmla="*/ 176 w 248"/>
                  <a:gd name="T1" fmla="*/ 100 h 118"/>
                  <a:gd name="T2" fmla="*/ 174 w 248"/>
                  <a:gd name="T3" fmla="*/ 106 h 118"/>
                  <a:gd name="T4" fmla="*/ 178 w 248"/>
                  <a:gd name="T5" fmla="*/ 110 h 118"/>
                  <a:gd name="T6" fmla="*/ 188 w 248"/>
                  <a:gd name="T7" fmla="*/ 116 h 118"/>
                  <a:gd name="T8" fmla="*/ 194 w 248"/>
                  <a:gd name="T9" fmla="*/ 118 h 118"/>
                  <a:gd name="T10" fmla="*/ 202 w 248"/>
                  <a:gd name="T11" fmla="*/ 110 h 118"/>
                  <a:gd name="T12" fmla="*/ 210 w 248"/>
                  <a:gd name="T13" fmla="*/ 96 h 118"/>
                  <a:gd name="T14" fmla="*/ 222 w 248"/>
                  <a:gd name="T15" fmla="*/ 82 h 118"/>
                  <a:gd name="T16" fmla="*/ 240 w 248"/>
                  <a:gd name="T17" fmla="*/ 70 h 118"/>
                  <a:gd name="T18" fmla="*/ 246 w 248"/>
                  <a:gd name="T19" fmla="*/ 56 h 118"/>
                  <a:gd name="T20" fmla="*/ 248 w 248"/>
                  <a:gd name="T21" fmla="*/ 46 h 118"/>
                  <a:gd name="T22" fmla="*/ 240 w 248"/>
                  <a:gd name="T23" fmla="*/ 34 h 118"/>
                  <a:gd name="T24" fmla="*/ 242 w 248"/>
                  <a:gd name="T25" fmla="*/ 28 h 118"/>
                  <a:gd name="T26" fmla="*/ 234 w 248"/>
                  <a:gd name="T27" fmla="*/ 20 h 118"/>
                  <a:gd name="T28" fmla="*/ 220 w 248"/>
                  <a:gd name="T29" fmla="*/ 20 h 118"/>
                  <a:gd name="T30" fmla="*/ 214 w 248"/>
                  <a:gd name="T31" fmla="*/ 16 h 118"/>
                  <a:gd name="T32" fmla="*/ 202 w 248"/>
                  <a:gd name="T33" fmla="*/ 6 h 118"/>
                  <a:gd name="T34" fmla="*/ 198 w 248"/>
                  <a:gd name="T35" fmla="*/ 0 h 118"/>
                  <a:gd name="T36" fmla="*/ 186 w 248"/>
                  <a:gd name="T37" fmla="*/ 14 h 118"/>
                  <a:gd name="T38" fmla="*/ 184 w 248"/>
                  <a:gd name="T39" fmla="*/ 24 h 118"/>
                  <a:gd name="T40" fmla="*/ 178 w 248"/>
                  <a:gd name="T41" fmla="*/ 36 h 118"/>
                  <a:gd name="T42" fmla="*/ 180 w 248"/>
                  <a:gd name="T43" fmla="*/ 42 h 118"/>
                  <a:gd name="T44" fmla="*/ 176 w 248"/>
                  <a:gd name="T45" fmla="*/ 46 h 118"/>
                  <a:gd name="T46" fmla="*/ 174 w 248"/>
                  <a:gd name="T47" fmla="*/ 54 h 118"/>
                  <a:gd name="T48" fmla="*/ 174 w 248"/>
                  <a:gd name="T49" fmla="*/ 60 h 118"/>
                  <a:gd name="T50" fmla="*/ 174 w 248"/>
                  <a:gd name="T51" fmla="*/ 68 h 118"/>
                  <a:gd name="T52" fmla="*/ 170 w 248"/>
                  <a:gd name="T53" fmla="*/ 78 h 118"/>
                  <a:gd name="T54" fmla="*/ 184 w 248"/>
                  <a:gd name="T55" fmla="*/ 82 h 118"/>
                  <a:gd name="T56" fmla="*/ 184 w 248"/>
                  <a:gd name="T57" fmla="*/ 90 h 118"/>
                  <a:gd name="T58" fmla="*/ 176 w 248"/>
                  <a:gd name="T59" fmla="*/ 96 h 118"/>
                  <a:gd name="T60" fmla="*/ 186 w 248"/>
                  <a:gd name="T61" fmla="*/ 78 h 118"/>
                  <a:gd name="T62" fmla="*/ 184 w 248"/>
                  <a:gd name="T63" fmla="*/ 82 h 118"/>
                  <a:gd name="T64" fmla="*/ 186 w 248"/>
                  <a:gd name="T65" fmla="*/ 78 h 118"/>
                  <a:gd name="T66" fmla="*/ 186 w 248"/>
                  <a:gd name="T67" fmla="*/ 78 h 118"/>
                  <a:gd name="T68" fmla="*/ 0 w 248"/>
                  <a:gd name="T69" fmla="*/ 24 h 118"/>
                  <a:gd name="T70" fmla="*/ 4 w 248"/>
                  <a:gd name="T71" fmla="*/ 42 h 118"/>
                  <a:gd name="T72" fmla="*/ 0 w 248"/>
                  <a:gd name="T73" fmla="*/ 42 h 118"/>
                  <a:gd name="T74" fmla="*/ 4 w 248"/>
                  <a:gd name="T75" fmla="*/ 46 h 118"/>
                  <a:gd name="T76" fmla="*/ 8 w 248"/>
                  <a:gd name="T77" fmla="*/ 36 h 118"/>
                  <a:gd name="T78" fmla="*/ 0 w 248"/>
                  <a:gd name="T7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8" h="118">
                    <a:moveTo>
                      <a:pt x="176" y="96"/>
                    </a:moveTo>
                    <a:lnTo>
                      <a:pt x="176" y="100"/>
                    </a:lnTo>
                    <a:lnTo>
                      <a:pt x="178" y="104"/>
                    </a:lnTo>
                    <a:lnTo>
                      <a:pt x="174" y="106"/>
                    </a:lnTo>
                    <a:lnTo>
                      <a:pt x="174" y="108"/>
                    </a:lnTo>
                    <a:lnTo>
                      <a:pt x="178" y="110"/>
                    </a:lnTo>
                    <a:lnTo>
                      <a:pt x="184" y="108"/>
                    </a:lnTo>
                    <a:lnTo>
                      <a:pt x="188" y="116"/>
                    </a:lnTo>
                    <a:lnTo>
                      <a:pt x="192" y="118"/>
                    </a:lnTo>
                    <a:lnTo>
                      <a:pt x="194" y="118"/>
                    </a:lnTo>
                    <a:lnTo>
                      <a:pt x="196" y="116"/>
                    </a:lnTo>
                    <a:lnTo>
                      <a:pt x="202" y="110"/>
                    </a:lnTo>
                    <a:lnTo>
                      <a:pt x="204" y="100"/>
                    </a:lnTo>
                    <a:lnTo>
                      <a:pt x="210" y="96"/>
                    </a:lnTo>
                    <a:lnTo>
                      <a:pt x="216" y="88"/>
                    </a:lnTo>
                    <a:lnTo>
                      <a:pt x="222" y="82"/>
                    </a:lnTo>
                    <a:lnTo>
                      <a:pt x="234" y="74"/>
                    </a:lnTo>
                    <a:lnTo>
                      <a:pt x="240" y="70"/>
                    </a:lnTo>
                    <a:lnTo>
                      <a:pt x="246" y="62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46"/>
                    </a:lnTo>
                    <a:lnTo>
                      <a:pt x="246" y="36"/>
                    </a:lnTo>
                    <a:lnTo>
                      <a:pt x="240" y="34"/>
                    </a:lnTo>
                    <a:lnTo>
                      <a:pt x="248" y="28"/>
                    </a:lnTo>
                    <a:lnTo>
                      <a:pt x="242" y="28"/>
                    </a:lnTo>
                    <a:lnTo>
                      <a:pt x="238" y="24"/>
                    </a:lnTo>
                    <a:lnTo>
                      <a:pt x="234" y="20"/>
                    </a:lnTo>
                    <a:lnTo>
                      <a:pt x="232" y="24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4" y="16"/>
                    </a:lnTo>
                    <a:lnTo>
                      <a:pt x="212" y="10"/>
                    </a:lnTo>
                    <a:lnTo>
                      <a:pt x="202" y="6"/>
                    </a:lnTo>
                    <a:lnTo>
                      <a:pt x="198" y="2"/>
                    </a:lnTo>
                    <a:lnTo>
                      <a:pt x="198" y="0"/>
                    </a:lnTo>
                    <a:lnTo>
                      <a:pt x="184" y="10"/>
                    </a:lnTo>
                    <a:lnTo>
                      <a:pt x="186" y="14"/>
                    </a:lnTo>
                    <a:lnTo>
                      <a:pt x="186" y="18"/>
                    </a:lnTo>
                    <a:lnTo>
                      <a:pt x="184" y="24"/>
                    </a:lnTo>
                    <a:lnTo>
                      <a:pt x="178" y="32"/>
                    </a:lnTo>
                    <a:lnTo>
                      <a:pt x="178" y="36"/>
                    </a:lnTo>
                    <a:lnTo>
                      <a:pt x="178" y="38"/>
                    </a:lnTo>
                    <a:lnTo>
                      <a:pt x="180" y="42"/>
                    </a:lnTo>
                    <a:lnTo>
                      <a:pt x="180" y="44"/>
                    </a:lnTo>
                    <a:lnTo>
                      <a:pt x="176" y="46"/>
                    </a:lnTo>
                    <a:lnTo>
                      <a:pt x="170" y="52"/>
                    </a:lnTo>
                    <a:lnTo>
                      <a:pt x="174" y="54"/>
                    </a:lnTo>
                    <a:lnTo>
                      <a:pt x="176" y="54"/>
                    </a:lnTo>
                    <a:lnTo>
                      <a:pt x="174" y="60"/>
                    </a:lnTo>
                    <a:lnTo>
                      <a:pt x="174" y="64"/>
                    </a:lnTo>
                    <a:lnTo>
                      <a:pt x="174" y="68"/>
                    </a:lnTo>
                    <a:lnTo>
                      <a:pt x="176" y="70"/>
                    </a:lnTo>
                    <a:lnTo>
                      <a:pt x="170" y="78"/>
                    </a:lnTo>
                    <a:lnTo>
                      <a:pt x="178" y="80"/>
                    </a:lnTo>
                    <a:lnTo>
                      <a:pt x="184" y="82"/>
                    </a:lnTo>
                    <a:lnTo>
                      <a:pt x="180" y="86"/>
                    </a:lnTo>
                    <a:lnTo>
                      <a:pt x="184" y="90"/>
                    </a:lnTo>
                    <a:lnTo>
                      <a:pt x="176" y="96"/>
                    </a:lnTo>
                    <a:lnTo>
                      <a:pt x="176" y="96"/>
                    </a:lnTo>
                    <a:lnTo>
                      <a:pt x="176" y="96"/>
                    </a:lnTo>
                    <a:close/>
                    <a:moveTo>
                      <a:pt x="186" y="78"/>
                    </a:moveTo>
                    <a:lnTo>
                      <a:pt x="186" y="82"/>
                    </a:lnTo>
                    <a:lnTo>
                      <a:pt x="184" y="82"/>
                    </a:lnTo>
                    <a:lnTo>
                      <a:pt x="184" y="80"/>
                    </a:lnTo>
                    <a:lnTo>
                      <a:pt x="186" y="78"/>
                    </a:lnTo>
                    <a:lnTo>
                      <a:pt x="186" y="78"/>
                    </a:lnTo>
                    <a:lnTo>
                      <a:pt x="186" y="7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4" y="46"/>
                    </a:lnTo>
                    <a:lnTo>
                      <a:pt x="8" y="42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3" name="Freeform 1758"/>
              <p:cNvSpPr>
                <a:spLocks/>
              </p:cNvSpPr>
              <p:nvPr/>
            </p:nvSpPr>
            <p:spPr bwMode="auto">
              <a:xfrm>
                <a:off x="7499350" y="3876675"/>
                <a:ext cx="85725" cy="60325"/>
              </a:xfrm>
              <a:custGeom>
                <a:avLst/>
                <a:gdLst>
                  <a:gd name="T0" fmla="*/ 2 w 54"/>
                  <a:gd name="T1" fmla="*/ 2 h 38"/>
                  <a:gd name="T2" fmla="*/ 2 w 54"/>
                  <a:gd name="T3" fmla="*/ 12 h 38"/>
                  <a:gd name="T4" fmla="*/ 2 w 54"/>
                  <a:gd name="T5" fmla="*/ 18 h 38"/>
                  <a:gd name="T6" fmla="*/ 0 w 54"/>
                  <a:gd name="T7" fmla="*/ 20 h 38"/>
                  <a:gd name="T8" fmla="*/ 4 w 54"/>
                  <a:gd name="T9" fmla="*/ 26 h 38"/>
                  <a:gd name="T10" fmla="*/ 4 w 54"/>
                  <a:gd name="T11" fmla="*/ 30 h 38"/>
                  <a:gd name="T12" fmla="*/ 8 w 54"/>
                  <a:gd name="T13" fmla="*/ 36 h 38"/>
                  <a:gd name="T14" fmla="*/ 10 w 54"/>
                  <a:gd name="T15" fmla="*/ 38 h 38"/>
                  <a:gd name="T16" fmla="*/ 12 w 54"/>
                  <a:gd name="T17" fmla="*/ 36 h 38"/>
                  <a:gd name="T18" fmla="*/ 14 w 54"/>
                  <a:gd name="T19" fmla="*/ 32 h 38"/>
                  <a:gd name="T20" fmla="*/ 12 w 54"/>
                  <a:gd name="T21" fmla="*/ 28 h 38"/>
                  <a:gd name="T22" fmla="*/ 12 w 54"/>
                  <a:gd name="T23" fmla="*/ 22 h 38"/>
                  <a:gd name="T24" fmla="*/ 22 w 54"/>
                  <a:gd name="T25" fmla="*/ 28 h 38"/>
                  <a:gd name="T26" fmla="*/ 22 w 54"/>
                  <a:gd name="T27" fmla="*/ 30 h 38"/>
                  <a:gd name="T28" fmla="*/ 28 w 54"/>
                  <a:gd name="T29" fmla="*/ 30 h 38"/>
                  <a:gd name="T30" fmla="*/ 32 w 54"/>
                  <a:gd name="T31" fmla="*/ 22 h 38"/>
                  <a:gd name="T32" fmla="*/ 46 w 54"/>
                  <a:gd name="T33" fmla="*/ 22 h 38"/>
                  <a:gd name="T34" fmla="*/ 46 w 54"/>
                  <a:gd name="T35" fmla="*/ 26 h 38"/>
                  <a:gd name="T36" fmla="*/ 48 w 54"/>
                  <a:gd name="T37" fmla="*/ 26 h 38"/>
                  <a:gd name="T38" fmla="*/ 54 w 54"/>
                  <a:gd name="T39" fmla="*/ 26 h 38"/>
                  <a:gd name="T40" fmla="*/ 50 w 54"/>
                  <a:gd name="T41" fmla="*/ 18 h 38"/>
                  <a:gd name="T42" fmla="*/ 48 w 54"/>
                  <a:gd name="T43" fmla="*/ 16 h 38"/>
                  <a:gd name="T44" fmla="*/ 46 w 54"/>
                  <a:gd name="T45" fmla="*/ 12 h 38"/>
                  <a:gd name="T46" fmla="*/ 42 w 54"/>
                  <a:gd name="T47" fmla="*/ 12 h 38"/>
                  <a:gd name="T48" fmla="*/ 36 w 54"/>
                  <a:gd name="T49" fmla="*/ 12 h 38"/>
                  <a:gd name="T50" fmla="*/ 28 w 54"/>
                  <a:gd name="T51" fmla="*/ 8 h 38"/>
                  <a:gd name="T52" fmla="*/ 20 w 54"/>
                  <a:gd name="T53" fmla="*/ 2 h 38"/>
                  <a:gd name="T54" fmla="*/ 10 w 54"/>
                  <a:gd name="T55" fmla="*/ 0 h 38"/>
                  <a:gd name="T56" fmla="*/ 2 w 54"/>
                  <a:gd name="T57" fmla="*/ 2 h 38"/>
                  <a:gd name="T58" fmla="*/ 2 w 54"/>
                  <a:gd name="T59" fmla="*/ 2 h 38"/>
                  <a:gd name="T60" fmla="*/ 2 w 54"/>
                  <a:gd name="T61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8">
                    <a:moveTo>
                      <a:pt x="2" y="2"/>
                    </a:moveTo>
                    <a:lnTo>
                      <a:pt x="2" y="1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2" y="28"/>
                    </a:lnTo>
                    <a:lnTo>
                      <a:pt x="12" y="22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8" y="30"/>
                    </a:lnTo>
                    <a:lnTo>
                      <a:pt x="32" y="22"/>
                    </a:lnTo>
                    <a:lnTo>
                      <a:pt x="46" y="22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4" y="26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6" y="12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4" name="Freeform 1759"/>
              <p:cNvSpPr>
                <a:spLocks noEditPoints="1"/>
              </p:cNvSpPr>
              <p:nvPr/>
            </p:nvSpPr>
            <p:spPr bwMode="auto">
              <a:xfrm>
                <a:off x="7207250" y="3775075"/>
                <a:ext cx="231775" cy="104775"/>
              </a:xfrm>
              <a:custGeom>
                <a:avLst/>
                <a:gdLst>
                  <a:gd name="T0" fmla="*/ 24 w 146"/>
                  <a:gd name="T1" fmla="*/ 20 h 66"/>
                  <a:gd name="T2" fmla="*/ 24 w 146"/>
                  <a:gd name="T3" fmla="*/ 20 h 66"/>
                  <a:gd name="T4" fmla="*/ 24 w 146"/>
                  <a:gd name="T5" fmla="*/ 24 h 66"/>
                  <a:gd name="T6" fmla="*/ 26 w 146"/>
                  <a:gd name="T7" fmla="*/ 30 h 66"/>
                  <a:gd name="T8" fmla="*/ 22 w 146"/>
                  <a:gd name="T9" fmla="*/ 32 h 66"/>
                  <a:gd name="T10" fmla="*/ 24 w 146"/>
                  <a:gd name="T11" fmla="*/ 32 h 66"/>
                  <a:gd name="T12" fmla="*/ 30 w 146"/>
                  <a:gd name="T13" fmla="*/ 28 h 66"/>
                  <a:gd name="T14" fmla="*/ 32 w 146"/>
                  <a:gd name="T15" fmla="*/ 22 h 66"/>
                  <a:gd name="T16" fmla="*/ 24 w 146"/>
                  <a:gd name="T17" fmla="*/ 20 h 66"/>
                  <a:gd name="T18" fmla="*/ 24 w 146"/>
                  <a:gd name="T19" fmla="*/ 20 h 66"/>
                  <a:gd name="T20" fmla="*/ 24 w 146"/>
                  <a:gd name="T21" fmla="*/ 20 h 66"/>
                  <a:gd name="T22" fmla="*/ 24 w 146"/>
                  <a:gd name="T23" fmla="*/ 0 h 66"/>
                  <a:gd name="T24" fmla="*/ 24 w 146"/>
                  <a:gd name="T25" fmla="*/ 0 h 66"/>
                  <a:gd name="T26" fmla="*/ 16 w 146"/>
                  <a:gd name="T27" fmla="*/ 4 h 66"/>
                  <a:gd name="T28" fmla="*/ 8 w 146"/>
                  <a:gd name="T29" fmla="*/ 10 h 66"/>
                  <a:gd name="T30" fmla="*/ 0 w 146"/>
                  <a:gd name="T31" fmla="*/ 24 h 66"/>
                  <a:gd name="T32" fmla="*/ 6 w 146"/>
                  <a:gd name="T33" fmla="*/ 24 h 66"/>
                  <a:gd name="T34" fmla="*/ 14 w 146"/>
                  <a:gd name="T35" fmla="*/ 22 h 66"/>
                  <a:gd name="T36" fmla="*/ 14 w 146"/>
                  <a:gd name="T37" fmla="*/ 18 h 66"/>
                  <a:gd name="T38" fmla="*/ 18 w 146"/>
                  <a:gd name="T39" fmla="*/ 12 h 66"/>
                  <a:gd name="T40" fmla="*/ 26 w 146"/>
                  <a:gd name="T41" fmla="*/ 6 h 66"/>
                  <a:gd name="T42" fmla="*/ 32 w 146"/>
                  <a:gd name="T43" fmla="*/ 6 h 66"/>
                  <a:gd name="T44" fmla="*/ 40 w 146"/>
                  <a:gd name="T45" fmla="*/ 10 h 66"/>
                  <a:gd name="T46" fmla="*/ 44 w 146"/>
                  <a:gd name="T47" fmla="*/ 18 h 66"/>
                  <a:gd name="T48" fmla="*/ 52 w 146"/>
                  <a:gd name="T49" fmla="*/ 18 h 66"/>
                  <a:gd name="T50" fmla="*/ 54 w 146"/>
                  <a:gd name="T51" fmla="*/ 20 h 66"/>
                  <a:gd name="T52" fmla="*/ 58 w 146"/>
                  <a:gd name="T53" fmla="*/ 20 h 66"/>
                  <a:gd name="T54" fmla="*/ 62 w 146"/>
                  <a:gd name="T55" fmla="*/ 20 h 66"/>
                  <a:gd name="T56" fmla="*/ 64 w 146"/>
                  <a:gd name="T57" fmla="*/ 24 h 66"/>
                  <a:gd name="T58" fmla="*/ 70 w 146"/>
                  <a:gd name="T59" fmla="*/ 32 h 66"/>
                  <a:gd name="T60" fmla="*/ 78 w 146"/>
                  <a:gd name="T61" fmla="*/ 32 h 66"/>
                  <a:gd name="T62" fmla="*/ 86 w 146"/>
                  <a:gd name="T63" fmla="*/ 32 h 66"/>
                  <a:gd name="T64" fmla="*/ 86 w 146"/>
                  <a:gd name="T65" fmla="*/ 38 h 66"/>
                  <a:gd name="T66" fmla="*/ 90 w 146"/>
                  <a:gd name="T67" fmla="*/ 44 h 66"/>
                  <a:gd name="T68" fmla="*/ 96 w 146"/>
                  <a:gd name="T69" fmla="*/ 46 h 66"/>
                  <a:gd name="T70" fmla="*/ 106 w 146"/>
                  <a:gd name="T71" fmla="*/ 54 h 66"/>
                  <a:gd name="T72" fmla="*/ 100 w 146"/>
                  <a:gd name="T73" fmla="*/ 66 h 66"/>
                  <a:gd name="T74" fmla="*/ 146 w 146"/>
                  <a:gd name="T75" fmla="*/ 58 h 66"/>
                  <a:gd name="T76" fmla="*/ 144 w 146"/>
                  <a:gd name="T77" fmla="*/ 50 h 66"/>
                  <a:gd name="T78" fmla="*/ 136 w 146"/>
                  <a:gd name="T79" fmla="*/ 50 h 66"/>
                  <a:gd name="T80" fmla="*/ 128 w 146"/>
                  <a:gd name="T81" fmla="*/ 50 h 66"/>
                  <a:gd name="T82" fmla="*/ 126 w 146"/>
                  <a:gd name="T83" fmla="*/ 38 h 66"/>
                  <a:gd name="T84" fmla="*/ 114 w 146"/>
                  <a:gd name="T85" fmla="*/ 38 h 66"/>
                  <a:gd name="T86" fmla="*/ 114 w 146"/>
                  <a:gd name="T87" fmla="*/ 36 h 66"/>
                  <a:gd name="T88" fmla="*/ 112 w 146"/>
                  <a:gd name="T89" fmla="*/ 32 h 66"/>
                  <a:gd name="T90" fmla="*/ 98 w 146"/>
                  <a:gd name="T91" fmla="*/ 24 h 66"/>
                  <a:gd name="T92" fmla="*/ 82 w 146"/>
                  <a:gd name="T93" fmla="*/ 18 h 66"/>
                  <a:gd name="T94" fmla="*/ 78 w 146"/>
                  <a:gd name="T95" fmla="*/ 18 h 66"/>
                  <a:gd name="T96" fmla="*/ 76 w 146"/>
                  <a:gd name="T97" fmla="*/ 12 h 66"/>
                  <a:gd name="T98" fmla="*/ 70 w 146"/>
                  <a:gd name="T99" fmla="*/ 6 h 66"/>
                  <a:gd name="T100" fmla="*/ 48 w 146"/>
                  <a:gd name="T101" fmla="*/ 2 h 66"/>
                  <a:gd name="T102" fmla="*/ 24 w 146"/>
                  <a:gd name="T103" fmla="*/ 0 h 66"/>
                  <a:gd name="T104" fmla="*/ 24 w 146"/>
                  <a:gd name="T105" fmla="*/ 0 h 66"/>
                  <a:gd name="T106" fmla="*/ 24 w 146"/>
                  <a:gd name="T10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66">
                    <a:moveTo>
                      <a:pt x="24" y="20"/>
                    </a:moveTo>
                    <a:lnTo>
                      <a:pt x="24" y="20"/>
                    </a:lnTo>
                    <a:lnTo>
                      <a:pt x="24" y="24"/>
                    </a:lnTo>
                    <a:lnTo>
                      <a:pt x="26" y="30"/>
                    </a:lnTo>
                    <a:lnTo>
                      <a:pt x="22" y="32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4" y="20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6" y="4"/>
                    </a:lnTo>
                    <a:lnTo>
                      <a:pt x="8" y="1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40" y="10"/>
                    </a:lnTo>
                    <a:lnTo>
                      <a:pt x="44" y="18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8" y="20"/>
                    </a:lnTo>
                    <a:lnTo>
                      <a:pt x="62" y="20"/>
                    </a:lnTo>
                    <a:lnTo>
                      <a:pt x="64" y="24"/>
                    </a:lnTo>
                    <a:lnTo>
                      <a:pt x="70" y="32"/>
                    </a:lnTo>
                    <a:lnTo>
                      <a:pt x="78" y="32"/>
                    </a:lnTo>
                    <a:lnTo>
                      <a:pt x="86" y="32"/>
                    </a:lnTo>
                    <a:lnTo>
                      <a:pt x="86" y="38"/>
                    </a:lnTo>
                    <a:lnTo>
                      <a:pt x="90" y="44"/>
                    </a:lnTo>
                    <a:lnTo>
                      <a:pt x="96" y="46"/>
                    </a:lnTo>
                    <a:lnTo>
                      <a:pt x="106" y="54"/>
                    </a:lnTo>
                    <a:lnTo>
                      <a:pt x="100" y="66"/>
                    </a:lnTo>
                    <a:lnTo>
                      <a:pt x="146" y="58"/>
                    </a:lnTo>
                    <a:lnTo>
                      <a:pt x="144" y="50"/>
                    </a:lnTo>
                    <a:lnTo>
                      <a:pt x="136" y="50"/>
                    </a:lnTo>
                    <a:lnTo>
                      <a:pt x="128" y="50"/>
                    </a:lnTo>
                    <a:lnTo>
                      <a:pt x="126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2" y="32"/>
                    </a:lnTo>
                    <a:lnTo>
                      <a:pt x="98" y="24"/>
                    </a:lnTo>
                    <a:lnTo>
                      <a:pt x="82" y="18"/>
                    </a:lnTo>
                    <a:lnTo>
                      <a:pt x="78" y="18"/>
                    </a:lnTo>
                    <a:lnTo>
                      <a:pt x="76" y="12"/>
                    </a:lnTo>
                    <a:lnTo>
                      <a:pt x="70" y="6"/>
                    </a:lnTo>
                    <a:lnTo>
                      <a:pt x="48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5" name="Freeform 1760"/>
              <p:cNvSpPr>
                <a:spLocks/>
              </p:cNvSpPr>
              <p:nvPr/>
            </p:nvSpPr>
            <p:spPr bwMode="auto">
              <a:xfrm>
                <a:off x="7175500" y="4117975"/>
                <a:ext cx="76200" cy="95250"/>
              </a:xfrm>
              <a:custGeom>
                <a:avLst/>
                <a:gdLst>
                  <a:gd name="T0" fmla="*/ 6 w 48"/>
                  <a:gd name="T1" fmla="*/ 0 h 60"/>
                  <a:gd name="T2" fmla="*/ 6 w 48"/>
                  <a:gd name="T3" fmla="*/ 0 h 60"/>
                  <a:gd name="T4" fmla="*/ 4 w 48"/>
                  <a:gd name="T5" fmla="*/ 0 h 60"/>
                  <a:gd name="T6" fmla="*/ 0 w 48"/>
                  <a:gd name="T7" fmla="*/ 0 h 60"/>
                  <a:gd name="T8" fmla="*/ 6 w 48"/>
                  <a:gd name="T9" fmla="*/ 8 h 60"/>
                  <a:gd name="T10" fmla="*/ 6 w 48"/>
                  <a:gd name="T11" fmla="*/ 14 h 60"/>
                  <a:gd name="T12" fmla="*/ 0 w 48"/>
                  <a:gd name="T13" fmla="*/ 28 h 60"/>
                  <a:gd name="T14" fmla="*/ 6 w 48"/>
                  <a:gd name="T15" fmla="*/ 32 h 60"/>
                  <a:gd name="T16" fmla="*/ 8 w 48"/>
                  <a:gd name="T17" fmla="*/ 34 h 60"/>
                  <a:gd name="T18" fmla="*/ 16 w 48"/>
                  <a:gd name="T19" fmla="*/ 32 h 60"/>
                  <a:gd name="T20" fmla="*/ 16 w 48"/>
                  <a:gd name="T21" fmla="*/ 28 h 60"/>
                  <a:gd name="T22" fmla="*/ 16 w 48"/>
                  <a:gd name="T23" fmla="*/ 26 h 60"/>
                  <a:gd name="T24" fmla="*/ 26 w 48"/>
                  <a:gd name="T25" fmla="*/ 34 h 60"/>
                  <a:gd name="T26" fmla="*/ 32 w 48"/>
                  <a:gd name="T27" fmla="*/ 42 h 60"/>
                  <a:gd name="T28" fmla="*/ 32 w 48"/>
                  <a:gd name="T29" fmla="*/ 50 h 60"/>
                  <a:gd name="T30" fmla="*/ 32 w 48"/>
                  <a:gd name="T31" fmla="*/ 52 h 60"/>
                  <a:gd name="T32" fmla="*/ 32 w 48"/>
                  <a:gd name="T33" fmla="*/ 58 h 60"/>
                  <a:gd name="T34" fmla="*/ 36 w 48"/>
                  <a:gd name="T35" fmla="*/ 58 h 60"/>
                  <a:gd name="T36" fmla="*/ 36 w 48"/>
                  <a:gd name="T37" fmla="*/ 54 h 60"/>
                  <a:gd name="T38" fmla="*/ 36 w 48"/>
                  <a:gd name="T39" fmla="*/ 50 h 60"/>
                  <a:gd name="T40" fmla="*/ 40 w 48"/>
                  <a:gd name="T41" fmla="*/ 50 h 60"/>
                  <a:gd name="T42" fmla="*/ 42 w 48"/>
                  <a:gd name="T43" fmla="*/ 60 h 60"/>
                  <a:gd name="T44" fmla="*/ 46 w 48"/>
                  <a:gd name="T45" fmla="*/ 52 h 60"/>
                  <a:gd name="T46" fmla="*/ 42 w 48"/>
                  <a:gd name="T47" fmla="*/ 46 h 60"/>
                  <a:gd name="T48" fmla="*/ 40 w 48"/>
                  <a:gd name="T49" fmla="*/ 44 h 60"/>
                  <a:gd name="T50" fmla="*/ 42 w 48"/>
                  <a:gd name="T51" fmla="*/ 42 h 60"/>
                  <a:gd name="T52" fmla="*/ 42 w 48"/>
                  <a:gd name="T53" fmla="*/ 36 h 60"/>
                  <a:gd name="T54" fmla="*/ 42 w 48"/>
                  <a:gd name="T55" fmla="*/ 34 h 60"/>
                  <a:gd name="T56" fmla="*/ 46 w 48"/>
                  <a:gd name="T57" fmla="*/ 34 h 60"/>
                  <a:gd name="T58" fmla="*/ 48 w 48"/>
                  <a:gd name="T59" fmla="*/ 34 h 60"/>
                  <a:gd name="T60" fmla="*/ 46 w 48"/>
                  <a:gd name="T61" fmla="*/ 26 h 60"/>
                  <a:gd name="T62" fmla="*/ 30 w 48"/>
                  <a:gd name="T63" fmla="*/ 8 h 60"/>
                  <a:gd name="T64" fmla="*/ 28 w 48"/>
                  <a:gd name="T65" fmla="*/ 8 h 60"/>
                  <a:gd name="T66" fmla="*/ 26 w 48"/>
                  <a:gd name="T67" fmla="*/ 8 h 60"/>
                  <a:gd name="T68" fmla="*/ 24 w 48"/>
                  <a:gd name="T69" fmla="*/ 6 h 60"/>
                  <a:gd name="T70" fmla="*/ 18 w 48"/>
                  <a:gd name="T71" fmla="*/ 6 h 60"/>
                  <a:gd name="T72" fmla="*/ 18 w 48"/>
                  <a:gd name="T73" fmla="*/ 8 h 60"/>
                  <a:gd name="T74" fmla="*/ 16 w 48"/>
                  <a:gd name="T75" fmla="*/ 6 h 60"/>
                  <a:gd name="T76" fmla="*/ 8 w 48"/>
                  <a:gd name="T77" fmla="*/ 6 h 60"/>
                  <a:gd name="T78" fmla="*/ 6 w 48"/>
                  <a:gd name="T79" fmla="*/ 0 h 60"/>
                  <a:gd name="T80" fmla="*/ 6 w 48"/>
                  <a:gd name="T81" fmla="*/ 0 h 60"/>
                  <a:gd name="T82" fmla="*/ 6 w 48"/>
                  <a:gd name="T8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" h="6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14"/>
                    </a:lnTo>
                    <a:lnTo>
                      <a:pt x="0" y="28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26" y="34"/>
                    </a:lnTo>
                    <a:lnTo>
                      <a:pt x="32" y="42"/>
                    </a:lnTo>
                    <a:lnTo>
                      <a:pt x="32" y="50"/>
                    </a:lnTo>
                    <a:lnTo>
                      <a:pt x="32" y="52"/>
                    </a:lnTo>
                    <a:lnTo>
                      <a:pt x="32" y="58"/>
                    </a:lnTo>
                    <a:lnTo>
                      <a:pt x="36" y="58"/>
                    </a:lnTo>
                    <a:lnTo>
                      <a:pt x="36" y="54"/>
                    </a:lnTo>
                    <a:lnTo>
                      <a:pt x="36" y="50"/>
                    </a:lnTo>
                    <a:lnTo>
                      <a:pt x="40" y="50"/>
                    </a:lnTo>
                    <a:lnTo>
                      <a:pt x="42" y="60"/>
                    </a:lnTo>
                    <a:lnTo>
                      <a:pt x="46" y="52"/>
                    </a:lnTo>
                    <a:lnTo>
                      <a:pt x="42" y="46"/>
                    </a:lnTo>
                    <a:lnTo>
                      <a:pt x="40" y="4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4"/>
                    </a:lnTo>
                    <a:lnTo>
                      <a:pt x="46" y="34"/>
                    </a:lnTo>
                    <a:lnTo>
                      <a:pt x="48" y="34"/>
                    </a:lnTo>
                    <a:lnTo>
                      <a:pt x="46" y="26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6" name="Freeform 1761"/>
              <p:cNvSpPr>
                <a:spLocks/>
              </p:cNvSpPr>
              <p:nvPr/>
            </p:nvSpPr>
            <p:spPr bwMode="auto">
              <a:xfrm>
                <a:off x="7327900" y="4108450"/>
                <a:ext cx="298450" cy="460375"/>
              </a:xfrm>
              <a:custGeom>
                <a:avLst/>
                <a:gdLst>
                  <a:gd name="T0" fmla="*/ 4 w 188"/>
                  <a:gd name="T1" fmla="*/ 192 h 290"/>
                  <a:gd name="T2" fmla="*/ 18 w 188"/>
                  <a:gd name="T3" fmla="*/ 206 h 290"/>
                  <a:gd name="T4" fmla="*/ 36 w 188"/>
                  <a:gd name="T5" fmla="*/ 214 h 290"/>
                  <a:gd name="T6" fmla="*/ 48 w 188"/>
                  <a:gd name="T7" fmla="*/ 218 h 290"/>
                  <a:gd name="T8" fmla="*/ 60 w 188"/>
                  <a:gd name="T9" fmla="*/ 224 h 290"/>
                  <a:gd name="T10" fmla="*/ 70 w 188"/>
                  <a:gd name="T11" fmla="*/ 236 h 290"/>
                  <a:gd name="T12" fmla="*/ 86 w 188"/>
                  <a:gd name="T13" fmla="*/ 242 h 290"/>
                  <a:gd name="T14" fmla="*/ 92 w 188"/>
                  <a:gd name="T15" fmla="*/ 252 h 290"/>
                  <a:gd name="T16" fmla="*/ 104 w 188"/>
                  <a:gd name="T17" fmla="*/ 252 h 290"/>
                  <a:gd name="T18" fmla="*/ 122 w 188"/>
                  <a:gd name="T19" fmla="*/ 256 h 290"/>
                  <a:gd name="T20" fmla="*/ 114 w 188"/>
                  <a:gd name="T21" fmla="*/ 288 h 290"/>
                  <a:gd name="T22" fmla="*/ 140 w 188"/>
                  <a:gd name="T23" fmla="*/ 250 h 290"/>
                  <a:gd name="T24" fmla="*/ 136 w 188"/>
                  <a:gd name="T25" fmla="*/ 234 h 290"/>
                  <a:gd name="T26" fmla="*/ 144 w 188"/>
                  <a:gd name="T27" fmla="*/ 226 h 290"/>
                  <a:gd name="T28" fmla="*/ 136 w 188"/>
                  <a:gd name="T29" fmla="*/ 218 h 290"/>
                  <a:gd name="T30" fmla="*/ 164 w 188"/>
                  <a:gd name="T31" fmla="*/ 206 h 290"/>
                  <a:gd name="T32" fmla="*/ 172 w 188"/>
                  <a:gd name="T33" fmla="*/ 200 h 290"/>
                  <a:gd name="T34" fmla="*/ 182 w 188"/>
                  <a:gd name="T35" fmla="*/ 202 h 290"/>
                  <a:gd name="T36" fmla="*/ 184 w 188"/>
                  <a:gd name="T37" fmla="*/ 188 h 290"/>
                  <a:gd name="T38" fmla="*/ 176 w 188"/>
                  <a:gd name="T39" fmla="*/ 186 h 290"/>
                  <a:gd name="T40" fmla="*/ 180 w 188"/>
                  <a:gd name="T41" fmla="*/ 174 h 290"/>
                  <a:gd name="T42" fmla="*/ 182 w 188"/>
                  <a:gd name="T43" fmla="*/ 156 h 290"/>
                  <a:gd name="T44" fmla="*/ 166 w 188"/>
                  <a:gd name="T45" fmla="*/ 142 h 290"/>
                  <a:gd name="T46" fmla="*/ 158 w 188"/>
                  <a:gd name="T47" fmla="*/ 132 h 290"/>
                  <a:gd name="T48" fmla="*/ 162 w 188"/>
                  <a:gd name="T49" fmla="*/ 124 h 290"/>
                  <a:gd name="T50" fmla="*/ 140 w 188"/>
                  <a:gd name="T51" fmla="*/ 114 h 290"/>
                  <a:gd name="T52" fmla="*/ 124 w 188"/>
                  <a:gd name="T53" fmla="*/ 98 h 290"/>
                  <a:gd name="T54" fmla="*/ 102 w 188"/>
                  <a:gd name="T55" fmla="*/ 96 h 290"/>
                  <a:gd name="T56" fmla="*/ 96 w 188"/>
                  <a:gd name="T57" fmla="*/ 82 h 290"/>
                  <a:gd name="T58" fmla="*/ 96 w 188"/>
                  <a:gd name="T59" fmla="*/ 72 h 290"/>
                  <a:gd name="T60" fmla="*/ 80 w 188"/>
                  <a:gd name="T61" fmla="*/ 60 h 290"/>
                  <a:gd name="T62" fmla="*/ 84 w 188"/>
                  <a:gd name="T63" fmla="*/ 42 h 290"/>
                  <a:gd name="T64" fmla="*/ 92 w 188"/>
                  <a:gd name="T65" fmla="*/ 28 h 290"/>
                  <a:gd name="T66" fmla="*/ 112 w 188"/>
                  <a:gd name="T67" fmla="*/ 2 h 290"/>
                  <a:gd name="T68" fmla="*/ 102 w 188"/>
                  <a:gd name="T69" fmla="*/ 6 h 290"/>
                  <a:gd name="T70" fmla="*/ 76 w 188"/>
                  <a:gd name="T71" fmla="*/ 16 h 290"/>
                  <a:gd name="T72" fmla="*/ 70 w 188"/>
                  <a:gd name="T73" fmla="*/ 26 h 290"/>
                  <a:gd name="T74" fmla="*/ 60 w 188"/>
                  <a:gd name="T75" fmla="*/ 24 h 290"/>
                  <a:gd name="T76" fmla="*/ 52 w 188"/>
                  <a:gd name="T77" fmla="*/ 46 h 290"/>
                  <a:gd name="T78" fmla="*/ 40 w 188"/>
                  <a:gd name="T79" fmla="*/ 62 h 290"/>
                  <a:gd name="T80" fmla="*/ 30 w 188"/>
                  <a:gd name="T81" fmla="*/ 70 h 290"/>
                  <a:gd name="T82" fmla="*/ 32 w 188"/>
                  <a:gd name="T83" fmla="*/ 82 h 290"/>
                  <a:gd name="T84" fmla="*/ 26 w 188"/>
                  <a:gd name="T85" fmla="*/ 100 h 290"/>
                  <a:gd name="T86" fmla="*/ 26 w 188"/>
                  <a:gd name="T87" fmla="*/ 126 h 290"/>
                  <a:gd name="T88" fmla="*/ 18 w 188"/>
                  <a:gd name="T89" fmla="*/ 162 h 290"/>
                  <a:gd name="T90" fmla="*/ 6 w 188"/>
                  <a:gd name="T91" fmla="*/ 174 h 290"/>
                  <a:gd name="T92" fmla="*/ 0 w 188"/>
                  <a:gd name="T93" fmla="*/ 182 h 290"/>
                  <a:gd name="T94" fmla="*/ 4 w 188"/>
                  <a:gd name="T95" fmla="*/ 1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290">
                    <a:moveTo>
                      <a:pt x="4" y="190"/>
                    </a:moveTo>
                    <a:lnTo>
                      <a:pt x="4" y="190"/>
                    </a:lnTo>
                    <a:lnTo>
                      <a:pt x="4" y="192"/>
                    </a:lnTo>
                    <a:lnTo>
                      <a:pt x="6" y="196"/>
                    </a:lnTo>
                    <a:lnTo>
                      <a:pt x="16" y="200"/>
                    </a:lnTo>
                    <a:lnTo>
                      <a:pt x="18" y="206"/>
                    </a:lnTo>
                    <a:lnTo>
                      <a:pt x="22" y="210"/>
                    </a:lnTo>
                    <a:lnTo>
                      <a:pt x="24" y="210"/>
                    </a:lnTo>
                    <a:lnTo>
                      <a:pt x="36" y="214"/>
                    </a:lnTo>
                    <a:lnTo>
                      <a:pt x="40" y="210"/>
                    </a:lnTo>
                    <a:lnTo>
                      <a:pt x="42" y="214"/>
                    </a:lnTo>
                    <a:lnTo>
                      <a:pt x="48" y="218"/>
                    </a:lnTo>
                    <a:lnTo>
                      <a:pt x="52" y="218"/>
                    </a:lnTo>
                    <a:lnTo>
                      <a:pt x="60" y="218"/>
                    </a:lnTo>
                    <a:lnTo>
                      <a:pt x="60" y="224"/>
                    </a:lnTo>
                    <a:lnTo>
                      <a:pt x="62" y="226"/>
                    </a:lnTo>
                    <a:lnTo>
                      <a:pt x="68" y="232"/>
                    </a:lnTo>
                    <a:lnTo>
                      <a:pt x="70" y="236"/>
                    </a:lnTo>
                    <a:lnTo>
                      <a:pt x="74" y="238"/>
                    </a:lnTo>
                    <a:lnTo>
                      <a:pt x="76" y="242"/>
                    </a:lnTo>
                    <a:lnTo>
                      <a:pt x="86" y="242"/>
                    </a:lnTo>
                    <a:lnTo>
                      <a:pt x="86" y="246"/>
                    </a:lnTo>
                    <a:lnTo>
                      <a:pt x="86" y="250"/>
                    </a:lnTo>
                    <a:lnTo>
                      <a:pt x="92" y="252"/>
                    </a:lnTo>
                    <a:lnTo>
                      <a:pt x="100" y="254"/>
                    </a:lnTo>
                    <a:lnTo>
                      <a:pt x="100" y="252"/>
                    </a:lnTo>
                    <a:lnTo>
                      <a:pt x="104" y="252"/>
                    </a:lnTo>
                    <a:lnTo>
                      <a:pt x="110" y="252"/>
                    </a:lnTo>
                    <a:lnTo>
                      <a:pt x="114" y="254"/>
                    </a:lnTo>
                    <a:lnTo>
                      <a:pt x="122" y="256"/>
                    </a:lnTo>
                    <a:lnTo>
                      <a:pt x="128" y="256"/>
                    </a:lnTo>
                    <a:lnTo>
                      <a:pt x="128" y="260"/>
                    </a:lnTo>
                    <a:lnTo>
                      <a:pt x="114" y="288"/>
                    </a:lnTo>
                    <a:lnTo>
                      <a:pt x="120" y="288"/>
                    </a:lnTo>
                    <a:lnTo>
                      <a:pt x="124" y="290"/>
                    </a:lnTo>
                    <a:lnTo>
                      <a:pt x="140" y="250"/>
                    </a:lnTo>
                    <a:lnTo>
                      <a:pt x="144" y="244"/>
                    </a:lnTo>
                    <a:lnTo>
                      <a:pt x="140" y="238"/>
                    </a:lnTo>
                    <a:lnTo>
                      <a:pt x="136" y="234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44" y="226"/>
                    </a:lnTo>
                    <a:lnTo>
                      <a:pt x="144" y="220"/>
                    </a:lnTo>
                    <a:lnTo>
                      <a:pt x="140" y="218"/>
                    </a:lnTo>
                    <a:lnTo>
                      <a:pt x="136" y="218"/>
                    </a:lnTo>
                    <a:lnTo>
                      <a:pt x="136" y="210"/>
                    </a:lnTo>
                    <a:lnTo>
                      <a:pt x="144" y="208"/>
                    </a:lnTo>
                    <a:lnTo>
                      <a:pt x="164" y="206"/>
                    </a:lnTo>
                    <a:lnTo>
                      <a:pt x="164" y="200"/>
                    </a:lnTo>
                    <a:lnTo>
                      <a:pt x="166" y="202"/>
                    </a:lnTo>
                    <a:lnTo>
                      <a:pt x="172" y="200"/>
                    </a:lnTo>
                    <a:lnTo>
                      <a:pt x="174" y="196"/>
                    </a:lnTo>
                    <a:lnTo>
                      <a:pt x="180" y="196"/>
                    </a:lnTo>
                    <a:lnTo>
                      <a:pt x="182" y="202"/>
                    </a:lnTo>
                    <a:lnTo>
                      <a:pt x="184" y="202"/>
                    </a:lnTo>
                    <a:lnTo>
                      <a:pt x="188" y="196"/>
                    </a:lnTo>
                    <a:lnTo>
                      <a:pt x="184" y="188"/>
                    </a:lnTo>
                    <a:lnTo>
                      <a:pt x="182" y="182"/>
                    </a:lnTo>
                    <a:lnTo>
                      <a:pt x="180" y="186"/>
                    </a:lnTo>
                    <a:lnTo>
                      <a:pt x="176" y="186"/>
                    </a:lnTo>
                    <a:lnTo>
                      <a:pt x="176" y="182"/>
                    </a:lnTo>
                    <a:lnTo>
                      <a:pt x="176" y="178"/>
                    </a:lnTo>
                    <a:lnTo>
                      <a:pt x="180" y="174"/>
                    </a:lnTo>
                    <a:lnTo>
                      <a:pt x="184" y="170"/>
                    </a:lnTo>
                    <a:lnTo>
                      <a:pt x="188" y="160"/>
                    </a:lnTo>
                    <a:lnTo>
                      <a:pt x="182" y="156"/>
                    </a:lnTo>
                    <a:lnTo>
                      <a:pt x="174" y="152"/>
                    </a:lnTo>
                    <a:lnTo>
                      <a:pt x="168" y="146"/>
                    </a:lnTo>
                    <a:lnTo>
                      <a:pt x="166" y="142"/>
                    </a:lnTo>
                    <a:lnTo>
                      <a:pt x="162" y="136"/>
                    </a:lnTo>
                    <a:lnTo>
                      <a:pt x="158" y="134"/>
                    </a:lnTo>
                    <a:lnTo>
                      <a:pt x="158" y="132"/>
                    </a:lnTo>
                    <a:lnTo>
                      <a:pt x="158" y="126"/>
                    </a:lnTo>
                    <a:lnTo>
                      <a:pt x="158" y="124"/>
                    </a:lnTo>
                    <a:lnTo>
                      <a:pt x="162" y="124"/>
                    </a:lnTo>
                    <a:lnTo>
                      <a:pt x="162" y="114"/>
                    </a:lnTo>
                    <a:lnTo>
                      <a:pt x="150" y="110"/>
                    </a:lnTo>
                    <a:lnTo>
                      <a:pt x="140" y="114"/>
                    </a:lnTo>
                    <a:lnTo>
                      <a:pt x="132" y="100"/>
                    </a:lnTo>
                    <a:lnTo>
                      <a:pt x="130" y="98"/>
                    </a:lnTo>
                    <a:lnTo>
                      <a:pt x="124" y="98"/>
                    </a:lnTo>
                    <a:lnTo>
                      <a:pt x="118" y="98"/>
                    </a:lnTo>
                    <a:lnTo>
                      <a:pt x="112" y="98"/>
                    </a:lnTo>
                    <a:lnTo>
                      <a:pt x="102" y="96"/>
                    </a:lnTo>
                    <a:lnTo>
                      <a:pt x="102" y="92"/>
                    </a:lnTo>
                    <a:lnTo>
                      <a:pt x="100" y="88"/>
                    </a:lnTo>
                    <a:lnTo>
                      <a:pt x="96" y="82"/>
                    </a:lnTo>
                    <a:lnTo>
                      <a:pt x="94" y="78"/>
                    </a:lnTo>
                    <a:lnTo>
                      <a:pt x="94" y="72"/>
                    </a:lnTo>
                    <a:lnTo>
                      <a:pt x="96" y="72"/>
                    </a:lnTo>
                    <a:lnTo>
                      <a:pt x="88" y="60"/>
                    </a:lnTo>
                    <a:lnTo>
                      <a:pt x="84" y="60"/>
                    </a:lnTo>
                    <a:lnTo>
                      <a:pt x="80" y="60"/>
                    </a:lnTo>
                    <a:lnTo>
                      <a:pt x="80" y="54"/>
                    </a:lnTo>
                    <a:lnTo>
                      <a:pt x="84" y="46"/>
                    </a:lnTo>
                    <a:lnTo>
                      <a:pt x="84" y="42"/>
                    </a:lnTo>
                    <a:lnTo>
                      <a:pt x="86" y="36"/>
                    </a:lnTo>
                    <a:lnTo>
                      <a:pt x="84" y="32"/>
                    </a:lnTo>
                    <a:lnTo>
                      <a:pt x="92" y="28"/>
                    </a:lnTo>
                    <a:lnTo>
                      <a:pt x="96" y="16"/>
                    </a:lnTo>
                    <a:lnTo>
                      <a:pt x="104" y="8"/>
                    </a:lnTo>
                    <a:lnTo>
                      <a:pt x="112" y="2"/>
                    </a:lnTo>
                    <a:lnTo>
                      <a:pt x="112" y="0"/>
                    </a:lnTo>
                    <a:lnTo>
                      <a:pt x="102" y="0"/>
                    </a:lnTo>
                    <a:lnTo>
                      <a:pt x="102" y="6"/>
                    </a:lnTo>
                    <a:lnTo>
                      <a:pt x="84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4" y="18"/>
                    </a:lnTo>
                    <a:lnTo>
                      <a:pt x="70" y="20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8" y="24"/>
                    </a:lnTo>
                    <a:lnTo>
                      <a:pt x="60" y="24"/>
                    </a:lnTo>
                    <a:lnTo>
                      <a:pt x="58" y="42"/>
                    </a:lnTo>
                    <a:lnTo>
                      <a:pt x="52" y="42"/>
                    </a:lnTo>
                    <a:lnTo>
                      <a:pt x="52" y="46"/>
                    </a:lnTo>
                    <a:lnTo>
                      <a:pt x="52" y="52"/>
                    </a:lnTo>
                    <a:lnTo>
                      <a:pt x="44" y="52"/>
                    </a:lnTo>
                    <a:lnTo>
                      <a:pt x="40" y="62"/>
                    </a:lnTo>
                    <a:lnTo>
                      <a:pt x="40" y="70"/>
                    </a:lnTo>
                    <a:lnTo>
                      <a:pt x="32" y="64"/>
                    </a:lnTo>
                    <a:lnTo>
                      <a:pt x="30" y="70"/>
                    </a:lnTo>
                    <a:lnTo>
                      <a:pt x="32" y="72"/>
                    </a:lnTo>
                    <a:lnTo>
                      <a:pt x="32" y="78"/>
                    </a:lnTo>
                    <a:lnTo>
                      <a:pt x="32" y="82"/>
                    </a:lnTo>
                    <a:lnTo>
                      <a:pt x="30" y="84"/>
                    </a:lnTo>
                    <a:lnTo>
                      <a:pt x="26" y="88"/>
                    </a:lnTo>
                    <a:lnTo>
                      <a:pt x="26" y="100"/>
                    </a:lnTo>
                    <a:lnTo>
                      <a:pt x="30" y="106"/>
                    </a:lnTo>
                    <a:lnTo>
                      <a:pt x="30" y="108"/>
                    </a:lnTo>
                    <a:lnTo>
                      <a:pt x="26" y="126"/>
                    </a:lnTo>
                    <a:lnTo>
                      <a:pt x="22" y="146"/>
                    </a:lnTo>
                    <a:lnTo>
                      <a:pt x="30" y="152"/>
                    </a:lnTo>
                    <a:lnTo>
                      <a:pt x="18" y="162"/>
                    </a:lnTo>
                    <a:lnTo>
                      <a:pt x="6" y="170"/>
                    </a:lnTo>
                    <a:lnTo>
                      <a:pt x="8" y="172"/>
                    </a:lnTo>
                    <a:lnTo>
                      <a:pt x="6" y="174"/>
                    </a:lnTo>
                    <a:lnTo>
                      <a:pt x="6" y="180"/>
                    </a:lnTo>
                    <a:lnTo>
                      <a:pt x="8" y="182"/>
                    </a:lnTo>
                    <a:lnTo>
                      <a:pt x="0" y="182"/>
                    </a:lnTo>
                    <a:lnTo>
                      <a:pt x="4" y="190"/>
                    </a:lnTo>
                    <a:lnTo>
                      <a:pt x="4" y="190"/>
                    </a:lnTo>
                    <a:lnTo>
                      <a:pt x="4" y="19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7" name="Freeform 1762"/>
              <p:cNvSpPr>
                <a:spLocks noEditPoints="1"/>
              </p:cNvSpPr>
              <p:nvPr/>
            </p:nvSpPr>
            <p:spPr bwMode="auto">
              <a:xfrm>
                <a:off x="7413625" y="4943475"/>
                <a:ext cx="228600" cy="1238250"/>
              </a:xfrm>
              <a:custGeom>
                <a:avLst/>
                <a:gdLst>
                  <a:gd name="T0" fmla="*/ 76 w 144"/>
                  <a:gd name="T1" fmla="*/ 110 h 780"/>
                  <a:gd name="T2" fmla="*/ 70 w 144"/>
                  <a:gd name="T3" fmla="*/ 164 h 780"/>
                  <a:gd name="T4" fmla="*/ 60 w 144"/>
                  <a:gd name="T5" fmla="*/ 256 h 780"/>
                  <a:gd name="T6" fmla="*/ 50 w 144"/>
                  <a:gd name="T7" fmla="*/ 324 h 780"/>
                  <a:gd name="T8" fmla="*/ 34 w 144"/>
                  <a:gd name="T9" fmla="*/ 402 h 780"/>
                  <a:gd name="T10" fmla="*/ 36 w 144"/>
                  <a:gd name="T11" fmla="*/ 478 h 780"/>
                  <a:gd name="T12" fmla="*/ 36 w 144"/>
                  <a:gd name="T13" fmla="*/ 528 h 780"/>
                  <a:gd name="T14" fmla="*/ 24 w 144"/>
                  <a:gd name="T15" fmla="*/ 572 h 780"/>
                  <a:gd name="T16" fmla="*/ 4 w 144"/>
                  <a:gd name="T17" fmla="*/ 588 h 780"/>
                  <a:gd name="T18" fmla="*/ 26 w 144"/>
                  <a:gd name="T19" fmla="*/ 602 h 780"/>
                  <a:gd name="T20" fmla="*/ 18 w 144"/>
                  <a:gd name="T21" fmla="*/ 650 h 780"/>
                  <a:gd name="T22" fmla="*/ 6 w 144"/>
                  <a:gd name="T23" fmla="*/ 616 h 780"/>
                  <a:gd name="T24" fmla="*/ 16 w 144"/>
                  <a:gd name="T25" fmla="*/ 654 h 780"/>
                  <a:gd name="T26" fmla="*/ 16 w 144"/>
                  <a:gd name="T27" fmla="*/ 670 h 780"/>
                  <a:gd name="T28" fmla="*/ 22 w 144"/>
                  <a:gd name="T29" fmla="*/ 678 h 780"/>
                  <a:gd name="T30" fmla="*/ 26 w 144"/>
                  <a:gd name="T31" fmla="*/ 682 h 780"/>
                  <a:gd name="T32" fmla="*/ 14 w 144"/>
                  <a:gd name="T33" fmla="*/ 692 h 780"/>
                  <a:gd name="T34" fmla="*/ 18 w 144"/>
                  <a:gd name="T35" fmla="*/ 716 h 780"/>
                  <a:gd name="T36" fmla="*/ 34 w 144"/>
                  <a:gd name="T37" fmla="*/ 698 h 780"/>
                  <a:gd name="T38" fmla="*/ 34 w 144"/>
                  <a:gd name="T39" fmla="*/ 698 h 780"/>
                  <a:gd name="T40" fmla="*/ 40 w 144"/>
                  <a:gd name="T41" fmla="*/ 738 h 780"/>
                  <a:gd name="T42" fmla="*/ 44 w 144"/>
                  <a:gd name="T43" fmla="*/ 726 h 780"/>
                  <a:gd name="T44" fmla="*/ 54 w 144"/>
                  <a:gd name="T45" fmla="*/ 746 h 780"/>
                  <a:gd name="T46" fmla="*/ 64 w 144"/>
                  <a:gd name="T47" fmla="*/ 760 h 780"/>
                  <a:gd name="T48" fmla="*/ 80 w 144"/>
                  <a:gd name="T49" fmla="*/ 772 h 780"/>
                  <a:gd name="T50" fmla="*/ 100 w 144"/>
                  <a:gd name="T51" fmla="*/ 762 h 780"/>
                  <a:gd name="T52" fmla="*/ 122 w 144"/>
                  <a:gd name="T53" fmla="*/ 760 h 780"/>
                  <a:gd name="T54" fmla="*/ 88 w 144"/>
                  <a:gd name="T55" fmla="*/ 702 h 780"/>
                  <a:gd name="T56" fmla="*/ 50 w 144"/>
                  <a:gd name="T57" fmla="*/ 690 h 780"/>
                  <a:gd name="T58" fmla="*/ 32 w 144"/>
                  <a:gd name="T59" fmla="*/ 662 h 780"/>
                  <a:gd name="T60" fmla="*/ 44 w 144"/>
                  <a:gd name="T61" fmla="*/ 618 h 780"/>
                  <a:gd name="T62" fmla="*/ 54 w 144"/>
                  <a:gd name="T63" fmla="*/ 568 h 780"/>
                  <a:gd name="T64" fmla="*/ 54 w 144"/>
                  <a:gd name="T65" fmla="*/ 536 h 780"/>
                  <a:gd name="T66" fmla="*/ 50 w 144"/>
                  <a:gd name="T67" fmla="*/ 500 h 780"/>
                  <a:gd name="T68" fmla="*/ 52 w 144"/>
                  <a:gd name="T69" fmla="*/ 454 h 780"/>
                  <a:gd name="T70" fmla="*/ 62 w 144"/>
                  <a:gd name="T71" fmla="*/ 396 h 780"/>
                  <a:gd name="T72" fmla="*/ 72 w 144"/>
                  <a:gd name="T73" fmla="*/ 352 h 780"/>
                  <a:gd name="T74" fmla="*/ 82 w 144"/>
                  <a:gd name="T75" fmla="*/ 288 h 780"/>
                  <a:gd name="T76" fmla="*/ 90 w 144"/>
                  <a:gd name="T77" fmla="*/ 210 h 780"/>
                  <a:gd name="T78" fmla="*/ 106 w 144"/>
                  <a:gd name="T79" fmla="*/ 162 h 780"/>
                  <a:gd name="T80" fmla="*/ 122 w 144"/>
                  <a:gd name="T81" fmla="*/ 124 h 780"/>
                  <a:gd name="T82" fmla="*/ 108 w 144"/>
                  <a:gd name="T83" fmla="*/ 78 h 780"/>
                  <a:gd name="T84" fmla="*/ 86 w 144"/>
                  <a:gd name="T85" fmla="*/ 8 h 780"/>
                  <a:gd name="T86" fmla="*/ 106 w 144"/>
                  <a:gd name="T87" fmla="*/ 780 h 780"/>
                  <a:gd name="T88" fmla="*/ 70 w 144"/>
                  <a:gd name="T89" fmla="*/ 768 h 780"/>
                  <a:gd name="T90" fmla="*/ 4 w 144"/>
                  <a:gd name="T91" fmla="*/ 670 h 780"/>
                  <a:gd name="T92" fmla="*/ 6 w 144"/>
                  <a:gd name="T93" fmla="*/ 656 h 780"/>
                  <a:gd name="T94" fmla="*/ 58 w 144"/>
                  <a:gd name="T95" fmla="*/ 724 h 780"/>
                  <a:gd name="T96" fmla="*/ 42 w 144"/>
                  <a:gd name="T97" fmla="*/ 716 h 780"/>
                  <a:gd name="T98" fmla="*/ 78 w 144"/>
                  <a:gd name="T99" fmla="*/ 714 h 780"/>
                  <a:gd name="T100" fmla="*/ 72 w 144"/>
                  <a:gd name="T101" fmla="*/ 736 h 780"/>
                  <a:gd name="T102" fmla="*/ 70 w 144"/>
                  <a:gd name="T103" fmla="*/ 750 h 780"/>
                  <a:gd name="T104" fmla="*/ 24 w 144"/>
                  <a:gd name="T105" fmla="*/ 544 h 780"/>
                  <a:gd name="T106" fmla="*/ 28 w 144"/>
                  <a:gd name="T107" fmla="*/ 556 h 780"/>
                  <a:gd name="T108" fmla="*/ 22 w 144"/>
                  <a:gd name="T109" fmla="*/ 528 h 780"/>
                  <a:gd name="T110" fmla="*/ 28 w 144"/>
                  <a:gd name="T111" fmla="*/ 514 h 780"/>
                  <a:gd name="T112" fmla="*/ 24 w 144"/>
                  <a:gd name="T113" fmla="*/ 4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780">
                    <a:moveTo>
                      <a:pt x="72" y="8"/>
                    </a:moveTo>
                    <a:lnTo>
                      <a:pt x="72" y="8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72" y="20"/>
                    </a:lnTo>
                    <a:lnTo>
                      <a:pt x="76" y="32"/>
                    </a:lnTo>
                    <a:lnTo>
                      <a:pt x="78" y="50"/>
                    </a:lnTo>
                    <a:lnTo>
                      <a:pt x="78" y="68"/>
                    </a:lnTo>
                    <a:lnTo>
                      <a:pt x="76" y="110"/>
                    </a:lnTo>
                    <a:lnTo>
                      <a:pt x="72" y="110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76" y="120"/>
                    </a:lnTo>
                    <a:lnTo>
                      <a:pt x="72" y="132"/>
                    </a:lnTo>
                    <a:lnTo>
                      <a:pt x="72" y="138"/>
                    </a:lnTo>
                    <a:lnTo>
                      <a:pt x="72" y="146"/>
                    </a:lnTo>
                    <a:lnTo>
                      <a:pt x="76" y="156"/>
                    </a:lnTo>
                    <a:lnTo>
                      <a:pt x="70" y="164"/>
                    </a:lnTo>
                    <a:lnTo>
                      <a:pt x="68" y="196"/>
                    </a:lnTo>
                    <a:lnTo>
                      <a:pt x="64" y="214"/>
                    </a:lnTo>
                    <a:lnTo>
                      <a:pt x="62" y="218"/>
                    </a:lnTo>
                    <a:lnTo>
                      <a:pt x="58" y="224"/>
                    </a:lnTo>
                    <a:lnTo>
                      <a:pt x="62" y="236"/>
                    </a:lnTo>
                    <a:lnTo>
                      <a:pt x="64" y="236"/>
                    </a:lnTo>
                    <a:lnTo>
                      <a:pt x="64" y="242"/>
                    </a:lnTo>
                    <a:lnTo>
                      <a:pt x="62" y="252"/>
                    </a:lnTo>
                    <a:lnTo>
                      <a:pt x="60" y="256"/>
                    </a:lnTo>
                    <a:lnTo>
                      <a:pt x="58" y="262"/>
                    </a:lnTo>
                    <a:lnTo>
                      <a:pt x="62" y="278"/>
                    </a:lnTo>
                    <a:lnTo>
                      <a:pt x="64" y="288"/>
                    </a:lnTo>
                    <a:lnTo>
                      <a:pt x="62" y="298"/>
                    </a:lnTo>
                    <a:lnTo>
                      <a:pt x="58" y="300"/>
                    </a:lnTo>
                    <a:lnTo>
                      <a:pt x="54" y="302"/>
                    </a:lnTo>
                    <a:lnTo>
                      <a:pt x="52" y="314"/>
                    </a:lnTo>
                    <a:lnTo>
                      <a:pt x="54" y="320"/>
                    </a:lnTo>
                    <a:lnTo>
                      <a:pt x="50" y="324"/>
                    </a:lnTo>
                    <a:lnTo>
                      <a:pt x="42" y="352"/>
                    </a:lnTo>
                    <a:lnTo>
                      <a:pt x="44" y="354"/>
                    </a:lnTo>
                    <a:lnTo>
                      <a:pt x="42" y="356"/>
                    </a:lnTo>
                    <a:lnTo>
                      <a:pt x="36" y="378"/>
                    </a:lnTo>
                    <a:lnTo>
                      <a:pt x="32" y="388"/>
                    </a:lnTo>
                    <a:lnTo>
                      <a:pt x="28" y="392"/>
                    </a:lnTo>
                    <a:lnTo>
                      <a:pt x="26" y="392"/>
                    </a:lnTo>
                    <a:lnTo>
                      <a:pt x="34" y="396"/>
                    </a:lnTo>
                    <a:lnTo>
                      <a:pt x="34" y="402"/>
                    </a:lnTo>
                    <a:lnTo>
                      <a:pt x="36" y="410"/>
                    </a:lnTo>
                    <a:lnTo>
                      <a:pt x="36" y="420"/>
                    </a:lnTo>
                    <a:lnTo>
                      <a:pt x="40" y="438"/>
                    </a:lnTo>
                    <a:lnTo>
                      <a:pt x="34" y="438"/>
                    </a:lnTo>
                    <a:lnTo>
                      <a:pt x="32" y="454"/>
                    </a:lnTo>
                    <a:lnTo>
                      <a:pt x="28" y="468"/>
                    </a:lnTo>
                    <a:lnTo>
                      <a:pt x="28" y="472"/>
                    </a:lnTo>
                    <a:lnTo>
                      <a:pt x="32" y="474"/>
                    </a:lnTo>
                    <a:lnTo>
                      <a:pt x="36" y="478"/>
                    </a:lnTo>
                    <a:lnTo>
                      <a:pt x="44" y="474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40" y="510"/>
                    </a:lnTo>
                    <a:lnTo>
                      <a:pt x="40" y="516"/>
                    </a:lnTo>
                    <a:lnTo>
                      <a:pt x="42" y="518"/>
                    </a:lnTo>
                    <a:lnTo>
                      <a:pt x="42" y="524"/>
                    </a:lnTo>
                    <a:lnTo>
                      <a:pt x="40" y="524"/>
                    </a:lnTo>
                    <a:lnTo>
                      <a:pt x="36" y="528"/>
                    </a:lnTo>
                    <a:lnTo>
                      <a:pt x="40" y="528"/>
                    </a:lnTo>
                    <a:lnTo>
                      <a:pt x="40" y="534"/>
                    </a:lnTo>
                    <a:lnTo>
                      <a:pt x="34" y="532"/>
                    </a:lnTo>
                    <a:lnTo>
                      <a:pt x="32" y="544"/>
                    </a:lnTo>
                    <a:lnTo>
                      <a:pt x="32" y="552"/>
                    </a:lnTo>
                    <a:lnTo>
                      <a:pt x="32" y="562"/>
                    </a:lnTo>
                    <a:lnTo>
                      <a:pt x="32" y="578"/>
                    </a:lnTo>
                    <a:lnTo>
                      <a:pt x="26" y="572"/>
                    </a:lnTo>
                    <a:lnTo>
                      <a:pt x="24" y="572"/>
                    </a:lnTo>
                    <a:lnTo>
                      <a:pt x="22" y="574"/>
                    </a:lnTo>
                    <a:lnTo>
                      <a:pt x="18" y="578"/>
                    </a:lnTo>
                    <a:lnTo>
                      <a:pt x="18" y="574"/>
                    </a:lnTo>
                    <a:lnTo>
                      <a:pt x="22" y="572"/>
                    </a:lnTo>
                    <a:lnTo>
                      <a:pt x="10" y="568"/>
                    </a:lnTo>
                    <a:lnTo>
                      <a:pt x="10" y="570"/>
                    </a:lnTo>
                    <a:lnTo>
                      <a:pt x="6" y="570"/>
                    </a:lnTo>
                    <a:lnTo>
                      <a:pt x="6" y="574"/>
                    </a:lnTo>
                    <a:lnTo>
                      <a:pt x="4" y="588"/>
                    </a:lnTo>
                    <a:lnTo>
                      <a:pt x="8" y="582"/>
                    </a:lnTo>
                    <a:lnTo>
                      <a:pt x="8" y="590"/>
                    </a:lnTo>
                    <a:lnTo>
                      <a:pt x="16" y="590"/>
                    </a:lnTo>
                    <a:lnTo>
                      <a:pt x="18" y="586"/>
                    </a:lnTo>
                    <a:lnTo>
                      <a:pt x="22" y="586"/>
                    </a:lnTo>
                    <a:lnTo>
                      <a:pt x="24" y="590"/>
                    </a:lnTo>
                    <a:lnTo>
                      <a:pt x="24" y="596"/>
                    </a:lnTo>
                    <a:lnTo>
                      <a:pt x="24" y="598"/>
                    </a:lnTo>
                    <a:lnTo>
                      <a:pt x="26" y="602"/>
                    </a:lnTo>
                    <a:lnTo>
                      <a:pt x="26" y="606"/>
                    </a:lnTo>
                    <a:lnTo>
                      <a:pt x="22" y="606"/>
                    </a:lnTo>
                    <a:lnTo>
                      <a:pt x="22" y="624"/>
                    </a:lnTo>
                    <a:lnTo>
                      <a:pt x="22" y="642"/>
                    </a:lnTo>
                    <a:lnTo>
                      <a:pt x="24" y="636"/>
                    </a:lnTo>
                    <a:lnTo>
                      <a:pt x="26" y="638"/>
                    </a:lnTo>
                    <a:lnTo>
                      <a:pt x="24" y="642"/>
                    </a:lnTo>
                    <a:lnTo>
                      <a:pt x="22" y="646"/>
                    </a:lnTo>
                    <a:lnTo>
                      <a:pt x="18" y="650"/>
                    </a:lnTo>
                    <a:lnTo>
                      <a:pt x="18" y="654"/>
                    </a:lnTo>
                    <a:lnTo>
                      <a:pt x="16" y="654"/>
                    </a:lnTo>
                    <a:lnTo>
                      <a:pt x="16" y="652"/>
                    </a:lnTo>
                    <a:lnTo>
                      <a:pt x="16" y="632"/>
                    </a:lnTo>
                    <a:lnTo>
                      <a:pt x="14" y="610"/>
                    </a:lnTo>
                    <a:lnTo>
                      <a:pt x="6" y="610"/>
                    </a:lnTo>
                    <a:lnTo>
                      <a:pt x="6" y="616"/>
                    </a:lnTo>
                    <a:lnTo>
                      <a:pt x="8" y="616"/>
                    </a:lnTo>
                    <a:lnTo>
                      <a:pt x="6" y="616"/>
                    </a:lnTo>
                    <a:lnTo>
                      <a:pt x="0" y="620"/>
                    </a:lnTo>
                    <a:lnTo>
                      <a:pt x="0" y="626"/>
                    </a:lnTo>
                    <a:lnTo>
                      <a:pt x="4" y="632"/>
                    </a:lnTo>
                    <a:lnTo>
                      <a:pt x="6" y="636"/>
                    </a:lnTo>
                    <a:lnTo>
                      <a:pt x="4" y="642"/>
                    </a:lnTo>
                    <a:lnTo>
                      <a:pt x="0" y="644"/>
                    </a:lnTo>
                    <a:lnTo>
                      <a:pt x="0" y="646"/>
                    </a:lnTo>
                    <a:lnTo>
                      <a:pt x="4" y="652"/>
                    </a:lnTo>
                    <a:lnTo>
                      <a:pt x="16" y="654"/>
                    </a:lnTo>
                    <a:lnTo>
                      <a:pt x="16" y="662"/>
                    </a:lnTo>
                    <a:lnTo>
                      <a:pt x="18" y="662"/>
                    </a:lnTo>
                    <a:lnTo>
                      <a:pt x="24" y="662"/>
                    </a:lnTo>
                    <a:lnTo>
                      <a:pt x="24" y="664"/>
                    </a:lnTo>
                    <a:lnTo>
                      <a:pt x="24" y="668"/>
                    </a:lnTo>
                    <a:lnTo>
                      <a:pt x="16" y="664"/>
                    </a:lnTo>
                    <a:lnTo>
                      <a:pt x="16" y="670"/>
                    </a:lnTo>
                    <a:lnTo>
                      <a:pt x="16" y="672"/>
                    </a:lnTo>
                    <a:lnTo>
                      <a:pt x="16" y="670"/>
                    </a:lnTo>
                    <a:lnTo>
                      <a:pt x="8" y="668"/>
                    </a:lnTo>
                    <a:lnTo>
                      <a:pt x="8" y="674"/>
                    </a:lnTo>
                    <a:lnTo>
                      <a:pt x="6" y="674"/>
                    </a:lnTo>
                    <a:lnTo>
                      <a:pt x="6" y="688"/>
                    </a:lnTo>
                    <a:lnTo>
                      <a:pt x="14" y="688"/>
                    </a:lnTo>
                    <a:lnTo>
                      <a:pt x="16" y="682"/>
                    </a:lnTo>
                    <a:lnTo>
                      <a:pt x="18" y="680"/>
                    </a:lnTo>
                    <a:lnTo>
                      <a:pt x="22" y="682"/>
                    </a:lnTo>
                    <a:lnTo>
                      <a:pt x="22" y="678"/>
                    </a:lnTo>
                    <a:lnTo>
                      <a:pt x="18" y="674"/>
                    </a:lnTo>
                    <a:lnTo>
                      <a:pt x="24" y="672"/>
                    </a:lnTo>
                    <a:lnTo>
                      <a:pt x="24" y="668"/>
                    </a:lnTo>
                    <a:lnTo>
                      <a:pt x="26" y="670"/>
                    </a:lnTo>
                    <a:lnTo>
                      <a:pt x="28" y="670"/>
                    </a:lnTo>
                    <a:lnTo>
                      <a:pt x="24" y="674"/>
                    </a:lnTo>
                    <a:lnTo>
                      <a:pt x="24" y="680"/>
                    </a:lnTo>
                    <a:lnTo>
                      <a:pt x="24" y="682"/>
                    </a:lnTo>
                    <a:lnTo>
                      <a:pt x="26" y="682"/>
                    </a:lnTo>
                    <a:lnTo>
                      <a:pt x="26" y="686"/>
                    </a:lnTo>
                    <a:lnTo>
                      <a:pt x="26" y="688"/>
                    </a:lnTo>
                    <a:lnTo>
                      <a:pt x="24" y="688"/>
                    </a:lnTo>
                    <a:lnTo>
                      <a:pt x="24" y="692"/>
                    </a:lnTo>
                    <a:lnTo>
                      <a:pt x="22" y="690"/>
                    </a:lnTo>
                    <a:lnTo>
                      <a:pt x="18" y="690"/>
                    </a:lnTo>
                    <a:lnTo>
                      <a:pt x="18" y="696"/>
                    </a:lnTo>
                    <a:lnTo>
                      <a:pt x="14" y="696"/>
                    </a:lnTo>
                    <a:lnTo>
                      <a:pt x="14" y="692"/>
                    </a:lnTo>
                    <a:lnTo>
                      <a:pt x="16" y="692"/>
                    </a:lnTo>
                    <a:lnTo>
                      <a:pt x="10" y="692"/>
                    </a:lnTo>
                    <a:lnTo>
                      <a:pt x="6" y="692"/>
                    </a:lnTo>
                    <a:lnTo>
                      <a:pt x="10" y="710"/>
                    </a:lnTo>
                    <a:lnTo>
                      <a:pt x="16" y="716"/>
                    </a:lnTo>
                    <a:lnTo>
                      <a:pt x="24" y="720"/>
                    </a:lnTo>
                    <a:lnTo>
                      <a:pt x="26" y="720"/>
                    </a:lnTo>
                    <a:lnTo>
                      <a:pt x="28" y="720"/>
                    </a:lnTo>
                    <a:lnTo>
                      <a:pt x="18" y="716"/>
                    </a:lnTo>
                    <a:lnTo>
                      <a:pt x="18" y="714"/>
                    </a:lnTo>
                    <a:lnTo>
                      <a:pt x="24" y="714"/>
                    </a:lnTo>
                    <a:lnTo>
                      <a:pt x="24" y="706"/>
                    </a:lnTo>
                    <a:lnTo>
                      <a:pt x="24" y="698"/>
                    </a:lnTo>
                    <a:lnTo>
                      <a:pt x="22" y="696"/>
                    </a:lnTo>
                    <a:lnTo>
                      <a:pt x="26" y="692"/>
                    </a:lnTo>
                    <a:lnTo>
                      <a:pt x="28" y="692"/>
                    </a:lnTo>
                    <a:lnTo>
                      <a:pt x="28" y="696"/>
                    </a:lnTo>
                    <a:lnTo>
                      <a:pt x="34" y="698"/>
                    </a:lnTo>
                    <a:lnTo>
                      <a:pt x="40" y="690"/>
                    </a:lnTo>
                    <a:lnTo>
                      <a:pt x="42" y="690"/>
                    </a:lnTo>
                    <a:lnTo>
                      <a:pt x="44" y="692"/>
                    </a:lnTo>
                    <a:lnTo>
                      <a:pt x="42" y="696"/>
                    </a:lnTo>
                    <a:lnTo>
                      <a:pt x="42" y="698"/>
                    </a:lnTo>
                    <a:lnTo>
                      <a:pt x="42" y="696"/>
                    </a:lnTo>
                    <a:lnTo>
                      <a:pt x="40" y="696"/>
                    </a:lnTo>
                    <a:lnTo>
                      <a:pt x="40" y="702"/>
                    </a:lnTo>
                    <a:lnTo>
                      <a:pt x="34" y="698"/>
                    </a:lnTo>
                    <a:lnTo>
                      <a:pt x="28" y="702"/>
                    </a:lnTo>
                    <a:lnTo>
                      <a:pt x="32" y="718"/>
                    </a:lnTo>
                    <a:lnTo>
                      <a:pt x="36" y="720"/>
                    </a:lnTo>
                    <a:lnTo>
                      <a:pt x="32" y="720"/>
                    </a:lnTo>
                    <a:lnTo>
                      <a:pt x="32" y="728"/>
                    </a:lnTo>
                    <a:lnTo>
                      <a:pt x="28" y="734"/>
                    </a:lnTo>
                    <a:lnTo>
                      <a:pt x="36" y="734"/>
                    </a:lnTo>
                    <a:lnTo>
                      <a:pt x="40" y="734"/>
                    </a:lnTo>
                    <a:lnTo>
                      <a:pt x="40" y="738"/>
                    </a:lnTo>
                    <a:lnTo>
                      <a:pt x="36" y="738"/>
                    </a:lnTo>
                    <a:lnTo>
                      <a:pt x="40" y="742"/>
                    </a:lnTo>
                    <a:lnTo>
                      <a:pt x="44" y="744"/>
                    </a:lnTo>
                    <a:lnTo>
                      <a:pt x="46" y="742"/>
                    </a:lnTo>
                    <a:lnTo>
                      <a:pt x="46" y="738"/>
                    </a:lnTo>
                    <a:lnTo>
                      <a:pt x="44" y="736"/>
                    </a:lnTo>
                    <a:lnTo>
                      <a:pt x="46" y="732"/>
                    </a:lnTo>
                    <a:lnTo>
                      <a:pt x="42" y="728"/>
                    </a:lnTo>
                    <a:lnTo>
                      <a:pt x="44" y="726"/>
                    </a:lnTo>
                    <a:lnTo>
                      <a:pt x="46" y="724"/>
                    </a:lnTo>
                    <a:lnTo>
                      <a:pt x="50" y="724"/>
                    </a:lnTo>
                    <a:lnTo>
                      <a:pt x="50" y="728"/>
                    </a:lnTo>
                    <a:lnTo>
                      <a:pt x="52" y="734"/>
                    </a:lnTo>
                    <a:lnTo>
                      <a:pt x="58" y="734"/>
                    </a:lnTo>
                    <a:lnTo>
                      <a:pt x="62" y="734"/>
                    </a:lnTo>
                    <a:lnTo>
                      <a:pt x="62" y="742"/>
                    </a:lnTo>
                    <a:lnTo>
                      <a:pt x="50" y="736"/>
                    </a:lnTo>
                    <a:lnTo>
                      <a:pt x="54" y="746"/>
                    </a:lnTo>
                    <a:lnTo>
                      <a:pt x="62" y="744"/>
                    </a:lnTo>
                    <a:lnTo>
                      <a:pt x="70" y="744"/>
                    </a:lnTo>
                    <a:lnTo>
                      <a:pt x="64" y="746"/>
                    </a:lnTo>
                    <a:lnTo>
                      <a:pt x="50" y="752"/>
                    </a:lnTo>
                    <a:lnTo>
                      <a:pt x="50" y="756"/>
                    </a:lnTo>
                    <a:lnTo>
                      <a:pt x="52" y="756"/>
                    </a:lnTo>
                    <a:lnTo>
                      <a:pt x="52" y="752"/>
                    </a:lnTo>
                    <a:lnTo>
                      <a:pt x="64" y="754"/>
                    </a:lnTo>
                    <a:lnTo>
                      <a:pt x="64" y="760"/>
                    </a:lnTo>
                    <a:lnTo>
                      <a:pt x="70" y="760"/>
                    </a:lnTo>
                    <a:lnTo>
                      <a:pt x="76" y="760"/>
                    </a:lnTo>
                    <a:lnTo>
                      <a:pt x="78" y="762"/>
                    </a:lnTo>
                    <a:lnTo>
                      <a:pt x="78" y="764"/>
                    </a:lnTo>
                    <a:lnTo>
                      <a:pt x="82" y="762"/>
                    </a:lnTo>
                    <a:lnTo>
                      <a:pt x="82" y="764"/>
                    </a:lnTo>
                    <a:lnTo>
                      <a:pt x="80" y="764"/>
                    </a:lnTo>
                    <a:lnTo>
                      <a:pt x="76" y="768"/>
                    </a:lnTo>
                    <a:lnTo>
                      <a:pt x="80" y="772"/>
                    </a:lnTo>
                    <a:lnTo>
                      <a:pt x="88" y="774"/>
                    </a:lnTo>
                    <a:lnTo>
                      <a:pt x="90" y="774"/>
                    </a:lnTo>
                    <a:lnTo>
                      <a:pt x="90" y="772"/>
                    </a:lnTo>
                    <a:lnTo>
                      <a:pt x="90" y="770"/>
                    </a:lnTo>
                    <a:lnTo>
                      <a:pt x="94" y="770"/>
                    </a:lnTo>
                    <a:lnTo>
                      <a:pt x="100" y="770"/>
                    </a:lnTo>
                    <a:lnTo>
                      <a:pt x="104" y="770"/>
                    </a:lnTo>
                    <a:lnTo>
                      <a:pt x="100" y="768"/>
                    </a:lnTo>
                    <a:lnTo>
                      <a:pt x="100" y="762"/>
                    </a:lnTo>
                    <a:lnTo>
                      <a:pt x="94" y="760"/>
                    </a:lnTo>
                    <a:lnTo>
                      <a:pt x="98" y="760"/>
                    </a:lnTo>
                    <a:lnTo>
                      <a:pt x="104" y="760"/>
                    </a:lnTo>
                    <a:lnTo>
                      <a:pt x="112" y="770"/>
                    </a:lnTo>
                    <a:lnTo>
                      <a:pt x="114" y="770"/>
                    </a:lnTo>
                    <a:lnTo>
                      <a:pt x="116" y="768"/>
                    </a:lnTo>
                    <a:lnTo>
                      <a:pt x="118" y="768"/>
                    </a:lnTo>
                    <a:lnTo>
                      <a:pt x="118" y="762"/>
                    </a:lnTo>
                    <a:lnTo>
                      <a:pt x="122" y="760"/>
                    </a:lnTo>
                    <a:lnTo>
                      <a:pt x="126" y="756"/>
                    </a:lnTo>
                    <a:lnTo>
                      <a:pt x="134" y="756"/>
                    </a:lnTo>
                    <a:lnTo>
                      <a:pt x="144" y="760"/>
                    </a:lnTo>
                    <a:lnTo>
                      <a:pt x="112" y="756"/>
                    </a:lnTo>
                    <a:lnTo>
                      <a:pt x="100" y="754"/>
                    </a:lnTo>
                    <a:lnTo>
                      <a:pt x="98" y="756"/>
                    </a:lnTo>
                    <a:lnTo>
                      <a:pt x="98" y="714"/>
                    </a:lnTo>
                    <a:lnTo>
                      <a:pt x="86" y="708"/>
                    </a:lnTo>
                    <a:lnTo>
                      <a:pt x="88" y="702"/>
                    </a:lnTo>
                    <a:lnTo>
                      <a:pt x="90" y="698"/>
                    </a:lnTo>
                    <a:lnTo>
                      <a:pt x="94" y="700"/>
                    </a:lnTo>
                    <a:lnTo>
                      <a:pt x="96" y="700"/>
                    </a:lnTo>
                    <a:lnTo>
                      <a:pt x="94" y="700"/>
                    </a:lnTo>
                    <a:lnTo>
                      <a:pt x="100" y="700"/>
                    </a:lnTo>
                    <a:lnTo>
                      <a:pt x="98" y="698"/>
                    </a:lnTo>
                    <a:lnTo>
                      <a:pt x="76" y="696"/>
                    </a:lnTo>
                    <a:lnTo>
                      <a:pt x="54" y="698"/>
                    </a:lnTo>
                    <a:lnTo>
                      <a:pt x="50" y="690"/>
                    </a:lnTo>
                    <a:lnTo>
                      <a:pt x="44" y="682"/>
                    </a:lnTo>
                    <a:lnTo>
                      <a:pt x="40" y="674"/>
                    </a:lnTo>
                    <a:lnTo>
                      <a:pt x="40" y="672"/>
                    </a:lnTo>
                    <a:lnTo>
                      <a:pt x="42" y="670"/>
                    </a:lnTo>
                    <a:lnTo>
                      <a:pt x="44" y="668"/>
                    </a:lnTo>
                    <a:lnTo>
                      <a:pt x="42" y="662"/>
                    </a:lnTo>
                    <a:lnTo>
                      <a:pt x="40" y="660"/>
                    </a:lnTo>
                    <a:lnTo>
                      <a:pt x="34" y="662"/>
                    </a:lnTo>
                    <a:lnTo>
                      <a:pt x="32" y="662"/>
                    </a:lnTo>
                    <a:lnTo>
                      <a:pt x="32" y="660"/>
                    </a:lnTo>
                    <a:lnTo>
                      <a:pt x="32" y="652"/>
                    </a:lnTo>
                    <a:lnTo>
                      <a:pt x="32" y="646"/>
                    </a:lnTo>
                    <a:lnTo>
                      <a:pt x="34" y="642"/>
                    </a:lnTo>
                    <a:lnTo>
                      <a:pt x="34" y="636"/>
                    </a:lnTo>
                    <a:lnTo>
                      <a:pt x="32" y="628"/>
                    </a:lnTo>
                    <a:lnTo>
                      <a:pt x="34" y="624"/>
                    </a:lnTo>
                    <a:lnTo>
                      <a:pt x="36" y="624"/>
                    </a:lnTo>
                    <a:lnTo>
                      <a:pt x="44" y="618"/>
                    </a:lnTo>
                    <a:lnTo>
                      <a:pt x="46" y="614"/>
                    </a:lnTo>
                    <a:lnTo>
                      <a:pt x="44" y="608"/>
                    </a:lnTo>
                    <a:lnTo>
                      <a:pt x="44" y="602"/>
                    </a:lnTo>
                    <a:lnTo>
                      <a:pt x="46" y="598"/>
                    </a:lnTo>
                    <a:lnTo>
                      <a:pt x="52" y="592"/>
                    </a:lnTo>
                    <a:lnTo>
                      <a:pt x="52" y="588"/>
                    </a:lnTo>
                    <a:lnTo>
                      <a:pt x="52" y="580"/>
                    </a:lnTo>
                    <a:lnTo>
                      <a:pt x="52" y="572"/>
                    </a:lnTo>
                    <a:lnTo>
                      <a:pt x="54" y="568"/>
                    </a:lnTo>
                    <a:lnTo>
                      <a:pt x="52" y="562"/>
                    </a:lnTo>
                    <a:lnTo>
                      <a:pt x="50" y="556"/>
                    </a:lnTo>
                    <a:lnTo>
                      <a:pt x="52" y="554"/>
                    </a:lnTo>
                    <a:lnTo>
                      <a:pt x="52" y="550"/>
                    </a:lnTo>
                    <a:lnTo>
                      <a:pt x="54" y="550"/>
                    </a:lnTo>
                    <a:lnTo>
                      <a:pt x="58" y="546"/>
                    </a:lnTo>
                    <a:lnTo>
                      <a:pt x="58" y="544"/>
                    </a:lnTo>
                    <a:lnTo>
                      <a:pt x="54" y="542"/>
                    </a:lnTo>
                    <a:lnTo>
                      <a:pt x="54" y="536"/>
                    </a:lnTo>
                    <a:lnTo>
                      <a:pt x="58" y="532"/>
                    </a:lnTo>
                    <a:lnTo>
                      <a:pt x="60" y="528"/>
                    </a:lnTo>
                    <a:lnTo>
                      <a:pt x="58" y="526"/>
                    </a:lnTo>
                    <a:lnTo>
                      <a:pt x="58" y="520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508"/>
                    </a:lnTo>
                    <a:lnTo>
                      <a:pt x="54" y="506"/>
                    </a:lnTo>
                    <a:lnTo>
                      <a:pt x="50" y="500"/>
                    </a:lnTo>
                    <a:lnTo>
                      <a:pt x="50" y="498"/>
                    </a:lnTo>
                    <a:lnTo>
                      <a:pt x="52" y="492"/>
                    </a:lnTo>
                    <a:lnTo>
                      <a:pt x="54" y="486"/>
                    </a:lnTo>
                    <a:lnTo>
                      <a:pt x="54" y="472"/>
                    </a:lnTo>
                    <a:lnTo>
                      <a:pt x="54" y="468"/>
                    </a:lnTo>
                    <a:lnTo>
                      <a:pt x="52" y="468"/>
                    </a:lnTo>
                    <a:lnTo>
                      <a:pt x="50" y="464"/>
                    </a:lnTo>
                    <a:lnTo>
                      <a:pt x="50" y="462"/>
                    </a:lnTo>
                    <a:lnTo>
                      <a:pt x="52" y="454"/>
                    </a:lnTo>
                    <a:lnTo>
                      <a:pt x="50" y="446"/>
                    </a:lnTo>
                    <a:lnTo>
                      <a:pt x="46" y="442"/>
                    </a:lnTo>
                    <a:lnTo>
                      <a:pt x="50" y="438"/>
                    </a:lnTo>
                    <a:lnTo>
                      <a:pt x="52" y="434"/>
                    </a:lnTo>
                    <a:lnTo>
                      <a:pt x="54" y="428"/>
                    </a:lnTo>
                    <a:lnTo>
                      <a:pt x="54" y="418"/>
                    </a:lnTo>
                    <a:lnTo>
                      <a:pt x="60" y="406"/>
                    </a:lnTo>
                    <a:lnTo>
                      <a:pt x="62" y="402"/>
                    </a:lnTo>
                    <a:lnTo>
                      <a:pt x="62" y="396"/>
                    </a:lnTo>
                    <a:lnTo>
                      <a:pt x="60" y="390"/>
                    </a:lnTo>
                    <a:lnTo>
                      <a:pt x="60" y="378"/>
                    </a:lnTo>
                    <a:lnTo>
                      <a:pt x="62" y="372"/>
                    </a:lnTo>
                    <a:lnTo>
                      <a:pt x="62" y="370"/>
                    </a:lnTo>
                    <a:lnTo>
                      <a:pt x="68" y="364"/>
                    </a:lnTo>
                    <a:lnTo>
                      <a:pt x="70" y="364"/>
                    </a:lnTo>
                    <a:lnTo>
                      <a:pt x="72" y="362"/>
                    </a:lnTo>
                    <a:lnTo>
                      <a:pt x="72" y="356"/>
                    </a:lnTo>
                    <a:lnTo>
                      <a:pt x="72" y="352"/>
                    </a:lnTo>
                    <a:lnTo>
                      <a:pt x="72" y="346"/>
                    </a:lnTo>
                    <a:lnTo>
                      <a:pt x="72" y="342"/>
                    </a:lnTo>
                    <a:lnTo>
                      <a:pt x="78" y="332"/>
                    </a:lnTo>
                    <a:lnTo>
                      <a:pt x="80" y="318"/>
                    </a:lnTo>
                    <a:lnTo>
                      <a:pt x="80" y="314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80" y="292"/>
                    </a:lnTo>
                    <a:lnTo>
                      <a:pt x="82" y="288"/>
                    </a:lnTo>
                    <a:lnTo>
                      <a:pt x="80" y="280"/>
                    </a:lnTo>
                    <a:lnTo>
                      <a:pt x="80" y="272"/>
                    </a:lnTo>
                    <a:lnTo>
                      <a:pt x="82" y="264"/>
                    </a:lnTo>
                    <a:lnTo>
                      <a:pt x="82" y="256"/>
                    </a:lnTo>
                    <a:lnTo>
                      <a:pt x="86" y="252"/>
                    </a:lnTo>
                    <a:lnTo>
                      <a:pt x="88" y="244"/>
                    </a:lnTo>
                    <a:lnTo>
                      <a:pt x="86" y="236"/>
                    </a:lnTo>
                    <a:lnTo>
                      <a:pt x="88" y="216"/>
                    </a:lnTo>
                    <a:lnTo>
                      <a:pt x="90" y="210"/>
                    </a:lnTo>
                    <a:lnTo>
                      <a:pt x="90" y="208"/>
                    </a:lnTo>
                    <a:lnTo>
                      <a:pt x="96" y="202"/>
                    </a:lnTo>
                    <a:lnTo>
                      <a:pt x="104" y="190"/>
                    </a:lnTo>
                    <a:lnTo>
                      <a:pt x="106" y="182"/>
                    </a:lnTo>
                    <a:lnTo>
                      <a:pt x="104" y="178"/>
                    </a:lnTo>
                    <a:lnTo>
                      <a:pt x="104" y="170"/>
                    </a:lnTo>
                    <a:lnTo>
                      <a:pt x="106" y="168"/>
                    </a:lnTo>
                    <a:lnTo>
                      <a:pt x="106" y="164"/>
                    </a:lnTo>
                    <a:lnTo>
                      <a:pt x="106" y="162"/>
                    </a:lnTo>
                    <a:lnTo>
                      <a:pt x="104" y="154"/>
                    </a:lnTo>
                    <a:lnTo>
                      <a:pt x="104" y="138"/>
                    </a:lnTo>
                    <a:lnTo>
                      <a:pt x="106" y="136"/>
                    </a:lnTo>
                    <a:lnTo>
                      <a:pt x="108" y="134"/>
                    </a:lnTo>
                    <a:lnTo>
                      <a:pt x="112" y="132"/>
                    </a:lnTo>
                    <a:lnTo>
                      <a:pt x="114" y="128"/>
                    </a:lnTo>
                    <a:lnTo>
                      <a:pt x="116" y="126"/>
                    </a:lnTo>
                    <a:lnTo>
                      <a:pt x="118" y="124"/>
                    </a:lnTo>
                    <a:lnTo>
                      <a:pt x="122" y="124"/>
                    </a:lnTo>
                    <a:lnTo>
                      <a:pt x="124" y="120"/>
                    </a:lnTo>
                    <a:lnTo>
                      <a:pt x="124" y="110"/>
                    </a:lnTo>
                    <a:lnTo>
                      <a:pt x="124" y="108"/>
                    </a:lnTo>
                    <a:lnTo>
                      <a:pt x="122" y="106"/>
                    </a:lnTo>
                    <a:lnTo>
                      <a:pt x="118" y="102"/>
                    </a:lnTo>
                    <a:lnTo>
                      <a:pt x="118" y="98"/>
                    </a:lnTo>
                    <a:lnTo>
                      <a:pt x="118" y="92"/>
                    </a:lnTo>
                    <a:lnTo>
                      <a:pt x="108" y="90"/>
                    </a:lnTo>
                    <a:lnTo>
                      <a:pt x="108" y="78"/>
                    </a:lnTo>
                    <a:lnTo>
                      <a:pt x="108" y="70"/>
                    </a:lnTo>
                    <a:lnTo>
                      <a:pt x="106" y="62"/>
                    </a:lnTo>
                    <a:lnTo>
                      <a:pt x="104" y="54"/>
                    </a:lnTo>
                    <a:lnTo>
                      <a:pt x="104" y="46"/>
                    </a:lnTo>
                    <a:lnTo>
                      <a:pt x="98" y="34"/>
                    </a:lnTo>
                    <a:lnTo>
                      <a:pt x="96" y="32"/>
                    </a:lnTo>
                    <a:lnTo>
                      <a:pt x="90" y="26"/>
                    </a:lnTo>
                    <a:lnTo>
                      <a:pt x="88" y="16"/>
                    </a:lnTo>
                    <a:lnTo>
                      <a:pt x="86" y="8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2" y="8"/>
                    </a:lnTo>
                    <a:close/>
                    <a:moveTo>
                      <a:pt x="98" y="772"/>
                    </a:moveTo>
                    <a:lnTo>
                      <a:pt x="98" y="772"/>
                    </a:lnTo>
                    <a:lnTo>
                      <a:pt x="100" y="780"/>
                    </a:lnTo>
                    <a:lnTo>
                      <a:pt x="106" y="780"/>
                    </a:lnTo>
                    <a:lnTo>
                      <a:pt x="106" y="778"/>
                    </a:lnTo>
                    <a:lnTo>
                      <a:pt x="104" y="774"/>
                    </a:lnTo>
                    <a:lnTo>
                      <a:pt x="98" y="772"/>
                    </a:lnTo>
                    <a:lnTo>
                      <a:pt x="98" y="772"/>
                    </a:lnTo>
                    <a:lnTo>
                      <a:pt x="98" y="772"/>
                    </a:lnTo>
                    <a:close/>
                    <a:moveTo>
                      <a:pt x="62" y="762"/>
                    </a:moveTo>
                    <a:lnTo>
                      <a:pt x="62" y="762"/>
                    </a:lnTo>
                    <a:lnTo>
                      <a:pt x="64" y="764"/>
                    </a:lnTo>
                    <a:lnTo>
                      <a:pt x="70" y="768"/>
                    </a:lnTo>
                    <a:lnTo>
                      <a:pt x="70" y="764"/>
                    </a:lnTo>
                    <a:lnTo>
                      <a:pt x="68" y="762"/>
                    </a:lnTo>
                    <a:lnTo>
                      <a:pt x="62" y="762"/>
                    </a:lnTo>
                    <a:lnTo>
                      <a:pt x="62" y="762"/>
                    </a:lnTo>
                    <a:lnTo>
                      <a:pt x="62" y="762"/>
                    </a:lnTo>
                    <a:close/>
                    <a:moveTo>
                      <a:pt x="0" y="668"/>
                    </a:moveTo>
                    <a:lnTo>
                      <a:pt x="4" y="672"/>
                    </a:lnTo>
                    <a:lnTo>
                      <a:pt x="6" y="672"/>
                    </a:lnTo>
                    <a:lnTo>
                      <a:pt x="4" y="670"/>
                    </a:lnTo>
                    <a:lnTo>
                      <a:pt x="0" y="668"/>
                    </a:lnTo>
                    <a:lnTo>
                      <a:pt x="0" y="668"/>
                    </a:lnTo>
                    <a:lnTo>
                      <a:pt x="0" y="668"/>
                    </a:lnTo>
                    <a:close/>
                    <a:moveTo>
                      <a:pt x="6" y="656"/>
                    </a:moveTo>
                    <a:lnTo>
                      <a:pt x="6" y="664"/>
                    </a:lnTo>
                    <a:lnTo>
                      <a:pt x="8" y="664"/>
                    </a:lnTo>
                    <a:lnTo>
                      <a:pt x="10" y="662"/>
                    </a:lnTo>
                    <a:lnTo>
                      <a:pt x="8" y="656"/>
                    </a:lnTo>
                    <a:lnTo>
                      <a:pt x="6" y="656"/>
                    </a:lnTo>
                    <a:lnTo>
                      <a:pt x="6" y="656"/>
                    </a:lnTo>
                    <a:lnTo>
                      <a:pt x="6" y="656"/>
                    </a:lnTo>
                    <a:close/>
                    <a:moveTo>
                      <a:pt x="58" y="714"/>
                    </a:moveTo>
                    <a:lnTo>
                      <a:pt x="58" y="714"/>
                    </a:lnTo>
                    <a:lnTo>
                      <a:pt x="60" y="710"/>
                    </a:lnTo>
                    <a:lnTo>
                      <a:pt x="60" y="714"/>
                    </a:lnTo>
                    <a:lnTo>
                      <a:pt x="60" y="716"/>
                    </a:lnTo>
                    <a:lnTo>
                      <a:pt x="60" y="718"/>
                    </a:lnTo>
                    <a:lnTo>
                      <a:pt x="58" y="724"/>
                    </a:lnTo>
                    <a:lnTo>
                      <a:pt x="54" y="724"/>
                    </a:lnTo>
                    <a:lnTo>
                      <a:pt x="54" y="718"/>
                    </a:lnTo>
                    <a:lnTo>
                      <a:pt x="58" y="714"/>
                    </a:lnTo>
                    <a:lnTo>
                      <a:pt x="58" y="714"/>
                    </a:lnTo>
                    <a:lnTo>
                      <a:pt x="58" y="714"/>
                    </a:lnTo>
                    <a:close/>
                    <a:moveTo>
                      <a:pt x="44" y="714"/>
                    </a:moveTo>
                    <a:lnTo>
                      <a:pt x="46" y="718"/>
                    </a:lnTo>
                    <a:lnTo>
                      <a:pt x="42" y="718"/>
                    </a:lnTo>
                    <a:lnTo>
                      <a:pt x="42" y="716"/>
                    </a:lnTo>
                    <a:lnTo>
                      <a:pt x="42" y="714"/>
                    </a:lnTo>
                    <a:lnTo>
                      <a:pt x="44" y="714"/>
                    </a:lnTo>
                    <a:lnTo>
                      <a:pt x="44" y="714"/>
                    </a:lnTo>
                    <a:lnTo>
                      <a:pt x="44" y="714"/>
                    </a:lnTo>
                    <a:close/>
                    <a:moveTo>
                      <a:pt x="72" y="708"/>
                    </a:moveTo>
                    <a:lnTo>
                      <a:pt x="72" y="708"/>
                    </a:lnTo>
                    <a:lnTo>
                      <a:pt x="86" y="708"/>
                    </a:lnTo>
                    <a:lnTo>
                      <a:pt x="82" y="714"/>
                    </a:lnTo>
                    <a:lnTo>
                      <a:pt x="78" y="714"/>
                    </a:lnTo>
                    <a:lnTo>
                      <a:pt x="76" y="710"/>
                    </a:lnTo>
                    <a:lnTo>
                      <a:pt x="72" y="710"/>
                    </a:lnTo>
                    <a:lnTo>
                      <a:pt x="70" y="714"/>
                    </a:lnTo>
                    <a:lnTo>
                      <a:pt x="72" y="728"/>
                    </a:lnTo>
                    <a:lnTo>
                      <a:pt x="76" y="726"/>
                    </a:lnTo>
                    <a:lnTo>
                      <a:pt x="80" y="726"/>
                    </a:lnTo>
                    <a:lnTo>
                      <a:pt x="80" y="732"/>
                    </a:lnTo>
                    <a:lnTo>
                      <a:pt x="72" y="734"/>
                    </a:lnTo>
                    <a:lnTo>
                      <a:pt x="72" y="736"/>
                    </a:lnTo>
                    <a:lnTo>
                      <a:pt x="76" y="742"/>
                    </a:lnTo>
                    <a:lnTo>
                      <a:pt x="80" y="742"/>
                    </a:lnTo>
                    <a:lnTo>
                      <a:pt x="72" y="746"/>
                    </a:lnTo>
                    <a:lnTo>
                      <a:pt x="78" y="746"/>
                    </a:lnTo>
                    <a:lnTo>
                      <a:pt x="82" y="746"/>
                    </a:lnTo>
                    <a:lnTo>
                      <a:pt x="76" y="752"/>
                    </a:lnTo>
                    <a:lnTo>
                      <a:pt x="70" y="750"/>
                    </a:lnTo>
                    <a:lnTo>
                      <a:pt x="68" y="750"/>
                    </a:lnTo>
                    <a:lnTo>
                      <a:pt x="70" y="750"/>
                    </a:lnTo>
                    <a:lnTo>
                      <a:pt x="70" y="734"/>
                    </a:lnTo>
                    <a:lnTo>
                      <a:pt x="62" y="734"/>
                    </a:lnTo>
                    <a:lnTo>
                      <a:pt x="64" y="724"/>
                    </a:lnTo>
                    <a:lnTo>
                      <a:pt x="68" y="710"/>
                    </a:lnTo>
                    <a:lnTo>
                      <a:pt x="72" y="708"/>
                    </a:lnTo>
                    <a:lnTo>
                      <a:pt x="72" y="708"/>
                    </a:lnTo>
                    <a:lnTo>
                      <a:pt x="72" y="708"/>
                    </a:lnTo>
                    <a:close/>
                    <a:moveTo>
                      <a:pt x="24" y="544"/>
                    </a:moveTo>
                    <a:lnTo>
                      <a:pt x="24" y="544"/>
                    </a:lnTo>
                    <a:lnTo>
                      <a:pt x="22" y="546"/>
                    </a:lnTo>
                    <a:lnTo>
                      <a:pt x="18" y="552"/>
                    </a:lnTo>
                    <a:lnTo>
                      <a:pt x="16" y="556"/>
                    </a:lnTo>
                    <a:lnTo>
                      <a:pt x="24" y="560"/>
                    </a:lnTo>
                    <a:lnTo>
                      <a:pt x="18" y="564"/>
                    </a:lnTo>
                    <a:lnTo>
                      <a:pt x="16" y="568"/>
                    </a:lnTo>
                    <a:lnTo>
                      <a:pt x="18" y="568"/>
                    </a:lnTo>
                    <a:lnTo>
                      <a:pt x="26" y="560"/>
                    </a:lnTo>
                    <a:lnTo>
                      <a:pt x="28" y="556"/>
                    </a:lnTo>
                    <a:lnTo>
                      <a:pt x="24" y="560"/>
                    </a:lnTo>
                    <a:lnTo>
                      <a:pt x="24" y="554"/>
                    </a:lnTo>
                    <a:lnTo>
                      <a:pt x="26" y="554"/>
                    </a:lnTo>
                    <a:lnTo>
                      <a:pt x="28" y="550"/>
                    </a:lnTo>
                    <a:lnTo>
                      <a:pt x="26" y="546"/>
                    </a:lnTo>
                    <a:lnTo>
                      <a:pt x="24" y="544"/>
                    </a:lnTo>
                    <a:lnTo>
                      <a:pt x="24" y="544"/>
                    </a:lnTo>
                    <a:lnTo>
                      <a:pt x="24" y="544"/>
                    </a:lnTo>
                    <a:close/>
                    <a:moveTo>
                      <a:pt x="22" y="528"/>
                    </a:moveTo>
                    <a:lnTo>
                      <a:pt x="24" y="534"/>
                    </a:lnTo>
                    <a:lnTo>
                      <a:pt x="24" y="532"/>
                    </a:lnTo>
                    <a:lnTo>
                      <a:pt x="22" y="528"/>
                    </a:lnTo>
                    <a:lnTo>
                      <a:pt x="22" y="528"/>
                    </a:lnTo>
                    <a:lnTo>
                      <a:pt x="22" y="528"/>
                    </a:lnTo>
                    <a:close/>
                    <a:moveTo>
                      <a:pt x="24" y="480"/>
                    </a:moveTo>
                    <a:lnTo>
                      <a:pt x="24" y="480"/>
                    </a:lnTo>
                    <a:lnTo>
                      <a:pt x="24" y="510"/>
                    </a:lnTo>
                    <a:lnTo>
                      <a:pt x="28" y="514"/>
                    </a:lnTo>
                    <a:lnTo>
                      <a:pt x="36" y="506"/>
                    </a:lnTo>
                    <a:lnTo>
                      <a:pt x="36" y="500"/>
                    </a:lnTo>
                    <a:lnTo>
                      <a:pt x="34" y="498"/>
                    </a:lnTo>
                    <a:lnTo>
                      <a:pt x="32" y="496"/>
                    </a:lnTo>
                    <a:lnTo>
                      <a:pt x="36" y="480"/>
                    </a:lnTo>
                    <a:lnTo>
                      <a:pt x="28" y="480"/>
                    </a:lnTo>
                    <a:lnTo>
                      <a:pt x="24" y="480"/>
                    </a:lnTo>
                    <a:lnTo>
                      <a:pt x="24" y="480"/>
                    </a:lnTo>
                    <a:lnTo>
                      <a:pt x="24" y="48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8" name="Freeform 1763"/>
              <p:cNvSpPr>
                <a:spLocks noEditPoints="1"/>
              </p:cNvSpPr>
              <p:nvPr/>
            </p:nvSpPr>
            <p:spPr bwMode="auto">
              <a:xfrm>
                <a:off x="5892800" y="1952625"/>
                <a:ext cx="2073275" cy="1238250"/>
              </a:xfrm>
              <a:custGeom>
                <a:avLst/>
                <a:gdLst>
                  <a:gd name="T0" fmla="*/ 904 w 1306"/>
                  <a:gd name="T1" fmla="*/ 730 h 780"/>
                  <a:gd name="T2" fmla="*/ 862 w 1306"/>
                  <a:gd name="T3" fmla="*/ 708 h 780"/>
                  <a:gd name="T4" fmla="*/ 888 w 1306"/>
                  <a:gd name="T5" fmla="*/ 690 h 780"/>
                  <a:gd name="T6" fmla="*/ 1176 w 1306"/>
                  <a:gd name="T7" fmla="*/ 704 h 780"/>
                  <a:gd name="T8" fmla="*/ 1136 w 1306"/>
                  <a:gd name="T9" fmla="*/ 626 h 780"/>
                  <a:gd name="T10" fmla="*/ 772 w 1306"/>
                  <a:gd name="T11" fmla="*/ 600 h 780"/>
                  <a:gd name="T12" fmla="*/ 1224 w 1306"/>
                  <a:gd name="T13" fmla="*/ 628 h 780"/>
                  <a:gd name="T14" fmla="*/ 1264 w 1306"/>
                  <a:gd name="T15" fmla="*/ 668 h 780"/>
                  <a:gd name="T16" fmla="*/ 1288 w 1306"/>
                  <a:gd name="T17" fmla="*/ 658 h 780"/>
                  <a:gd name="T18" fmla="*/ 1234 w 1306"/>
                  <a:gd name="T19" fmla="*/ 604 h 780"/>
                  <a:gd name="T20" fmla="*/ 1132 w 1306"/>
                  <a:gd name="T21" fmla="*/ 536 h 780"/>
                  <a:gd name="T22" fmla="*/ 1108 w 1306"/>
                  <a:gd name="T23" fmla="*/ 342 h 780"/>
                  <a:gd name="T24" fmla="*/ 872 w 1306"/>
                  <a:gd name="T25" fmla="*/ 548 h 780"/>
                  <a:gd name="T26" fmla="*/ 172 w 1306"/>
                  <a:gd name="T27" fmla="*/ 528 h 780"/>
                  <a:gd name="T28" fmla="*/ 630 w 1306"/>
                  <a:gd name="T29" fmla="*/ 512 h 780"/>
                  <a:gd name="T30" fmla="*/ 624 w 1306"/>
                  <a:gd name="T31" fmla="*/ 548 h 780"/>
                  <a:gd name="T32" fmla="*/ 898 w 1306"/>
                  <a:gd name="T33" fmla="*/ 464 h 780"/>
                  <a:gd name="T34" fmla="*/ 906 w 1306"/>
                  <a:gd name="T35" fmla="*/ 458 h 780"/>
                  <a:gd name="T36" fmla="*/ 562 w 1306"/>
                  <a:gd name="T37" fmla="*/ 410 h 780"/>
                  <a:gd name="T38" fmla="*/ 926 w 1306"/>
                  <a:gd name="T39" fmla="*/ 310 h 780"/>
                  <a:gd name="T40" fmla="*/ 854 w 1306"/>
                  <a:gd name="T41" fmla="*/ 304 h 780"/>
                  <a:gd name="T42" fmla="*/ 370 w 1306"/>
                  <a:gd name="T43" fmla="*/ 352 h 780"/>
                  <a:gd name="T44" fmla="*/ 318 w 1306"/>
                  <a:gd name="T45" fmla="*/ 286 h 780"/>
                  <a:gd name="T46" fmla="*/ 816 w 1306"/>
                  <a:gd name="T47" fmla="*/ 304 h 780"/>
                  <a:gd name="T48" fmla="*/ 820 w 1306"/>
                  <a:gd name="T49" fmla="*/ 242 h 780"/>
                  <a:gd name="T50" fmla="*/ 346 w 1306"/>
                  <a:gd name="T51" fmla="*/ 222 h 780"/>
                  <a:gd name="T52" fmla="*/ 276 w 1306"/>
                  <a:gd name="T53" fmla="*/ 258 h 780"/>
                  <a:gd name="T54" fmla="*/ 798 w 1306"/>
                  <a:gd name="T55" fmla="*/ 186 h 780"/>
                  <a:gd name="T56" fmla="*/ 886 w 1306"/>
                  <a:gd name="T57" fmla="*/ 694 h 780"/>
                  <a:gd name="T58" fmla="*/ 898 w 1306"/>
                  <a:gd name="T59" fmla="*/ 752 h 780"/>
                  <a:gd name="T60" fmla="*/ 1054 w 1306"/>
                  <a:gd name="T61" fmla="*/ 674 h 780"/>
                  <a:gd name="T62" fmla="*/ 1134 w 1306"/>
                  <a:gd name="T63" fmla="*/ 710 h 780"/>
                  <a:gd name="T64" fmla="*/ 1168 w 1306"/>
                  <a:gd name="T65" fmla="*/ 712 h 780"/>
                  <a:gd name="T66" fmla="*/ 1104 w 1306"/>
                  <a:gd name="T67" fmla="*/ 648 h 780"/>
                  <a:gd name="T68" fmla="*/ 1064 w 1306"/>
                  <a:gd name="T69" fmla="*/ 626 h 780"/>
                  <a:gd name="T70" fmla="*/ 1204 w 1306"/>
                  <a:gd name="T71" fmla="*/ 590 h 780"/>
                  <a:gd name="T72" fmla="*/ 1230 w 1306"/>
                  <a:gd name="T73" fmla="*/ 510 h 780"/>
                  <a:gd name="T74" fmla="*/ 1158 w 1306"/>
                  <a:gd name="T75" fmla="*/ 436 h 780"/>
                  <a:gd name="T76" fmla="*/ 1064 w 1306"/>
                  <a:gd name="T77" fmla="*/ 396 h 780"/>
                  <a:gd name="T78" fmla="*/ 964 w 1306"/>
                  <a:gd name="T79" fmla="*/ 324 h 780"/>
                  <a:gd name="T80" fmla="*/ 932 w 1306"/>
                  <a:gd name="T81" fmla="*/ 418 h 780"/>
                  <a:gd name="T82" fmla="*/ 860 w 1306"/>
                  <a:gd name="T83" fmla="*/ 536 h 780"/>
                  <a:gd name="T84" fmla="*/ 710 w 1306"/>
                  <a:gd name="T85" fmla="*/ 428 h 780"/>
                  <a:gd name="T86" fmla="*/ 720 w 1306"/>
                  <a:gd name="T87" fmla="*/ 314 h 780"/>
                  <a:gd name="T88" fmla="*/ 754 w 1306"/>
                  <a:gd name="T89" fmla="*/ 244 h 780"/>
                  <a:gd name="T90" fmla="*/ 888 w 1306"/>
                  <a:gd name="T91" fmla="*/ 204 h 780"/>
                  <a:gd name="T92" fmla="*/ 818 w 1306"/>
                  <a:gd name="T93" fmla="*/ 176 h 780"/>
                  <a:gd name="T94" fmla="*/ 746 w 1306"/>
                  <a:gd name="T95" fmla="*/ 152 h 780"/>
                  <a:gd name="T96" fmla="*/ 692 w 1306"/>
                  <a:gd name="T97" fmla="*/ 52 h 780"/>
                  <a:gd name="T98" fmla="*/ 670 w 1306"/>
                  <a:gd name="T99" fmla="*/ 80 h 780"/>
                  <a:gd name="T100" fmla="*/ 684 w 1306"/>
                  <a:gd name="T101" fmla="*/ 160 h 780"/>
                  <a:gd name="T102" fmla="*/ 588 w 1306"/>
                  <a:gd name="T103" fmla="*/ 184 h 780"/>
                  <a:gd name="T104" fmla="*/ 508 w 1306"/>
                  <a:gd name="T105" fmla="*/ 168 h 780"/>
                  <a:gd name="T106" fmla="*/ 390 w 1306"/>
                  <a:gd name="T107" fmla="*/ 176 h 780"/>
                  <a:gd name="T108" fmla="*/ 234 w 1306"/>
                  <a:gd name="T109" fmla="*/ 132 h 780"/>
                  <a:gd name="T110" fmla="*/ 156 w 1306"/>
                  <a:gd name="T111" fmla="*/ 126 h 780"/>
                  <a:gd name="T112" fmla="*/ 84 w 1306"/>
                  <a:gd name="T113" fmla="*/ 156 h 780"/>
                  <a:gd name="T114" fmla="*/ 74 w 1306"/>
                  <a:gd name="T115" fmla="*/ 392 h 780"/>
                  <a:gd name="T116" fmla="*/ 182 w 1306"/>
                  <a:gd name="T117" fmla="*/ 474 h 780"/>
                  <a:gd name="T118" fmla="*/ 192 w 1306"/>
                  <a:gd name="T119" fmla="*/ 550 h 780"/>
                  <a:gd name="T120" fmla="*/ 258 w 1306"/>
                  <a:gd name="T121" fmla="*/ 620 h 780"/>
                  <a:gd name="T122" fmla="*/ 702 w 1306"/>
                  <a:gd name="T123" fmla="*/ 644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6" h="780">
                    <a:moveTo>
                      <a:pt x="510" y="158"/>
                    </a:moveTo>
                    <a:lnTo>
                      <a:pt x="510" y="158"/>
                    </a:lnTo>
                    <a:lnTo>
                      <a:pt x="512" y="162"/>
                    </a:lnTo>
                    <a:lnTo>
                      <a:pt x="512" y="166"/>
                    </a:lnTo>
                    <a:lnTo>
                      <a:pt x="510" y="166"/>
                    </a:lnTo>
                    <a:lnTo>
                      <a:pt x="508" y="160"/>
                    </a:lnTo>
                    <a:lnTo>
                      <a:pt x="508" y="158"/>
                    </a:lnTo>
                    <a:lnTo>
                      <a:pt x="510" y="158"/>
                    </a:lnTo>
                    <a:lnTo>
                      <a:pt x="510" y="158"/>
                    </a:lnTo>
                    <a:lnTo>
                      <a:pt x="510" y="158"/>
                    </a:lnTo>
                    <a:close/>
                    <a:moveTo>
                      <a:pt x="682" y="44"/>
                    </a:moveTo>
                    <a:lnTo>
                      <a:pt x="682" y="44"/>
                    </a:lnTo>
                    <a:lnTo>
                      <a:pt x="684" y="44"/>
                    </a:lnTo>
                    <a:lnTo>
                      <a:pt x="684" y="48"/>
                    </a:lnTo>
                    <a:lnTo>
                      <a:pt x="680" y="48"/>
                    </a:lnTo>
                    <a:lnTo>
                      <a:pt x="680" y="44"/>
                    </a:lnTo>
                    <a:lnTo>
                      <a:pt x="682" y="44"/>
                    </a:lnTo>
                    <a:lnTo>
                      <a:pt x="682" y="44"/>
                    </a:lnTo>
                    <a:lnTo>
                      <a:pt x="682" y="44"/>
                    </a:lnTo>
                    <a:close/>
                    <a:moveTo>
                      <a:pt x="1276" y="656"/>
                    </a:moveTo>
                    <a:lnTo>
                      <a:pt x="1276" y="656"/>
                    </a:lnTo>
                    <a:lnTo>
                      <a:pt x="1272" y="662"/>
                    </a:lnTo>
                    <a:lnTo>
                      <a:pt x="1270" y="662"/>
                    </a:lnTo>
                    <a:lnTo>
                      <a:pt x="1270" y="658"/>
                    </a:lnTo>
                    <a:lnTo>
                      <a:pt x="1276" y="656"/>
                    </a:lnTo>
                    <a:lnTo>
                      <a:pt x="1276" y="656"/>
                    </a:lnTo>
                    <a:lnTo>
                      <a:pt x="1276" y="656"/>
                    </a:lnTo>
                    <a:close/>
                    <a:moveTo>
                      <a:pt x="908" y="728"/>
                    </a:moveTo>
                    <a:lnTo>
                      <a:pt x="908" y="728"/>
                    </a:lnTo>
                    <a:lnTo>
                      <a:pt x="908" y="734"/>
                    </a:lnTo>
                    <a:lnTo>
                      <a:pt x="904" y="734"/>
                    </a:lnTo>
                    <a:lnTo>
                      <a:pt x="904" y="730"/>
                    </a:lnTo>
                    <a:lnTo>
                      <a:pt x="906" y="728"/>
                    </a:lnTo>
                    <a:lnTo>
                      <a:pt x="908" y="728"/>
                    </a:lnTo>
                    <a:lnTo>
                      <a:pt x="908" y="728"/>
                    </a:lnTo>
                    <a:lnTo>
                      <a:pt x="908" y="728"/>
                    </a:lnTo>
                    <a:close/>
                    <a:moveTo>
                      <a:pt x="874" y="712"/>
                    </a:moveTo>
                    <a:lnTo>
                      <a:pt x="878" y="718"/>
                    </a:lnTo>
                    <a:lnTo>
                      <a:pt x="878" y="716"/>
                    </a:lnTo>
                    <a:lnTo>
                      <a:pt x="874" y="712"/>
                    </a:lnTo>
                    <a:lnTo>
                      <a:pt x="874" y="712"/>
                    </a:lnTo>
                    <a:lnTo>
                      <a:pt x="874" y="712"/>
                    </a:lnTo>
                    <a:close/>
                    <a:moveTo>
                      <a:pt x="1104" y="708"/>
                    </a:moveTo>
                    <a:lnTo>
                      <a:pt x="1104" y="708"/>
                    </a:lnTo>
                    <a:lnTo>
                      <a:pt x="1104" y="710"/>
                    </a:lnTo>
                    <a:lnTo>
                      <a:pt x="1100" y="712"/>
                    </a:lnTo>
                    <a:lnTo>
                      <a:pt x="1100" y="708"/>
                    </a:lnTo>
                    <a:lnTo>
                      <a:pt x="1104" y="708"/>
                    </a:lnTo>
                    <a:lnTo>
                      <a:pt x="1104" y="708"/>
                    </a:lnTo>
                    <a:lnTo>
                      <a:pt x="1104" y="708"/>
                    </a:lnTo>
                    <a:close/>
                    <a:moveTo>
                      <a:pt x="982" y="708"/>
                    </a:moveTo>
                    <a:lnTo>
                      <a:pt x="982" y="708"/>
                    </a:lnTo>
                    <a:lnTo>
                      <a:pt x="986" y="708"/>
                    </a:lnTo>
                    <a:lnTo>
                      <a:pt x="988" y="710"/>
                    </a:lnTo>
                    <a:lnTo>
                      <a:pt x="986" y="712"/>
                    </a:lnTo>
                    <a:lnTo>
                      <a:pt x="982" y="712"/>
                    </a:lnTo>
                    <a:lnTo>
                      <a:pt x="980" y="710"/>
                    </a:lnTo>
                    <a:lnTo>
                      <a:pt x="980" y="708"/>
                    </a:lnTo>
                    <a:lnTo>
                      <a:pt x="982" y="708"/>
                    </a:lnTo>
                    <a:lnTo>
                      <a:pt x="982" y="708"/>
                    </a:lnTo>
                    <a:lnTo>
                      <a:pt x="982" y="708"/>
                    </a:lnTo>
                    <a:close/>
                    <a:moveTo>
                      <a:pt x="852" y="700"/>
                    </a:moveTo>
                    <a:lnTo>
                      <a:pt x="852" y="700"/>
                    </a:lnTo>
                    <a:lnTo>
                      <a:pt x="862" y="708"/>
                    </a:lnTo>
                    <a:lnTo>
                      <a:pt x="870" y="708"/>
                    </a:lnTo>
                    <a:lnTo>
                      <a:pt x="870" y="704"/>
                    </a:lnTo>
                    <a:lnTo>
                      <a:pt x="862" y="700"/>
                    </a:lnTo>
                    <a:lnTo>
                      <a:pt x="856" y="700"/>
                    </a:lnTo>
                    <a:lnTo>
                      <a:pt x="852" y="700"/>
                    </a:lnTo>
                    <a:lnTo>
                      <a:pt x="852" y="700"/>
                    </a:lnTo>
                    <a:lnTo>
                      <a:pt x="852" y="700"/>
                    </a:lnTo>
                    <a:close/>
                    <a:moveTo>
                      <a:pt x="1190" y="692"/>
                    </a:moveTo>
                    <a:lnTo>
                      <a:pt x="1190" y="692"/>
                    </a:lnTo>
                    <a:lnTo>
                      <a:pt x="1196" y="694"/>
                    </a:lnTo>
                    <a:lnTo>
                      <a:pt x="1196" y="698"/>
                    </a:lnTo>
                    <a:lnTo>
                      <a:pt x="1190" y="698"/>
                    </a:lnTo>
                    <a:lnTo>
                      <a:pt x="1194" y="698"/>
                    </a:lnTo>
                    <a:lnTo>
                      <a:pt x="1196" y="698"/>
                    </a:lnTo>
                    <a:lnTo>
                      <a:pt x="1196" y="700"/>
                    </a:lnTo>
                    <a:lnTo>
                      <a:pt x="1190" y="700"/>
                    </a:lnTo>
                    <a:lnTo>
                      <a:pt x="1190" y="708"/>
                    </a:lnTo>
                    <a:lnTo>
                      <a:pt x="1178" y="710"/>
                    </a:lnTo>
                    <a:lnTo>
                      <a:pt x="1172" y="710"/>
                    </a:lnTo>
                    <a:lnTo>
                      <a:pt x="1180" y="704"/>
                    </a:lnTo>
                    <a:lnTo>
                      <a:pt x="1182" y="702"/>
                    </a:lnTo>
                    <a:lnTo>
                      <a:pt x="1182" y="694"/>
                    </a:lnTo>
                    <a:lnTo>
                      <a:pt x="1190" y="692"/>
                    </a:lnTo>
                    <a:lnTo>
                      <a:pt x="1190" y="692"/>
                    </a:lnTo>
                    <a:lnTo>
                      <a:pt x="1190" y="692"/>
                    </a:lnTo>
                    <a:close/>
                    <a:moveTo>
                      <a:pt x="896" y="684"/>
                    </a:moveTo>
                    <a:lnTo>
                      <a:pt x="896" y="684"/>
                    </a:lnTo>
                    <a:lnTo>
                      <a:pt x="900" y="684"/>
                    </a:lnTo>
                    <a:lnTo>
                      <a:pt x="900" y="686"/>
                    </a:lnTo>
                    <a:lnTo>
                      <a:pt x="898" y="692"/>
                    </a:lnTo>
                    <a:lnTo>
                      <a:pt x="890" y="690"/>
                    </a:lnTo>
                    <a:lnTo>
                      <a:pt x="888" y="690"/>
                    </a:lnTo>
                    <a:lnTo>
                      <a:pt x="892" y="686"/>
                    </a:lnTo>
                    <a:lnTo>
                      <a:pt x="892" y="684"/>
                    </a:lnTo>
                    <a:lnTo>
                      <a:pt x="896" y="684"/>
                    </a:lnTo>
                    <a:lnTo>
                      <a:pt x="896" y="684"/>
                    </a:lnTo>
                    <a:lnTo>
                      <a:pt x="896" y="684"/>
                    </a:lnTo>
                    <a:close/>
                    <a:moveTo>
                      <a:pt x="1128" y="676"/>
                    </a:moveTo>
                    <a:lnTo>
                      <a:pt x="1128" y="680"/>
                    </a:lnTo>
                    <a:lnTo>
                      <a:pt x="1126" y="680"/>
                    </a:lnTo>
                    <a:lnTo>
                      <a:pt x="1126" y="682"/>
                    </a:lnTo>
                    <a:lnTo>
                      <a:pt x="1124" y="682"/>
                    </a:lnTo>
                    <a:lnTo>
                      <a:pt x="1126" y="684"/>
                    </a:lnTo>
                    <a:lnTo>
                      <a:pt x="1132" y="692"/>
                    </a:lnTo>
                    <a:lnTo>
                      <a:pt x="1136" y="692"/>
                    </a:lnTo>
                    <a:lnTo>
                      <a:pt x="1142" y="692"/>
                    </a:lnTo>
                    <a:lnTo>
                      <a:pt x="1150" y="692"/>
                    </a:lnTo>
                    <a:lnTo>
                      <a:pt x="1150" y="698"/>
                    </a:lnTo>
                    <a:lnTo>
                      <a:pt x="1158" y="698"/>
                    </a:lnTo>
                    <a:lnTo>
                      <a:pt x="1154" y="690"/>
                    </a:lnTo>
                    <a:lnTo>
                      <a:pt x="1142" y="690"/>
                    </a:lnTo>
                    <a:lnTo>
                      <a:pt x="1134" y="686"/>
                    </a:lnTo>
                    <a:lnTo>
                      <a:pt x="1132" y="684"/>
                    </a:lnTo>
                    <a:lnTo>
                      <a:pt x="1128" y="676"/>
                    </a:lnTo>
                    <a:lnTo>
                      <a:pt x="1128" y="676"/>
                    </a:lnTo>
                    <a:lnTo>
                      <a:pt x="1128" y="676"/>
                    </a:lnTo>
                    <a:close/>
                    <a:moveTo>
                      <a:pt x="1190" y="674"/>
                    </a:moveTo>
                    <a:lnTo>
                      <a:pt x="1188" y="676"/>
                    </a:lnTo>
                    <a:lnTo>
                      <a:pt x="1182" y="676"/>
                    </a:lnTo>
                    <a:lnTo>
                      <a:pt x="1178" y="676"/>
                    </a:lnTo>
                    <a:lnTo>
                      <a:pt x="1172" y="690"/>
                    </a:lnTo>
                    <a:lnTo>
                      <a:pt x="1168" y="708"/>
                    </a:lnTo>
                    <a:lnTo>
                      <a:pt x="1176" y="710"/>
                    </a:lnTo>
                    <a:lnTo>
                      <a:pt x="1176" y="704"/>
                    </a:lnTo>
                    <a:lnTo>
                      <a:pt x="1172" y="702"/>
                    </a:lnTo>
                    <a:lnTo>
                      <a:pt x="1172" y="698"/>
                    </a:lnTo>
                    <a:lnTo>
                      <a:pt x="1180" y="694"/>
                    </a:lnTo>
                    <a:lnTo>
                      <a:pt x="1180" y="690"/>
                    </a:lnTo>
                    <a:lnTo>
                      <a:pt x="1180" y="684"/>
                    </a:lnTo>
                    <a:lnTo>
                      <a:pt x="1180" y="682"/>
                    </a:lnTo>
                    <a:lnTo>
                      <a:pt x="1188" y="676"/>
                    </a:lnTo>
                    <a:lnTo>
                      <a:pt x="1194" y="674"/>
                    </a:lnTo>
                    <a:lnTo>
                      <a:pt x="1190" y="674"/>
                    </a:lnTo>
                    <a:lnTo>
                      <a:pt x="1190" y="674"/>
                    </a:lnTo>
                    <a:lnTo>
                      <a:pt x="1190" y="674"/>
                    </a:lnTo>
                    <a:close/>
                    <a:moveTo>
                      <a:pt x="1252" y="672"/>
                    </a:moveTo>
                    <a:lnTo>
                      <a:pt x="1252" y="672"/>
                    </a:lnTo>
                    <a:lnTo>
                      <a:pt x="1254" y="680"/>
                    </a:lnTo>
                    <a:lnTo>
                      <a:pt x="1258" y="680"/>
                    </a:lnTo>
                    <a:lnTo>
                      <a:pt x="1258" y="676"/>
                    </a:lnTo>
                    <a:lnTo>
                      <a:pt x="1254" y="674"/>
                    </a:lnTo>
                    <a:lnTo>
                      <a:pt x="1252" y="672"/>
                    </a:lnTo>
                    <a:lnTo>
                      <a:pt x="1252" y="672"/>
                    </a:lnTo>
                    <a:lnTo>
                      <a:pt x="1252" y="672"/>
                    </a:lnTo>
                    <a:close/>
                    <a:moveTo>
                      <a:pt x="1164" y="658"/>
                    </a:moveTo>
                    <a:lnTo>
                      <a:pt x="1164" y="658"/>
                    </a:lnTo>
                    <a:lnTo>
                      <a:pt x="1162" y="662"/>
                    </a:lnTo>
                    <a:lnTo>
                      <a:pt x="1162" y="664"/>
                    </a:lnTo>
                    <a:lnTo>
                      <a:pt x="1164" y="658"/>
                    </a:lnTo>
                    <a:lnTo>
                      <a:pt x="1168" y="658"/>
                    </a:lnTo>
                    <a:lnTo>
                      <a:pt x="1164" y="658"/>
                    </a:lnTo>
                    <a:lnTo>
                      <a:pt x="1164" y="658"/>
                    </a:lnTo>
                    <a:lnTo>
                      <a:pt x="1164" y="658"/>
                    </a:lnTo>
                    <a:close/>
                    <a:moveTo>
                      <a:pt x="1122" y="610"/>
                    </a:moveTo>
                    <a:lnTo>
                      <a:pt x="1122" y="614"/>
                    </a:lnTo>
                    <a:lnTo>
                      <a:pt x="1136" y="626"/>
                    </a:lnTo>
                    <a:lnTo>
                      <a:pt x="1144" y="628"/>
                    </a:lnTo>
                    <a:lnTo>
                      <a:pt x="1154" y="630"/>
                    </a:lnTo>
                    <a:lnTo>
                      <a:pt x="1160" y="632"/>
                    </a:lnTo>
                    <a:lnTo>
                      <a:pt x="1160" y="630"/>
                    </a:lnTo>
                    <a:lnTo>
                      <a:pt x="1158" y="628"/>
                    </a:lnTo>
                    <a:lnTo>
                      <a:pt x="1142" y="618"/>
                    </a:lnTo>
                    <a:lnTo>
                      <a:pt x="1122" y="610"/>
                    </a:lnTo>
                    <a:lnTo>
                      <a:pt x="1122" y="610"/>
                    </a:lnTo>
                    <a:lnTo>
                      <a:pt x="1122" y="610"/>
                    </a:lnTo>
                    <a:close/>
                    <a:moveTo>
                      <a:pt x="256" y="610"/>
                    </a:moveTo>
                    <a:lnTo>
                      <a:pt x="256" y="610"/>
                    </a:lnTo>
                    <a:lnTo>
                      <a:pt x="258" y="618"/>
                    </a:lnTo>
                    <a:lnTo>
                      <a:pt x="264" y="620"/>
                    </a:lnTo>
                    <a:lnTo>
                      <a:pt x="262" y="618"/>
                    </a:lnTo>
                    <a:lnTo>
                      <a:pt x="256" y="610"/>
                    </a:lnTo>
                    <a:lnTo>
                      <a:pt x="256" y="610"/>
                    </a:lnTo>
                    <a:lnTo>
                      <a:pt x="256" y="610"/>
                    </a:lnTo>
                    <a:close/>
                    <a:moveTo>
                      <a:pt x="772" y="600"/>
                    </a:moveTo>
                    <a:lnTo>
                      <a:pt x="772" y="600"/>
                    </a:lnTo>
                    <a:lnTo>
                      <a:pt x="782" y="610"/>
                    </a:lnTo>
                    <a:lnTo>
                      <a:pt x="784" y="614"/>
                    </a:lnTo>
                    <a:lnTo>
                      <a:pt x="784" y="618"/>
                    </a:lnTo>
                    <a:lnTo>
                      <a:pt x="780" y="618"/>
                    </a:lnTo>
                    <a:lnTo>
                      <a:pt x="774" y="618"/>
                    </a:lnTo>
                    <a:lnTo>
                      <a:pt x="772" y="614"/>
                    </a:lnTo>
                    <a:lnTo>
                      <a:pt x="772" y="612"/>
                    </a:lnTo>
                    <a:lnTo>
                      <a:pt x="770" y="612"/>
                    </a:lnTo>
                    <a:lnTo>
                      <a:pt x="768" y="612"/>
                    </a:lnTo>
                    <a:lnTo>
                      <a:pt x="770" y="602"/>
                    </a:lnTo>
                    <a:lnTo>
                      <a:pt x="772" y="600"/>
                    </a:lnTo>
                    <a:lnTo>
                      <a:pt x="772" y="600"/>
                    </a:lnTo>
                    <a:lnTo>
                      <a:pt x="772" y="600"/>
                    </a:lnTo>
                    <a:close/>
                    <a:moveTo>
                      <a:pt x="218" y="592"/>
                    </a:moveTo>
                    <a:lnTo>
                      <a:pt x="228" y="592"/>
                    </a:lnTo>
                    <a:lnTo>
                      <a:pt x="226" y="600"/>
                    </a:lnTo>
                    <a:lnTo>
                      <a:pt x="212" y="600"/>
                    </a:lnTo>
                    <a:lnTo>
                      <a:pt x="210" y="594"/>
                    </a:lnTo>
                    <a:lnTo>
                      <a:pt x="218" y="592"/>
                    </a:lnTo>
                    <a:lnTo>
                      <a:pt x="218" y="592"/>
                    </a:lnTo>
                    <a:lnTo>
                      <a:pt x="218" y="592"/>
                    </a:lnTo>
                    <a:close/>
                    <a:moveTo>
                      <a:pt x="1006" y="580"/>
                    </a:moveTo>
                    <a:lnTo>
                      <a:pt x="1006" y="580"/>
                    </a:lnTo>
                    <a:lnTo>
                      <a:pt x="1008" y="580"/>
                    </a:lnTo>
                    <a:lnTo>
                      <a:pt x="1008" y="582"/>
                    </a:lnTo>
                    <a:lnTo>
                      <a:pt x="1004" y="590"/>
                    </a:lnTo>
                    <a:lnTo>
                      <a:pt x="998" y="594"/>
                    </a:lnTo>
                    <a:lnTo>
                      <a:pt x="996" y="596"/>
                    </a:lnTo>
                    <a:lnTo>
                      <a:pt x="990" y="596"/>
                    </a:lnTo>
                    <a:lnTo>
                      <a:pt x="992" y="592"/>
                    </a:lnTo>
                    <a:lnTo>
                      <a:pt x="1006" y="580"/>
                    </a:lnTo>
                    <a:lnTo>
                      <a:pt x="1006" y="580"/>
                    </a:lnTo>
                    <a:lnTo>
                      <a:pt x="1006" y="580"/>
                    </a:lnTo>
                    <a:close/>
                    <a:moveTo>
                      <a:pt x="1244" y="572"/>
                    </a:moveTo>
                    <a:lnTo>
                      <a:pt x="1244" y="572"/>
                    </a:lnTo>
                    <a:lnTo>
                      <a:pt x="1240" y="574"/>
                    </a:lnTo>
                    <a:lnTo>
                      <a:pt x="1236" y="580"/>
                    </a:lnTo>
                    <a:lnTo>
                      <a:pt x="1234" y="584"/>
                    </a:lnTo>
                    <a:lnTo>
                      <a:pt x="1226" y="584"/>
                    </a:lnTo>
                    <a:lnTo>
                      <a:pt x="1226" y="590"/>
                    </a:lnTo>
                    <a:lnTo>
                      <a:pt x="1226" y="594"/>
                    </a:lnTo>
                    <a:lnTo>
                      <a:pt x="1222" y="610"/>
                    </a:lnTo>
                    <a:lnTo>
                      <a:pt x="1216" y="622"/>
                    </a:lnTo>
                    <a:lnTo>
                      <a:pt x="1224" y="622"/>
                    </a:lnTo>
                    <a:lnTo>
                      <a:pt x="1224" y="628"/>
                    </a:lnTo>
                    <a:lnTo>
                      <a:pt x="1222" y="628"/>
                    </a:lnTo>
                    <a:lnTo>
                      <a:pt x="1222" y="632"/>
                    </a:lnTo>
                    <a:lnTo>
                      <a:pt x="1218" y="632"/>
                    </a:lnTo>
                    <a:lnTo>
                      <a:pt x="1216" y="630"/>
                    </a:lnTo>
                    <a:lnTo>
                      <a:pt x="1216" y="628"/>
                    </a:lnTo>
                    <a:lnTo>
                      <a:pt x="1212" y="628"/>
                    </a:lnTo>
                    <a:lnTo>
                      <a:pt x="1212" y="630"/>
                    </a:lnTo>
                    <a:lnTo>
                      <a:pt x="1212" y="636"/>
                    </a:lnTo>
                    <a:lnTo>
                      <a:pt x="1208" y="636"/>
                    </a:lnTo>
                    <a:lnTo>
                      <a:pt x="1206" y="638"/>
                    </a:lnTo>
                    <a:lnTo>
                      <a:pt x="1208" y="640"/>
                    </a:lnTo>
                    <a:lnTo>
                      <a:pt x="1200" y="654"/>
                    </a:lnTo>
                    <a:lnTo>
                      <a:pt x="1198" y="658"/>
                    </a:lnTo>
                    <a:lnTo>
                      <a:pt x="1200" y="662"/>
                    </a:lnTo>
                    <a:lnTo>
                      <a:pt x="1204" y="662"/>
                    </a:lnTo>
                    <a:lnTo>
                      <a:pt x="1206" y="658"/>
                    </a:lnTo>
                    <a:lnTo>
                      <a:pt x="1208" y="658"/>
                    </a:lnTo>
                    <a:lnTo>
                      <a:pt x="1216" y="656"/>
                    </a:lnTo>
                    <a:lnTo>
                      <a:pt x="1224" y="658"/>
                    </a:lnTo>
                    <a:lnTo>
                      <a:pt x="1234" y="658"/>
                    </a:lnTo>
                    <a:lnTo>
                      <a:pt x="1236" y="658"/>
                    </a:lnTo>
                    <a:lnTo>
                      <a:pt x="1240" y="658"/>
                    </a:lnTo>
                    <a:lnTo>
                      <a:pt x="1244" y="656"/>
                    </a:lnTo>
                    <a:lnTo>
                      <a:pt x="1242" y="658"/>
                    </a:lnTo>
                    <a:lnTo>
                      <a:pt x="1244" y="658"/>
                    </a:lnTo>
                    <a:lnTo>
                      <a:pt x="1260" y="656"/>
                    </a:lnTo>
                    <a:lnTo>
                      <a:pt x="1264" y="656"/>
                    </a:lnTo>
                    <a:lnTo>
                      <a:pt x="1262" y="658"/>
                    </a:lnTo>
                    <a:lnTo>
                      <a:pt x="1262" y="662"/>
                    </a:lnTo>
                    <a:lnTo>
                      <a:pt x="1268" y="664"/>
                    </a:lnTo>
                    <a:lnTo>
                      <a:pt x="1268" y="666"/>
                    </a:lnTo>
                    <a:lnTo>
                      <a:pt x="1264" y="668"/>
                    </a:lnTo>
                    <a:lnTo>
                      <a:pt x="1260" y="672"/>
                    </a:lnTo>
                    <a:lnTo>
                      <a:pt x="1262" y="672"/>
                    </a:lnTo>
                    <a:lnTo>
                      <a:pt x="1262" y="674"/>
                    </a:lnTo>
                    <a:lnTo>
                      <a:pt x="1264" y="674"/>
                    </a:lnTo>
                    <a:lnTo>
                      <a:pt x="1268" y="674"/>
                    </a:lnTo>
                    <a:lnTo>
                      <a:pt x="1276" y="664"/>
                    </a:lnTo>
                    <a:lnTo>
                      <a:pt x="1280" y="656"/>
                    </a:lnTo>
                    <a:lnTo>
                      <a:pt x="1286" y="658"/>
                    </a:lnTo>
                    <a:lnTo>
                      <a:pt x="1288" y="658"/>
                    </a:lnTo>
                    <a:lnTo>
                      <a:pt x="1288" y="664"/>
                    </a:lnTo>
                    <a:lnTo>
                      <a:pt x="1286" y="666"/>
                    </a:lnTo>
                    <a:lnTo>
                      <a:pt x="1286" y="668"/>
                    </a:lnTo>
                    <a:lnTo>
                      <a:pt x="1286" y="672"/>
                    </a:lnTo>
                    <a:lnTo>
                      <a:pt x="1288" y="676"/>
                    </a:lnTo>
                    <a:lnTo>
                      <a:pt x="1290" y="674"/>
                    </a:lnTo>
                    <a:lnTo>
                      <a:pt x="1290" y="668"/>
                    </a:lnTo>
                    <a:lnTo>
                      <a:pt x="1296" y="668"/>
                    </a:lnTo>
                    <a:lnTo>
                      <a:pt x="1296" y="676"/>
                    </a:lnTo>
                    <a:lnTo>
                      <a:pt x="1300" y="676"/>
                    </a:lnTo>
                    <a:lnTo>
                      <a:pt x="1304" y="668"/>
                    </a:lnTo>
                    <a:lnTo>
                      <a:pt x="1306" y="656"/>
                    </a:lnTo>
                    <a:lnTo>
                      <a:pt x="1304" y="658"/>
                    </a:lnTo>
                    <a:lnTo>
                      <a:pt x="1304" y="664"/>
                    </a:lnTo>
                    <a:lnTo>
                      <a:pt x="1300" y="664"/>
                    </a:lnTo>
                    <a:lnTo>
                      <a:pt x="1300" y="662"/>
                    </a:lnTo>
                    <a:lnTo>
                      <a:pt x="1304" y="656"/>
                    </a:lnTo>
                    <a:lnTo>
                      <a:pt x="1306" y="650"/>
                    </a:lnTo>
                    <a:lnTo>
                      <a:pt x="1300" y="650"/>
                    </a:lnTo>
                    <a:lnTo>
                      <a:pt x="1296" y="656"/>
                    </a:lnTo>
                    <a:lnTo>
                      <a:pt x="1296" y="658"/>
                    </a:lnTo>
                    <a:lnTo>
                      <a:pt x="1296" y="662"/>
                    </a:lnTo>
                    <a:lnTo>
                      <a:pt x="1288" y="658"/>
                    </a:lnTo>
                    <a:lnTo>
                      <a:pt x="1296" y="656"/>
                    </a:lnTo>
                    <a:lnTo>
                      <a:pt x="1290" y="648"/>
                    </a:lnTo>
                    <a:lnTo>
                      <a:pt x="1296" y="640"/>
                    </a:lnTo>
                    <a:lnTo>
                      <a:pt x="1288" y="640"/>
                    </a:lnTo>
                    <a:lnTo>
                      <a:pt x="1280" y="644"/>
                    </a:lnTo>
                    <a:lnTo>
                      <a:pt x="1282" y="638"/>
                    </a:lnTo>
                    <a:lnTo>
                      <a:pt x="1280" y="638"/>
                    </a:lnTo>
                    <a:lnTo>
                      <a:pt x="1278" y="640"/>
                    </a:lnTo>
                    <a:lnTo>
                      <a:pt x="1280" y="638"/>
                    </a:lnTo>
                    <a:lnTo>
                      <a:pt x="1278" y="636"/>
                    </a:lnTo>
                    <a:lnTo>
                      <a:pt x="1276" y="632"/>
                    </a:lnTo>
                    <a:lnTo>
                      <a:pt x="1278" y="632"/>
                    </a:lnTo>
                    <a:lnTo>
                      <a:pt x="1280" y="626"/>
                    </a:lnTo>
                    <a:lnTo>
                      <a:pt x="1280" y="622"/>
                    </a:lnTo>
                    <a:lnTo>
                      <a:pt x="1278" y="620"/>
                    </a:lnTo>
                    <a:lnTo>
                      <a:pt x="1276" y="620"/>
                    </a:lnTo>
                    <a:lnTo>
                      <a:pt x="1276" y="622"/>
                    </a:lnTo>
                    <a:lnTo>
                      <a:pt x="1270" y="622"/>
                    </a:lnTo>
                    <a:lnTo>
                      <a:pt x="1264" y="620"/>
                    </a:lnTo>
                    <a:lnTo>
                      <a:pt x="1262" y="620"/>
                    </a:lnTo>
                    <a:lnTo>
                      <a:pt x="1262" y="622"/>
                    </a:lnTo>
                    <a:lnTo>
                      <a:pt x="1262" y="626"/>
                    </a:lnTo>
                    <a:lnTo>
                      <a:pt x="1260" y="626"/>
                    </a:lnTo>
                    <a:lnTo>
                      <a:pt x="1252" y="626"/>
                    </a:lnTo>
                    <a:lnTo>
                      <a:pt x="1244" y="622"/>
                    </a:lnTo>
                    <a:lnTo>
                      <a:pt x="1250" y="614"/>
                    </a:lnTo>
                    <a:lnTo>
                      <a:pt x="1250" y="612"/>
                    </a:lnTo>
                    <a:lnTo>
                      <a:pt x="1244" y="610"/>
                    </a:lnTo>
                    <a:lnTo>
                      <a:pt x="1244" y="608"/>
                    </a:lnTo>
                    <a:lnTo>
                      <a:pt x="1234" y="618"/>
                    </a:lnTo>
                    <a:lnTo>
                      <a:pt x="1234" y="608"/>
                    </a:lnTo>
                    <a:lnTo>
                      <a:pt x="1234" y="604"/>
                    </a:lnTo>
                    <a:lnTo>
                      <a:pt x="1236" y="600"/>
                    </a:lnTo>
                    <a:lnTo>
                      <a:pt x="1244" y="594"/>
                    </a:lnTo>
                    <a:lnTo>
                      <a:pt x="1242" y="590"/>
                    </a:lnTo>
                    <a:lnTo>
                      <a:pt x="1242" y="586"/>
                    </a:lnTo>
                    <a:lnTo>
                      <a:pt x="1244" y="584"/>
                    </a:lnTo>
                    <a:lnTo>
                      <a:pt x="1250" y="584"/>
                    </a:lnTo>
                    <a:lnTo>
                      <a:pt x="1244" y="576"/>
                    </a:lnTo>
                    <a:lnTo>
                      <a:pt x="1250" y="576"/>
                    </a:lnTo>
                    <a:lnTo>
                      <a:pt x="1252" y="572"/>
                    </a:lnTo>
                    <a:lnTo>
                      <a:pt x="1248" y="572"/>
                    </a:lnTo>
                    <a:lnTo>
                      <a:pt x="1244" y="572"/>
                    </a:lnTo>
                    <a:lnTo>
                      <a:pt x="1244" y="568"/>
                    </a:lnTo>
                    <a:lnTo>
                      <a:pt x="1244" y="572"/>
                    </a:lnTo>
                    <a:lnTo>
                      <a:pt x="1244" y="572"/>
                    </a:lnTo>
                    <a:lnTo>
                      <a:pt x="1244" y="572"/>
                    </a:lnTo>
                    <a:close/>
                    <a:moveTo>
                      <a:pt x="1052" y="536"/>
                    </a:moveTo>
                    <a:lnTo>
                      <a:pt x="1052" y="536"/>
                    </a:lnTo>
                    <a:lnTo>
                      <a:pt x="1054" y="536"/>
                    </a:lnTo>
                    <a:lnTo>
                      <a:pt x="1054" y="538"/>
                    </a:lnTo>
                    <a:lnTo>
                      <a:pt x="1054" y="544"/>
                    </a:lnTo>
                    <a:lnTo>
                      <a:pt x="1050" y="548"/>
                    </a:lnTo>
                    <a:lnTo>
                      <a:pt x="1046" y="548"/>
                    </a:lnTo>
                    <a:lnTo>
                      <a:pt x="1046" y="546"/>
                    </a:lnTo>
                    <a:lnTo>
                      <a:pt x="1046" y="540"/>
                    </a:lnTo>
                    <a:lnTo>
                      <a:pt x="1050" y="538"/>
                    </a:lnTo>
                    <a:lnTo>
                      <a:pt x="1052" y="536"/>
                    </a:lnTo>
                    <a:lnTo>
                      <a:pt x="1052" y="536"/>
                    </a:lnTo>
                    <a:lnTo>
                      <a:pt x="1052" y="536"/>
                    </a:lnTo>
                    <a:close/>
                    <a:moveTo>
                      <a:pt x="1126" y="528"/>
                    </a:moveTo>
                    <a:lnTo>
                      <a:pt x="1126" y="528"/>
                    </a:lnTo>
                    <a:lnTo>
                      <a:pt x="1128" y="530"/>
                    </a:lnTo>
                    <a:lnTo>
                      <a:pt x="1132" y="536"/>
                    </a:lnTo>
                    <a:lnTo>
                      <a:pt x="1134" y="538"/>
                    </a:lnTo>
                    <a:lnTo>
                      <a:pt x="1132" y="536"/>
                    </a:lnTo>
                    <a:lnTo>
                      <a:pt x="1132" y="538"/>
                    </a:lnTo>
                    <a:lnTo>
                      <a:pt x="1128" y="538"/>
                    </a:lnTo>
                    <a:lnTo>
                      <a:pt x="1126" y="532"/>
                    </a:lnTo>
                    <a:lnTo>
                      <a:pt x="1126" y="528"/>
                    </a:lnTo>
                    <a:lnTo>
                      <a:pt x="1126" y="528"/>
                    </a:lnTo>
                    <a:lnTo>
                      <a:pt x="1126" y="528"/>
                    </a:lnTo>
                    <a:close/>
                    <a:moveTo>
                      <a:pt x="1068" y="510"/>
                    </a:moveTo>
                    <a:lnTo>
                      <a:pt x="1068" y="510"/>
                    </a:lnTo>
                    <a:lnTo>
                      <a:pt x="1068" y="512"/>
                    </a:lnTo>
                    <a:lnTo>
                      <a:pt x="1068" y="518"/>
                    </a:lnTo>
                    <a:lnTo>
                      <a:pt x="1060" y="518"/>
                    </a:lnTo>
                    <a:lnTo>
                      <a:pt x="1060" y="514"/>
                    </a:lnTo>
                    <a:lnTo>
                      <a:pt x="1062" y="512"/>
                    </a:lnTo>
                    <a:lnTo>
                      <a:pt x="1068" y="510"/>
                    </a:lnTo>
                    <a:lnTo>
                      <a:pt x="1068" y="510"/>
                    </a:lnTo>
                    <a:lnTo>
                      <a:pt x="1068" y="510"/>
                    </a:lnTo>
                    <a:close/>
                    <a:moveTo>
                      <a:pt x="1064" y="360"/>
                    </a:moveTo>
                    <a:lnTo>
                      <a:pt x="1068" y="364"/>
                    </a:lnTo>
                    <a:lnTo>
                      <a:pt x="1070" y="364"/>
                    </a:lnTo>
                    <a:lnTo>
                      <a:pt x="1068" y="364"/>
                    </a:lnTo>
                    <a:lnTo>
                      <a:pt x="1064" y="360"/>
                    </a:lnTo>
                    <a:lnTo>
                      <a:pt x="1064" y="360"/>
                    </a:lnTo>
                    <a:lnTo>
                      <a:pt x="1064" y="360"/>
                    </a:lnTo>
                    <a:close/>
                    <a:moveTo>
                      <a:pt x="1108" y="342"/>
                    </a:moveTo>
                    <a:lnTo>
                      <a:pt x="1108" y="346"/>
                    </a:lnTo>
                    <a:lnTo>
                      <a:pt x="1114" y="346"/>
                    </a:lnTo>
                    <a:lnTo>
                      <a:pt x="1116" y="342"/>
                    </a:lnTo>
                    <a:lnTo>
                      <a:pt x="1114" y="342"/>
                    </a:lnTo>
                    <a:lnTo>
                      <a:pt x="1108" y="342"/>
                    </a:lnTo>
                    <a:lnTo>
                      <a:pt x="1108" y="342"/>
                    </a:lnTo>
                    <a:lnTo>
                      <a:pt x="1108" y="342"/>
                    </a:lnTo>
                    <a:close/>
                    <a:moveTo>
                      <a:pt x="906" y="156"/>
                    </a:moveTo>
                    <a:lnTo>
                      <a:pt x="906" y="162"/>
                    </a:lnTo>
                    <a:lnTo>
                      <a:pt x="914" y="160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56"/>
                    </a:lnTo>
                    <a:close/>
                    <a:moveTo>
                      <a:pt x="194" y="568"/>
                    </a:moveTo>
                    <a:lnTo>
                      <a:pt x="194" y="568"/>
                    </a:lnTo>
                    <a:lnTo>
                      <a:pt x="194" y="572"/>
                    </a:lnTo>
                    <a:lnTo>
                      <a:pt x="198" y="572"/>
                    </a:lnTo>
                    <a:lnTo>
                      <a:pt x="200" y="568"/>
                    </a:lnTo>
                    <a:lnTo>
                      <a:pt x="194" y="568"/>
                    </a:lnTo>
                    <a:lnTo>
                      <a:pt x="194" y="568"/>
                    </a:lnTo>
                    <a:lnTo>
                      <a:pt x="194" y="568"/>
                    </a:lnTo>
                    <a:close/>
                    <a:moveTo>
                      <a:pt x="612" y="564"/>
                    </a:moveTo>
                    <a:lnTo>
                      <a:pt x="612" y="564"/>
                    </a:lnTo>
                    <a:lnTo>
                      <a:pt x="618" y="568"/>
                    </a:lnTo>
                    <a:lnTo>
                      <a:pt x="624" y="580"/>
                    </a:lnTo>
                    <a:lnTo>
                      <a:pt x="630" y="596"/>
                    </a:lnTo>
                    <a:lnTo>
                      <a:pt x="626" y="602"/>
                    </a:lnTo>
                    <a:lnTo>
                      <a:pt x="624" y="592"/>
                    </a:lnTo>
                    <a:lnTo>
                      <a:pt x="620" y="584"/>
                    </a:lnTo>
                    <a:lnTo>
                      <a:pt x="612" y="576"/>
                    </a:lnTo>
                    <a:lnTo>
                      <a:pt x="610" y="568"/>
                    </a:lnTo>
                    <a:lnTo>
                      <a:pt x="610" y="566"/>
                    </a:lnTo>
                    <a:lnTo>
                      <a:pt x="610" y="564"/>
                    </a:lnTo>
                    <a:lnTo>
                      <a:pt x="612" y="564"/>
                    </a:lnTo>
                    <a:lnTo>
                      <a:pt x="612" y="564"/>
                    </a:lnTo>
                    <a:lnTo>
                      <a:pt x="612" y="564"/>
                    </a:lnTo>
                    <a:close/>
                    <a:moveTo>
                      <a:pt x="872" y="540"/>
                    </a:moveTo>
                    <a:lnTo>
                      <a:pt x="872" y="548"/>
                    </a:lnTo>
                    <a:lnTo>
                      <a:pt x="886" y="550"/>
                    </a:lnTo>
                    <a:lnTo>
                      <a:pt x="886" y="548"/>
                    </a:lnTo>
                    <a:lnTo>
                      <a:pt x="882" y="546"/>
                    </a:lnTo>
                    <a:lnTo>
                      <a:pt x="880" y="546"/>
                    </a:lnTo>
                    <a:lnTo>
                      <a:pt x="878" y="540"/>
                    </a:lnTo>
                    <a:lnTo>
                      <a:pt x="874" y="540"/>
                    </a:lnTo>
                    <a:lnTo>
                      <a:pt x="872" y="540"/>
                    </a:lnTo>
                    <a:lnTo>
                      <a:pt x="872" y="540"/>
                    </a:lnTo>
                    <a:lnTo>
                      <a:pt x="872" y="540"/>
                    </a:lnTo>
                    <a:close/>
                    <a:moveTo>
                      <a:pt x="600" y="530"/>
                    </a:moveTo>
                    <a:lnTo>
                      <a:pt x="600" y="530"/>
                    </a:lnTo>
                    <a:lnTo>
                      <a:pt x="602" y="536"/>
                    </a:lnTo>
                    <a:lnTo>
                      <a:pt x="608" y="540"/>
                    </a:lnTo>
                    <a:lnTo>
                      <a:pt x="608" y="546"/>
                    </a:lnTo>
                    <a:lnTo>
                      <a:pt x="606" y="548"/>
                    </a:lnTo>
                    <a:lnTo>
                      <a:pt x="606" y="566"/>
                    </a:lnTo>
                    <a:lnTo>
                      <a:pt x="602" y="564"/>
                    </a:lnTo>
                    <a:lnTo>
                      <a:pt x="598" y="564"/>
                    </a:lnTo>
                    <a:lnTo>
                      <a:pt x="600" y="554"/>
                    </a:lnTo>
                    <a:lnTo>
                      <a:pt x="598" y="544"/>
                    </a:lnTo>
                    <a:lnTo>
                      <a:pt x="590" y="536"/>
                    </a:lnTo>
                    <a:lnTo>
                      <a:pt x="596" y="536"/>
                    </a:lnTo>
                    <a:lnTo>
                      <a:pt x="598" y="536"/>
                    </a:lnTo>
                    <a:lnTo>
                      <a:pt x="600" y="532"/>
                    </a:lnTo>
                    <a:lnTo>
                      <a:pt x="600" y="530"/>
                    </a:lnTo>
                    <a:lnTo>
                      <a:pt x="600" y="530"/>
                    </a:lnTo>
                    <a:lnTo>
                      <a:pt x="600" y="530"/>
                    </a:lnTo>
                    <a:close/>
                    <a:moveTo>
                      <a:pt x="168" y="528"/>
                    </a:moveTo>
                    <a:lnTo>
                      <a:pt x="168" y="528"/>
                    </a:lnTo>
                    <a:lnTo>
                      <a:pt x="166" y="530"/>
                    </a:lnTo>
                    <a:lnTo>
                      <a:pt x="172" y="532"/>
                    </a:lnTo>
                    <a:lnTo>
                      <a:pt x="172" y="528"/>
                    </a:lnTo>
                    <a:lnTo>
                      <a:pt x="168" y="528"/>
                    </a:lnTo>
                    <a:lnTo>
                      <a:pt x="168" y="528"/>
                    </a:lnTo>
                    <a:lnTo>
                      <a:pt x="168" y="528"/>
                    </a:lnTo>
                    <a:close/>
                    <a:moveTo>
                      <a:pt x="130" y="526"/>
                    </a:moveTo>
                    <a:lnTo>
                      <a:pt x="130" y="526"/>
                    </a:lnTo>
                    <a:lnTo>
                      <a:pt x="132" y="538"/>
                    </a:lnTo>
                    <a:lnTo>
                      <a:pt x="136" y="548"/>
                    </a:lnTo>
                    <a:lnTo>
                      <a:pt x="140" y="546"/>
                    </a:lnTo>
                    <a:lnTo>
                      <a:pt x="146" y="544"/>
                    </a:lnTo>
                    <a:lnTo>
                      <a:pt x="140" y="550"/>
                    </a:lnTo>
                    <a:lnTo>
                      <a:pt x="140" y="554"/>
                    </a:lnTo>
                    <a:lnTo>
                      <a:pt x="144" y="558"/>
                    </a:lnTo>
                    <a:lnTo>
                      <a:pt x="148" y="564"/>
                    </a:lnTo>
                    <a:lnTo>
                      <a:pt x="154" y="566"/>
                    </a:lnTo>
                    <a:lnTo>
                      <a:pt x="156" y="568"/>
                    </a:lnTo>
                    <a:lnTo>
                      <a:pt x="154" y="556"/>
                    </a:lnTo>
                    <a:lnTo>
                      <a:pt x="150" y="546"/>
                    </a:lnTo>
                    <a:lnTo>
                      <a:pt x="146" y="544"/>
                    </a:lnTo>
                    <a:lnTo>
                      <a:pt x="146" y="532"/>
                    </a:lnTo>
                    <a:lnTo>
                      <a:pt x="148" y="526"/>
                    </a:lnTo>
                    <a:lnTo>
                      <a:pt x="140" y="528"/>
                    </a:lnTo>
                    <a:lnTo>
                      <a:pt x="136" y="530"/>
                    </a:lnTo>
                    <a:lnTo>
                      <a:pt x="136" y="528"/>
                    </a:lnTo>
                    <a:lnTo>
                      <a:pt x="132" y="526"/>
                    </a:lnTo>
                    <a:lnTo>
                      <a:pt x="130" y="526"/>
                    </a:lnTo>
                    <a:lnTo>
                      <a:pt x="130" y="526"/>
                    </a:lnTo>
                    <a:lnTo>
                      <a:pt x="130" y="526"/>
                    </a:lnTo>
                    <a:close/>
                    <a:moveTo>
                      <a:pt x="628" y="508"/>
                    </a:moveTo>
                    <a:lnTo>
                      <a:pt x="628" y="508"/>
                    </a:lnTo>
                    <a:lnTo>
                      <a:pt x="628" y="512"/>
                    </a:lnTo>
                    <a:lnTo>
                      <a:pt x="630" y="510"/>
                    </a:lnTo>
                    <a:lnTo>
                      <a:pt x="630" y="512"/>
                    </a:lnTo>
                    <a:lnTo>
                      <a:pt x="630" y="526"/>
                    </a:lnTo>
                    <a:lnTo>
                      <a:pt x="630" y="530"/>
                    </a:lnTo>
                    <a:lnTo>
                      <a:pt x="636" y="538"/>
                    </a:lnTo>
                    <a:lnTo>
                      <a:pt x="644" y="548"/>
                    </a:lnTo>
                    <a:lnTo>
                      <a:pt x="644" y="554"/>
                    </a:lnTo>
                    <a:lnTo>
                      <a:pt x="644" y="556"/>
                    </a:lnTo>
                    <a:lnTo>
                      <a:pt x="648" y="566"/>
                    </a:lnTo>
                    <a:lnTo>
                      <a:pt x="654" y="572"/>
                    </a:lnTo>
                    <a:lnTo>
                      <a:pt x="660" y="572"/>
                    </a:lnTo>
                    <a:lnTo>
                      <a:pt x="662" y="572"/>
                    </a:lnTo>
                    <a:lnTo>
                      <a:pt x="660" y="574"/>
                    </a:lnTo>
                    <a:lnTo>
                      <a:pt x="656" y="576"/>
                    </a:lnTo>
                    <a:lnTo>
                      <a:pt x="656" y="582"/>
                    </a:lnTo>
                    <a:lnTo>
                      <a:pt x="656" y="584"/>
                    </a:lnTo>
                    <a:lnTo>
                      <a:pt x="660" y="592"/>
                    </a:lnTo>
                    <a:lnTo>
                      <a:pt x="656" y="592"/>
                    </a:lnTo>
                    <a:lnTo>
                      <a:pt x="654" y="590"/>
                    </a:lnTo>
                    <a:lnTo>
                      <a:pt x="654" y="594"/>
                    </a:lnTo>
                    <a:lnTo>
                      <a:pt x="652" y="594"/>
                    </a:lnTo>
                    <a:lnTo>
                      <a:pt x="648" y="594"/>
                    </a:lnTo>
                    <a:lnTo>
                      <a:pt x="646" y="584"/>
                    </a:lnTo>
                    <a:lnTo>
                      <a:pt x="648" y="572"/>
                    </a:lnTo>
                    <a:lnTo>
                      <a:pt x="644" y="568"/>
                    </a:lnTo>
                    <a:lnTo>
                      <a:pt x="644" y="566"/>
                    </a:lnTo>
                    <a:lnTo>
                      <a:pt x="638" y="566"/>
                    </a:lnTo>
                    <a:lnTo>
                      <a:pt x="634" y="566"/>
                    </a:lnTo>
                    <a:lnTo>
                      <a:pt x="636" y="554"/>
                    </a:lnTo>
                    <a:lnTo>
                      <a:pt x="634" y="554"/>
                    </a:lnTo>
                    <a:lnTo>
                      <a:pt x="630" y="556"/>
                    </a:lnTo>
                    <a:lnTo>
                      <a:pt x="630" y="554"/>
                    </a:lnTo>
                    <a:lnTo>
                      <a:pt x="628" y="550"/>
                    </a:lnTo>
                    <a:lnTo>
                      <a:pt x="624" y="548"/>
                    </a:lnTo>
                    <a:lnTo>
                      <a:pt x="616" y="544"/>
                    </a:lnTo>
                    <a:lnTo>
                      <a:pt x="618" y="536"/>
                    </a:lnTo>
                    <a:lnTo>
                      <a:pt x="612" y="536"/>
                    </a:lnTo>
                    <a:lnTo>
                      <a:pt x="612" y="532"/>
                    </a:lnTo>
                    <a:lnTo>
                      <a:pt x="610" y="532"/>
                    </a:lnTo>
                    <a:lnTo>
                      <a:pt x="610" y="530"/>
                    </a:lnTo>
                    <a:lnTo>
                      <a:pt x="610" y="528"/>
                    </a:lnTo>
                    <a:lnTo>
                      <a:pt x="618" y="514"/>
                    </a:lnTo>
                    <a:lnTo>
                      <a:pt x="620" y="518"/>
                    </a:lnTo>
                    <a:lnTo>
                      <a:pt x="624" y="518"/>
                    </a:lnTo>
                    <a:lnTo>
                      <a:pt x="626" y="518"/>
                    </a:lnTo>
                    <a:lnTo>
                      <a:pt x="626" y="512"/>
                    </a:lnTo>
                    <a:lnTo>
                      <a:pt x="626" y="510"/>
                    </a:lnTo>
                    <a:lnTo>
                      <a:pt x="628" y="508"/>
                    </a:lnTo>
                    <a:lnTo>
                      <a:pt x="628" y="508"/>
                    </a:lnTo>
                    <a:lnTo>
                      <a:pt x="628" y="508"/>
                    </a:lnTo>
                    <a:close/>
                    <a:moveTo>
                      <a:pt x="996" y="472"/>
                    </a:moveTo>
                    <a:lnTo>
                      <a:pt x="996" y="472"/>
                    </a:lnTo>
                    <a:lnTo>
                      <a:pt x="992" y="478"/>
                    </a:lnTo>
                    <a:lnTo>
                      <a:pt x="990" y="478"/>
                    </a:lnTo>
                    <a:lnTo>
                      <a:pt x="990" y="476"/>
                    </a:lnTo>
                    <a:lnTo>
                      <a:pt x="996" y="472"/>
                    </a:lnTo>
                    <a:lnTo>
                      <a:pt x="996" y="472"/>
                    </a:lnTo>
                    <a:lnTo>
                      <a:pt x="996" y="472"/>
                    </a:lnTo>
                    <a:close/>
                    <a:moveTo>
                      <a:pt x="898" y="464"/>
                    </a:moveTo>
                    <a:lnTo>
                      <a:pt x="898" y="464"/>
                    </a:lnTo>
                    <a:lnTo>
                      <a:pt x="898" y="466"/>
                    </a:lnTo>
                    <a:lnTo>
                      <a:pt x="896" y="468"/>
                    </a:lnTo>
                    <a:lnTo>
                      <a:pt x="898" y="466"/>
                    </a:lnTo>
                    <a:lnTo>
                      <a:pt x="900" y="464"/>
                    </a:lnTo>
                    <a:lnTo>
                      <a:pt x="898" y="464"/>
                    </a:lnTo>
                    <a:lnTo>
                      <a:pt x="898" y="464"/>
                    </a:lnTo>
                    <a:lnTo>
                      <a:pt x="898" y="464"/>
                    </a:lnTo>
                    <a:close/>
                    <a:moveTo>
                      <a:pt x="974" y="460"/>
                    </a:moveTo>
                    <a:lnTo>
                      <a:pt x="974" y="460"/>
                    </a:lnTo>
                    <a:lnTo>
                      <a:pt x="978" y="460"/>
                    </a:lnTo>
                    <a:lnTo>
                      <a:pt x="980" y="464"/>
                    </a:lnTo>
                    <a:lnTo>
                      <a:pt x="978" y="466"/>
                    </a:lnTo>
                    <a:lnTo>
                      <a:pt x="972" y="466"/>
                    </a:lnTo>
                    <a:lnTo>
                      <a:pt x="972" y="464"/>
                    </a:lnTo>
                    <a:lnTo>
                      <a:pt x="972" y="460"/>
                    </a:lnTo>
                    <a:lnTo>
                      <a:pt x="974" y="460"/>
                    </a:lnTo>
                    <a:lnTo>
                      <a:pt x="974" y="460"/>
                    </a:lnTo>
                    <a:lnTo>
                      <a:pt x="974" y="460"/>
                    </a:lnTo>
                    <a:close/>
                    <a:moveTo>
                      <a:pt x="554" y="460"/>
                    </a:moveTo>
                    <a:lnTo>
                      <a:pt x="554" y="460"/>
                    </a:lnTo>
                    <a:lnTo>
                      <a:pt x="556" y="460"/>
                    </a:lnTo>
                    <a:lnTo>
                      <a:pt x="556" y="464"/>
                    </a:lnTo>
                    <a:lnTo>
                      <a:pt x="552" y="466"/>
                    </a:lnTo>
                    <a:lnTo>
                      <a:pt x="552" y="460"/>
                    </a:lnTo>
                    <a:lnTo>
                      <a:pt x="554" y="460"/>
                    </a:lnTo>
                    <a:lnTo>
                      <a:pt x="554" y="460"/>
                    </a:lnTo>
                    <a:lnTo>
                      <a:pt x="554" y="460"/>
                    </a:lnTo>
                    <a:close/>
                    <a:moveTo>
                      <a:pt x="906" y="458"/>
                    </a:moveTo>
                    <a:lnTo>
                      <a:pt x="906" y="458"/>
                    </a:lnTo>
                    <a:lnTo>
                      <a:pt x="906" y="472"/>
                    </a:lnTo>
                    <a:lnTo>
                      <a:pt x="904" y="472"/>
                    </a:lnTo>
                    <a:lnTo>
                      <a:pt x="908" y="474"/>
                    </a:lnTo>
                    <a:lnTo>
                      <a:pt x="908" y="468"/>
                    </a:lnTo>
                    <a:lnTo>
                      <a:pt x="910" y="466"/>
                    </a:lnTo>
                    <a:lnTo>
                      <a:pt x="908" y="460"/>
                    </a:lnTo>
                    <a:lnTo>
                      <a:pt x="906" y="456"/>
                    </a:lnTo>
                    <a:lnTo>
                      <a:pt x="906" y="458"/>
                    </a:lnTo>
                    <a:lnTo>
                      <a:pt x="906" y="458"/>
                    </a:lnTo>
                    <a:lnTo>
                      <a:pt x="906" y="458"/>
                    </a:lnTo>
                    <a:close/>
                    <a:moveTo>
                      <a:pt x="900" y="454"/>
                    </a:moveTo>
                    <a:lnTo>
                      <a:pt x="900" y="454"/>
                    </a:lnTo>
                    <a:lnTo>
                      <a:pt x="898" y="458"/>
                    </a:lnTo>
                    <a:lnTo>
                      <a:pt x="898" y="460"/>
                    </a:lnTo>
                    <a:lnTo>
                      <a:pt x="900" y="460"/>
                    </a:lnTo>
                    <a:lnTo>
                      <a:pt x="904" y="456"/>
                    </a:lnTo>
                    <a:lnTo>
                      <a:pt x="904" y="454"/>
                    </a:lnTo>
                    <a:lnTo>
                      <a:pt x="900" y="454"/>
                    </a:lnTo>
                    <a:lnTo>
                      <a:pt x="900" y="454"/>
                    </a:lnTo>
                    <a:lnTo>
                      <a:pt x="900" y="454"/>
                    </a:lnTo>
                    <a:close/>
                    <a:moveTo>
                      <a:pt x="572" y="422"/>
                    </a:moveTo>
                    <a:lnTo>
                      <a:pt x="572" y="422"/>
                    </a:lnTo>
                    <a:lnTo>
                      <a:pt x="580" y="424"/>
                    </a:lnTo>
                    <a:lnTo>
                      <a:pt x="574" y="440"/>
                    </a:lnTo>
                    <a:lnTo>
                      <a:pt x="570" y="456"/>
                    </a:lnTo>
                    <a:lnTo>
                      <a:pt x="562" y="456"/>
                    </a:lnTo>
                    <a:lnTo>
                      <a:pt x="562" y="448"/>
                    </a:lnTo>
                    <a:lnTo>
                      <a:pt x="562" y="442"/>
                    </a:lnTo>
                    <a:lnTo>
                      <a:pt x="562" y="432"/>
                    </a:lnTo>
                    <a:lnTo>
                      <a:pt x="572" y="422"/>
                    </a:lnTo>
                    <a:lnTo>
                      <a:pt x="572" y="422"/>
                    </a:lnTo>
                    <a:lnTo>
                      <a:pt x="572" y="422"/>
                    </a:lnTo>
                    <a:close/>
                    <a:moveTo>
                      <a:pt x="562" y="410"/>
                    </a:moveTo>
                    <a:lnTo>
                      <a:pt x="562" y="410"/>
                    </a:lnTo>
                    <a:lnTo>
                      <a:pt x="562" y="414"/>
                    </a:lnTo>
                    <a:lnTo>
                      <a:pt x="562" y="418"/>
                    </a:lnTo>
                    <a:lnTo>
                      <a:pt x="562" y="420"/>
                    </a:lnTo>
                    <a:lnTo>
                      <a:pt x="554" y="420"/>
                    </a:lnTo>
                    <a:lnTo>
                      <a:pt x="554" y="414"/>
                    </a:lnTo>
                    <a:lnTo>
                      <a:pt x="562" y="410"/>
                    </a:lnTo>
                    <a:lnTo>
                      <a:pt x="562" y="410"/>
                    </a:lnTo>
                    <a:lnTo>
                      <a:pt x="562" y="410"/>
                    </a:lnTo>
                    <a:close/>
                    <a:moveTo>
                      <a:pt x="466" y="382"/>
                    </a:moveTo>
                    <a:lnTo>
                      <a:pt x="466" y="382"/>
                    </a:lnTo>
                    <a:lnTo>
                      <a:pt x="470" y="384"/>
                    </a:lnTo>
                    <a:lnTo>
                      <a:pt x="472" y="386"/>
                    </a:lnTo>
                    <a:lnTo>
                      <a:pt x="474" y="386"/>
                    </a:lnTo>
                    <a:lnTo>
                      <a:pt x="480" y="386"/>
                    </a:lnTo>
                    <a:lnTo>
                      <a:pt x="482" y="382"/>
                    </a:lnTo>
                    <a:lnTo>
                      <a:pt x="500" y="384"/>
                    </a:lnTo>
                    <a:lnTo>
                      <a:pt x="484" y="388"/>
                    </a:lnTo>
                    <a:lnTo>
                      <a:pt x="472" y="394"/>
                    </a:lnTo>
                    <a:lnTo>
                      <a:pt x="452" y="412"/>
                    </a:lnTo>
                    <a:lnTo>
                      <a:pt x="448" y="414"/>
                    </a:lnTo>
                    <a:lnTo>
                      <a:pt x="448" y="418"/>
                    </a:lnTo>
                    <a:lnTo>
                      <a:pt x="442" y="418"/>
                    </a:lnTo>
                    <a:lnTo>
                      <a:pt x="436" y="412"/>
                    </a:lnTo>
                    <a:lnTo>
                      <a:pt x="442" y="412"/>
                    </a:lnTo>
                    <a:lnTo>
                      <a:pt x="466" y="382"/>
                    </a:lnTo>
                    <a:lnTo>
                      <a:pt x="466" y="382"/>
                    </a:lnTo>
                    <a:lnTo>
                      <a:pt x="466" y="382"/>
                    </a:lnTo>
                    <a:close/>
                    <a:moveTo>
                      <a:pt x="898" y="324"/>
                    </a:moveTo>
                    <a:lnTo>
                      <a:pt x="898" y="324"/>
                    </a:lnTo>
                    <a:lnTo>
                      <a:pt x="896" y="328"/>
                    </a:lnTo>
                    <a:lnTo>
                      <a:pt x="896" y="330"/>
                    </a:lnTo>
                    <a:lnTo>
                      <a:pt x="892" y="338"/>
                    </a:lnTo>
                    <a:lnTo>
                      <a:pt x="896" y="338"/>
                    </a:lnTo>
                    <a:lnTo>
                      <a:pt x="900" y="332"/>
                    </a:lnTo>
                    <a:lnTo>
                      <a:pt x="904" y="324"/>
                    </a:lnTo>
                    <a:lnTo>
                      <a:pt x="898" y="324"/>
                    </a:lnTo>
                    <a:lnTo>
                      <a:pt x="898" y="324"/>
                    </a:lnTo>
                    <a:lnTo>
                      <a:pt x="898" y="324"/>
                    </a:lnTo>
                    <a:close/>
                    <a:moveTo>
                      <a:pt x="926" y="310"/>
                    </a:moveTo>
                    <a:lnTo>
                      <a:pt x="928" y="314"/>
                    </a:lnTo>
                    <a:lnTo>
                      <a:pt x="932" y="314"/>
                    </a:lnTo>
                    <a:lnTo>
                      <a:pt x="928" y="314"/>
                    </a:lnTo>
                    <a:lnTo>
                      <a:pt x="926" y="310"/>
                    </a:lnTo>
                    <a:lnTo>
                      <a:pt x="926" y="310"/>
                    </a:lnTo>
                    <a:lnTo>
                      <a:pt x="926" y="310"/>
                    </a:lnTo>
                    <a:close/>
                    <a:moveTo>
                      <a:pt x="938" y="310"/>
                    </a:moveTo>
                    <a:lnTo>
                      <a:pt x="938" y="310"/>
                    </a:lnTo>
                    <a:lnTo>
                      <a:pt x="942" y="314"/>
                    </a:lnTo>
                    <a:lnTo>
                      <a:pt x="944" y="314"/>
                    </a:lnTo>
                    <a:lnTo>
                      <a:pt x="944" y="312"/>
                    </a:lnTo>
                    <a:lnTo>
                      <a:pt x="942" y="310"/>
                    </a:lnTo>
                    <a:lnTo>
                      <a:pt x="938" y="310"/>
                    </a:lnTo>
                    <a:lnTo>
                      <a:pt x="938" y="310"/>
                    </a:lnTo>
                    <a:lnTo>
                      <a:pt x="938" y="310"/>
                    </a:lnTo>
                    <a:close/>
                    <a:moveTo>
                      <a:pt x="854" y="304"/>
                    </a:moveTo>
                    <a:lnTo>
                      <a:pt x="854" y="304"/>
                    </a:lnTo>
                    <a:lnTo>
                      <a:pt x="850" y="310"/>
                    </a:lnTo>
                    <a:lnTo>
                      <a:pt x="842" y="314"/>
                    </a:lnTo>
                    <a:lnTo>
                      <a:pt x="832" y="316"/>
                    </a:lnTo>
                    <a:lnTo>
                      <a:pt x="826" y="324"/>
                    </a:lnTo>
                    <a:lnTo>
                      <a:pt x="832" y="324"/>
                    </a:lnTo>
                    <a:lnTo>
                      <a:pt x="836" y="324"/>
                    </a:lnTo>
                    <a:lnTo>
                      <a:pt x="838" y="320"/>
                    </a:lnTo>
                    <a:lnTo>
                      <a:pt x="844" y="320"/>
                    </a:lnTo>
                    <a:lnTo>
                      <a:pt x="850" y="320"/>
                    </a:lnTo>
                    <a:lnTo>
                      <a:pt x="852" y="310"/>
                    </a:lnTo>
                    <a:lnTo>
                      <a:pt x="854" y="310"/>
                    </a:lnTo>
                    <a:lnTo>
                      <a:pt x="860" y="310"/>
                    </a:lnTo>
                    <a:lnTo>
                      <a:pt x="856" y="306"/>
                    </a:lnTo>
                    <a:lnTo>
                      <a:pt x="856" y="304"/>
                    </a:lnTo>
                    <a:lnTo>
                      <a:pt x="854" y="304"/>
                    </a:lnTo>
                    <a:lnTo>
                      <a:pt x="854" y="304"/>
                    </a:lnTo>
                    <a:lnTo>
                      <a:pt x="854" y="304"/>
                    </a:lnTo>
                    <a:close/>
                    <a:moveTo>
                      <a:pt x="376" y="294"/>
                    </a:moveTo>
                    <a:lnTo>
                      <a:pt x="376" y="294"/>
                    </a:lnTo>
                    <a:lnTo>
                      <a:pt x="384" y="296"/>
                    </a:lnTo>
                    <a:lnTo>
                      <a:pt x="390" y="302"/>
                    </a:lnTo>
                    <a:lnTo>
                      <a:pt x="394" y="310"/>
                    </a:lnTo>
                    <a:lnTo>
                      <a:pt x="398" y="316"/>
                    </a:lnTo>
                    <a:lnTo>
                      <a:pt x="410" y="316"/>
                    </a:lnTo>
                    <a:lnTo>
                      <a:pt x="424" y="316"/>
                    </a:lnTo>
                    <a:lnTo>
                      <a:pt x="428" y="314"/>
                    </a:lnTo>
                    <a:lnTo>
                      <a:pt x="434" y="306"/>
                    </a:lnTo>
                    <a:lnTo>
                      <a:pt x="438" y="302"/>
                    </a:lnTo>
                    <a:lnTo>
                      <a:pt x="444" y="296"/>
                    </a:lnTo>
                    <a:lnTo>
                      <a:pt x="454" y="294"/>
                    </a:lnTo>
                    <a:lnTo>
                      <a:pt x="464" y="294"/>
                    </a:lnTo>
                    <a:lnTo>
                      <a:pt x="458" y="298"/>
                    </a:lnTo>
                    <a:lnTo>
                      <a:pt x="462" y="304"/>
                    </a:lnTo>
                    <a:lnTo>
                      <a:pt x="454" y="306"/>
                    </a:lnTo>
                    <a:lnTo>
                      <a:pt x="452" y="310"/>
                    </a:lnTo>
                    <a:lnTo>
                      <a:pt x="448" y="312"/>
                    </a:lnTo>
                    <a:lnTo>
                      <a:pt x="448" y="314"/>
                    </a:lnTo>
                    <a:lnTo>
                      <a:pt x="442" y="316"/>
                    </a:lnTo>
                    <a:lnTo>
                      <a:pt x="434" y="322"/>
                    </a:lnTo>
                    <a:lnTo>
                      <a:pt x="434" y="324"/>
                    </a:lnTo>
                    <a:lnTo>
                      <a:pt x="426" y="332"/>
                    </a:lnTo>
                    <a:lnTo>
                      <a:pt x="418" y="340"/>
                    </a:lnTo>
                    <a:lnTo>
                      <a:pt x="406" y="334"/>
                    </a:lnTo>
                    <a:lnTo>
                      <a:pt x="402" y="346"/>
                    </a:lnTo>
                    <a:lnTo>
                      <a:pt x="384" y="350"/>
                    </a:lnTo>
                    <a:lnTo>
                      <a:pt x="374" y="352"/>
                    </a:lnTo>
                    <a:lnTo>
                      <a:pt x="370" y="352"/>
                    </a:lnTo>
                    <a:lnTo>
                      <a:pt x="366" y="348"/>
                    </a:lnTo>
                    <a:lnTo>
                      <a:pt x="364" y="342"/>
                    </a:lnTo>
                    <a:lnTo>
                      <a:pt x="356" y="342"/>
                    </a:lnTo>
                    <a:lnTo>
                      <a:pt x="352" y="342"/>
                    </a:lnTo>
                    <a:lnTo>
                      <a:pt x="348" y="338"/>
                    </a:lnTo>
                    <a:lnTo>
                      <a:pt x="346" y="334"/>
                    </a:lnTo>
                    <a:lnTo>
                      <a:pt x="356" y="338"/>
                    </a:lnTo>
                    <a:lnTo>
                      <a:pt x="362" y="338"/>
                    </a:lnTo>
                    <a:lnTo>
                      <a:pt x="370" y="334"/>
                    </a:lnTo>
                    <a:lnTo>
                      <a:pt x="374" y="328"/>
                    </a:lnTo>
                    <a:lnTo>
                      <a:pt x="382" y="322"/>
                    </a:lnTo>
                    <a:lnTo>
                      <a:pt x="384" y="322"/>
                    </a:lnTo>
                    <a:lnTo>
                      <a:pt x="390" y="324"/>
                    </a:lnTo>
                    <a:lnTo>
                      <a:pt x="380" y="306"/>
                    </a:lnTo>
                    <a:lnTo>
                      <a:pt x="376" y="298"/>
                    </a:lnTo>
                    <a:lnTo>
                      <a:pt x="376" y="296"/>
                    </a:lnTo>
                    <a:lnTo>
                      <a:pt x="376" y="294"/>
                    </a:lnTo>
                    <a:lnTo>
                      <a:pt x="376" y="294"/>
                    </a:lnTo>
                    <a:lnTo>
                      <a:pt x="376" y="294"/>
                    </a:lnTo>
                    <a:close/>
                    <a:moveTo>
                      <a:pt x="318" y="286"/>
                    </a:moveTo>
                    <a:lnTo>
                      <a:pt x="318" y="286"/>
                    </a:lnTo>
                    <a:lnTo>
                      <a:pt x="328" y="292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38" y="294"/>
                    </a:lnTo>
                    <a:lnTo>
                      <a:pt x="322" y="296"/>
                    </a:lnTo>
                    <a:lnTo>
                      <a:pt x="302" y="296"/>
                    </a:lnTo>
                    <a:lnTo>
                      <a:pt x="302" y="292"/>
                    </a:lnTo>
                    <a:lnTo>
                      <a:pt x="308" y="292"/>
                    </a:lnTo>
                    <a:lnTo>
                      <a:pt x="312" y="292"/>
                    </a:lnTo>
                    <a:lnTo>
                      <a:pt x="312" y="288"/>
                    </a:lnTo>
                    <a:lnTo>
                      <a:pt x="318" y="286"/>
                    </a:lnTo>
                    <a:lnTo>
                      <a:pt x="318" y="286"/>
                    </a:lnTo>
                    <a:lnTo>
                      <a:pt x="318" y="286"/>
                    </a:lnTo>
                    <a:close/>
                    <a:moveTo>
                      <a:pt x="588" y="270"/>
                    </a:moveTo>
                    <a:lnTo>
                      <a:pt x="590" y="270"/>
                    </a:lnTo>
                    <a:lnTo>
                      <a:pt x="592" y="274"/>
                    </a:lnTo>
                    <a:lnTo>
                      <a:pt x="598" y="276"/>
                    </a:lnTo>
                    <a:lnTo>
                      <a:pt x="588" y="288"/>
                    </a:lnTo>
                    <a:lnTo>
                      <a:pt x="580" y="286"/>
                    </a:lnTo>
                    <a:lnTo>
                      <a:pt x="580" y="280"/>
                    </a:lnTo>
                    <a:lnTo>
                      <a:pt x="580" y="276"/>
                    </a:lnTo>
                    <a:lnTo>
                      <a:pt x="588" y="270"/>
                    </a:lnTo>
                    <a:lnTo>
                      <a:pt x="588" y="270"/>
                    </a:lnTo>
                    <a:lnTo>
                      <a:pt x="588" y="270"/>
                    </a:lnTo>
                    <a:close/>
                    <a:moveTo>
                      <a:pt x="336" y="252"/>
                    </a:moveTo>
                    <a:lnTo>
                      <a:pt x="336" y="252"/>
                    </a:lnTo>
                    <a:lnTo>
                      <a:pt x="336" y="256"/>
                    </a:lnTo>
                    <a:lnTo>
                      <a:pt x="334" y="252"/>
                    </a:lnTo>
                    <a:lnTo>
                      <a:pt x="330" y="252"/>
                    </a:lnTo>
                    <a:lnTo>
                      <a:pt x="336" y="252"/>
                    </a:lnTo>
                    <a:lnTo>
                      <a:pt x="336" y="252"/>
                    </a:lnTo>
                    <a:lnTo>
                      <a:pt x="336" y="252"/>
                    </a:lnTo>
                    <a:close/>
                    <a:moveTo>
                      <a:pt x="810" y="242"/>
                    </a:moveTo>
                    <a:lnTo>
                      <a:pt x="810" y="242"/>
                    </a:lnTo>
                    <a:lnTo>
                      <a:pt x="810" y="258"/>
                    </a:lnTo>
                    <a:lnTo>
                      <a:pt x="810" y="278"/>
                    </a:lnTo>
                    <a:lnTo>
                      <a:pt x="798" y="284"/>
                    </a:lnTo>
                    <a:lnTo>
                      <a:pt x="798" y="294"/>
                    </a:lnTo>
                    <a:lnTo>
                      <a:pt x="802" y="294"/>
                    </a:lnTo>
                    <a:lnTo>
                      <a:pt x="806" y="292"/>
                    </a:lnTo>
                    <a:lnTo>
                      <a:pt x="810" y="292"/>
                    </a:lnTo>
                    <a:lnTo>
                      <a:pt x="810" y="304"/>
                    </a:lnTo>
                    <a:lnTo>
                      <a:pt x="816" y="304"/>
                    </a:lnTo>
                    <a:lnTo>
                      <a:pt x="824" y="304"/>
                    </a:lnTo>
                    <a:lnTo>
                      <a:pt x="828" y="292"/>
                    </a:lnTo>
                    <a:lnTo>
                      <a:pt x="828" y="278"/>
                    </a:lnTo>
                    <a:lnTo>
                      <a:pt x="832" y="274"/>
                    </a:lnTo>
                    <a:lnTo>
                      <a:pt x="836" y="274"/>
                    </a:lnTo>
                    <a:lnTo>
                      <a:pt x="842" y="274"/>
                    </a:lnTo>
                    <a:lnTo>
                      <a:pt x="842" y="276"/>
                    </a:lnTo>
                    <a:lnTo>
                      <a:pt x="842" y="278"/>
                    </a:lnTo>
                    <a:lnTo>
                      <a:pt x="844" y="280"/>
                    </a:lnTo>
                    <a:lnTo>
                      <a:pt x="842" y="288"/>
                    </a:lnTo>
                    <a:lnTo>
                      <a:pt x="868" y="294"/>
                    </a:lnTo>
                    <a:lnTo>
                      <a:pt x="870" y="288"/>
                    </a:lnTo>
                    <a:lnTo>
                      <a:pt x="872" y="286"/>
                    </a:lnTo>
                    <a:lnTo>
                      <a:pt x="868" y="278"/>
                    </a:lnTo>
                    <a:lnTo>
                      <a:pt x="862" y="280"/>
                    </a:lnTo>
                    <a:lnTo>
                      <a:pt x="856" y="284"/>
                    </a:lnTo>
                    <a:lnTo>
                      <a:pt x="856" y="278"/>
                    </a:lnTo>
                    <a:lnTo>
                      <a:pt x="852" y="270"/>
                    </a:lnTo>
                    <a:lnTo>
                      <a:pt x="842" y="260"/>
                    </a:lnTo>
                    <a:lnTo>
                      <a:pt x="834" y="252"/>
                    </a:lnTo>
                    <a:lnTo>
                      <a:pt x="828" y="252"/>
                    </a:lnTo>
                    <a:lnTo>
                      <a:pt x="824" y="252"/>
                    </a:lnTo>
                    <a:lnTo>
                      <a:pt x="820" y="256"/>
                    </a:lnTo>
                    <a:lnTo>
                      <a:pt x="818" y="256"/>
                    </a:lnTo>
                    <a:lnTo>
                      <a:pt x="818" y="252"/>
                    </a:lnTo>
                    <a:lnTo>
                      <a:pt x="818" y="248"/>
                    </a:lnTo>
                    <a:lnTo>
                      <a:pt x="820" y="244"/>
                    </a:lnTo>
                    <a:lnTo>
                      <a:pt x="810" y="242"/>
                    </a:lnTo>
                    <a:lnTo>
                      <a:pt x="810" y="242"/>
                    </a:lnTo>
                    <a:lnTo>
                      <a:pt x="810" y="242"/>
                    </a:lnTo>
                    <a:close/>
                    <a:moveTo>
                      <a:pt x="816" y="238"/>
                    </a:moveTo>
                    <a:lnTo>
                      <a:pt x="820" y="242"/>
                    </a:lnTo>
                    <a:lnTo>
                      <a:pt x="824" y="242"/>
                    </a:lnTo>
                    <a:lnTo>
                      <a:pt x="824" y="240"/>
                    </a:lnTo>
                    <a:lnTo>
                      <a:pt x="824" y="238"/>
                    </a:lnTo>
                    <a:lnTo>
                      <a:pt x="816" y="238"/>
                    </a:lnTo>
                    <a:lnTo>
                      <a:pt x="816" y="238"/>
                    </a:lnTo>
                    <a:lnTo>
                      <a:pt x="816" y="238"/>
                    </a:lnTo>
                    <a:close/>
                    <a:moveTo>
                      <a:pt x="826" y="212"/>
                    </a:moveTo>
                    <a:lnTo>
                      <a:pt x="826" y="212"/>
                    </a:lnTo>
                    <a:lnTo>
                      <a:pt x="832" y="214"/>
                    </a:lnTo>
                    <a:lnTo>
                      <a:pt x="832" y="216"/>
                    </a:lnTo>
                    <a:lnTo>
                      <a:pt x="832" y="220"/>
                    </a:lnTo>
                    <a:lnTo>
                      <a:pt x="826" y="222"/>
                    </a:lnTo>
                    <a:lnTo>
                      <a:pt x="826" y="216"/>
                    </a:lnTo>
                    <a:lnTo>
                      <a:pt x="820" y="216"/>
                    </a:lnTo>
                    <a:lnTo>
                      <a:pt x="820" y="220"/>
                    </a:lnTo>
                    <a:lnTo>
                      <a:pt x="824" y="216"/>
                    </a:lnTo>
                    <a:lnTo>
                      <a:pt x="824" y="214"/>
                    </a:lnTo>
                    <a:lnTo>
                      <a:pt x="826" y="212"/>
                    </a:lnTo>
                    <a:lnTo>
                      <a:pt x="826" y="212"/>
                    </a:lnTo>
                    <a:lnTo>
                      <a:pt x="826" y="212"/>
                    </a:lnTo>
                    <a:close/>
                    <a:moveTo>
                      <a:pt x="312" y="204"/>
                    </a:moveTo>
                    <a:lnTo>
                      <a:pt x="312" y="204"/>
                    </a:lnTo>
                    <a:lnTo>
                      <a:pt x="322" y="204"/>
                    </a:lnTo>
                    <a:lnTo>
                      <a:pt x="336" y="206"/>
                    </a:lnTo>
                    <a:lnTo>
                      <a:pt x="330" y="212"/>
                    </a:lnTo>
                    <a:lnTo>
                      <a:pt x="326" y="212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20" y="220"/>
                    </a:lnTo>
                    <a:lnTo>
                      <a:pt x="334" y="222"/>
                    </a:lnTo>
                    <a:lnTo>
                      <a:pt x="340" y="224"/>
                    </a:lnTo>
                    <a:lnTo>
                      <a:pt x="346" y="222"/>
                    </a:lnTo>
                    <a:lnTo>
                      <a:pt x="348" y="220"/>
                    </a:lnTo>
                    <a:lnTo>
                      <a:pt x="352" y="220"/>
                    </a:lnTo>
                    <a:lnTo>
                      <a:pt x="352" y="222"/>
                    </a:lnTo>
                    <a:lnTo>
                      <a:pt x="352" y="226"/>
                    </a:lnTo>
                    <a:lnTo>
                      <a:pt x="348" y="232"/>
                    </a:lnTo>
                    <a:lnTo>
                      <a:pt x="346" y="234"/>
                    </a:lnTo>
                    <a:lnTo>
                      <a:pt x="348" y="238"/>
                    </a:lnTo>
                    <a:lnTo>
                      <a:pt x="352" y="240"/>
                    </a:lnTo>
                    <a:lnTo>
                      <a:pt x="338" y="242"/>
                    </a:lnTo>
                    <a:lnTo>
                      <a:pt x="322" y="240"/>
                    </a:lnTo>
                    <a:lnTo>
                      <a:pt x="322" y="248"/>
                    </a:lnTo>
                    <a:lnTo>
                      <a:pt x="334" y="252"/>
                    </a:lnTo>
                    <a:lnTo>
                      <a:pt x="318" y="252"/>
                    </a:lnTo>
                    <a:lnTo>
                      <a:pt x="312" y="256"/>
                    </a:lnTo>
                    <a:lnTo>
                      <a:pt x="308" y="256"/>
                    </a:lnTo>
                    <a:lnTo>
                      <a:pt x="304" y="260"/>
                    </a:lnTo>
                    <a:lnTo>
                      <a:pt x="300" y="266"/>
                    </a:lnTo>
                    <a:lnTo>
                      <a:pt x="298" y="266"/>
                    </a:lnTo>
                    <a:lnTo>
                      <a:pt x="298" y="262"/>
                    </a:lnTo>
                    <a:lnTo>
                      <a:pt x="302" y="256"/>
                    </a:lnTo>
                    <a:lnTo>
                      <a:pt x="310" y="250"/>
                    </a:lnTo>
                    <a:lnTo>
                      <a:pt x="316" y="250"/>
                    </a:lnTo>
                    <a:lnTo>
                      <a:pt x="318" y="250"/>
                    </a:lnTo>
                    <a:lnTo>
                      <a:pt x="316" y="248"/>
                    </a:lnTo>
                    <a:lnTo>
                      <a:pt x="316" y="244"/>
                    </a:lnTo>
                    <a:lnTo>
                      <a:pt x="308" y="244"/>
                    </a:lnTo>
                    <a:lnTo>
                      <a:pt x="302" y="244"/>
                    </a:lnTo>
                    <a:lnTo>
                      <a:pt x="300" y="250"/>
                    </a:lnTo>
                    <a:lnTo>
                      <a:pt x="294" y="258"/>
                    </a:lnTo>
                    <a:lnTo>
                      <a:pt x="292" y="260"/>
                    </a:lnTo>
                    <a:lnTo>
                      <a:pt x="286" y="260"/>
                    </a:lnTo>
                    <a:lnTo>
                      <a:pt x="276" y="258"/>
                    </a:lnTo>
                    <a:lnTo>
                      <a:pt x="272" y="252"/>
                    </a:lnTo>
                    <a:lnTo>
                      <a:pt x="276" y="252"/>
                    </a:lnTo>
                    <a:lnTo>
                      <a:pt x="276" y="250"/>
                    </a:lnTo>
                    <a:lnTo>
                      <a:pt x="276" y="248"/>
                    </a:lnTo>
                    <a:lnTo>
                      <a:pt x="274" y="248"/>
                    </a:lnTo>
                    <a:lnTo>
                      <a:pt x="274" y="244"/>
                    </a:lnTo>
                    <a:lnTo>
                      <a:pt x="282" y="234"/>
                    </a:lnTo>
                    <a:lnTo>
                      <a:pt x="280" y="232"/>
                    </a:lnTo>
                    <a:lnTo>
                      <a:pt x="280" y="230"/>
                    </a:lnTo>
                    <a:lnTo>
                      <a:pt x="276" y="226"/>
                    </a:lnTo>
                    <a:lnTo>
                      <a:pt x="282" y="226"/>
                    </a:lnTo>
                    <a:lnTo>
                      <a:pt x="290" y="230"/>
                    </a:lnTo>
                    <a:lnTo>
                      <a:pt x="298" y="230"/>
                    </a:lnTo>
                    <a:lnTo>
                      <a:pt x="292" y="224"/>
                    </a:lnTo>
                    <a:lnTo>
                      <a:pt x="286" y="220"/>
                    </a:lnTo>
                    <a:lnTo>
                      <a:pt x="276" y="216"/>
                    </a:lnTo>
                    <a:lnTo>
                      <a:pt x="266" y="216"/>
                    </a:lnTo>
                    <a:lnTo>
                      <a:pt x="264" y="216"/>
                    </a:lnTo>
                    <a:lnTo>
                      <a:pt x="258" y="220"/>
                    </a:lnTo>
                    <a:lnTo>
                      <a:pt x="258" y="212"/>
                    </a:lnTo>
                    <a:lnTo>
                      <a:pt x="270" y="212"/>
                    </a:lnTo>
                    <a:lnTo>
                      <a:pt x="282" y="212"/>
                    </a:lnTo>
                    <a:lnTo>
                      <a:pt x="298" y="206"/>
                    </a:lnTo>
                    <a:lnTo>
                      <a:pt x="312" y="204"/>
                    </a:lnTo>
                    <a:lnTo>
                      <a:pt x="312" y="204"/>
                    </a:lnTo>
                    <a:lnTo>
                      <a:pt x="312" y="204"/>
                    </a:lnTo>
                    <a:close/>
                    <a:moveTo>
                      <a:pt x="798" y="186"/>
                    </a:moveTo>
                    <a:lnTo>
                      <a:pt x="800" y="192"/>
                    </a:lnTo>
                    <a:lnTo>
                      <a:pt x="800" y="188"/>
                    </a:lnTo>
                    <a:lnTo>
                      <a:pt x="798" y="186"/>
                    </a:lnTo>
                    <a:lnTo>
                      <a:pt x="798" y="186"/>
                    </a:lnTo>
                    <a:lnTo>
                      <a:pt x="798" y="186"/>
                    </a:lnTo>
                    <a:close/>
                    <a:moveTo>
                      <a:pt x="760" y="650"/>
                    </a:moveTo>
                    <a:lnTo>
                      <a:pt x="760" y="650"/>
                    </a:lnTo>
                    <a:lnTo>
                      <a:pt x="760" y="646"/>
                    </a:lnTo>
                    <a:lnTo>
                      <a:pt x="762" y="640"/>
                    </a:lnTo>
                    <a:lnTo>
                      <a:pt x="768" y="640"/>
                    </a:lnTo>
                    <a:lnTo>
                      <a:pt x="772" y="640"/>
                    </a:lnTo>
                    <a:lnTo>
                      <a:pt x="772" y="638"/>
                    </a:lnTo>
                    <a:lnTo>
                      <a:pt x="772" y="632"/>
                    </a:lnTo>
                    <a:lnTo>
                      <a:pt x="774" y="636"/>
                    </a:lnTo>
                    <a:lnTo>
                      <a:pt x="778" y="640"/>
                    </a:lnTo>
                    <a:lnTo>
                      <a:pt x="778" y="632"/>
                    </a:lnTo>
                    <a:lnTo>
                      <a:pt x="780" y="630"/>
                    </a:lnTo>
                    <a:lnTo>
                      <a:pt x="788" y="630"/>
                    </a:lnTo>
                    <a:lnTo>
                      <a:pt x="800" y="632"/>
                    </a:lnTo>
                    <a:lnTo>
                      <a:pt x="802" y="646"/>
                    </a:lnTo>
                    <a:lnTo>
                      <a:pt x="808" y="650"/>
                    </a:lnTo>
                    <a:lnTo>
                      <a:pt x="810" y="654"/>
                    </a:lnTo>
                    <a:lnTo>
                      <a:pt x="816" y="654"/>
                    </a:lnTo>
                    <a:lnTo>
                      <a:pt x="824" y="654"/>
                    </a:lnTo>
                    <a:lnTo>
                      <a:pt x="824" y="662"/>
                    </a:lnTo>
                    <a:lnTo>
                      <a:pt x="828" y="664"/>
                    </a:lnTo>
                    <a:lnTo>
                      <a:pt x="828" y="668"/>
                    </a:lnTo>
                    <a:lnTo>
                      <a:pt x="828" y="674"/>
                    </a:lnTo>
                    <a:lnTo>
                      <a:pt x="828" y="680"/>
                    </a:lnTo>
                    <a:lnTo>
                      <a:pt x="832" y="684"/>
                    </a:lnTo>
                    <a:lnTo>
                      <a:pt x="834" y="684"/>
                    </a:lnTo>
                    <a:lnTo>
                      <a:pt x="838" y="684"/>
                    </a:lnTo>
                    <a:lnTo>
                      <a:pt x="838" y="690"/>
                    </a:lnTo>
                    <a:lnTo>
                      <a:pt x="860" y="692"/>
                    </a:lnTo>
                    <a:lnTo>
                      <a:pt x="878" y="698"/>
                    </a:lnTo>
                    <a:lnTo>
                      <a:pt x="880" y="698"/>
                    </a:lnTo>
                    <a:lnTo>
                      <a:pt x="886" y="694"/>
                    </a:lnTo>
                    <a:lnTo>
                      <a:pt x="890" y="702"/>
                    </a:lnTo>
                    <a:lnTo>
                      <a:pt x="896" y="704"/>
                    </a:lnTo>
                    <a:lnTo>
                      <a:pt x="896" y="710"/>
                    </a:lnTo>
                    <a:lnTo>
                      <a:pt x="896" y="716"/>
                    </a:lnTo>
                    <a:lnTo>
                      <a:pt x="898" y="718"/>
                    </a:lnTo>
                    <a:lnTo>
                      <a:pt x="904" y="722"/>
                    </a:lnTo>
                    <a:lnTo>
                      <a:pt x="896" y="722"/>
                    </a:lnTo>
                    <a:lnTo>
                      <a:pt x="896" y="730"/>
                    </a:lnTo>
                    <a:lnTo>
                      <a:pt x="892" y="730"/>
                    </a:lnTo>
                    <a:lnTo>
                      <a:pt x="890" y="728"/>
                    </a:lnTo>
                    <a:lnTo>
                      <a:pt x="878" y="722"/>
                    </a:lnTo>
                    <a:lnTo>
                      <a:pt x="872" y="728"/>
                    </a:lnTo>
                    <a:lnTo>
                      <a:pt x="870" y="736"/>
                    </a:lnTo>
                    <a:lnTo>
                      <a:pt x="870" y="754"/>
                    </a:lnTo>
                    <a:lnTo>
                      <a:pt x="864" y="756"/>
                    </a:lnTo>
                    <a:lnTo>
                      <a:pt x="860" y="758"/>
                    </a:lnTo>
                    <a:lnTo>
                      <a:pt x="860" y="766"/>
                    </a:lnTo>
                    <a:lnTo>
                      <a:pt x="856" y="770"/>
                    </a:lnTo>
                    <a:lnTo>
                      <a:pt x="854" y="772"/>
                    </a:lnTo>
                    <a:lnTo>
                      <a:pt x="854" y="774"/>
                    </a:lnTo>
                    <a:lnTo>
                      <a:pt x="854" y="776"/>
                    </a:lnTo>
                    <a:lnTo>
                      <a:pt x="856" y="780"/>
                    </a:lnTo>
                    <a:lnTo>
                      <a:pt x="860" y="780"/>
                    </a:lnTo>
                    <a:lnTo>
                      <a:pt x="864" y="776"/>
                    </a:lnTo>
                    <a:lnTo>
                      <a:pt x="864" y="774"/>
                    </a:lnTo>
                    <a:lnTo>
                      <a:pt x="880" y="764"/>
                    </a:lnTo>
                    <a:lnTo>
                      <a:pt x="890" y="764"/>
                    </a:lnTo>
                    <a:lnTo>
                      <a:pt x="892" y="758"/>
                    </a:lnTo>
                    <a:lnTo>
                      <a:pt x="898" y="758"/>
                    </a:lnTo>
                    <a:lnTo>
                      <a:pt x="906" y="758"/>
                    </a:lnTo>
                    <a:lnTo>
                      <a:pt x="906" y="754"/>
                    </a:lnTo>
                    <a:lnTo>
                      <a:pt x="898" y="752"/>
                    </a:lnTo>
                    <a:lnTo>
                      <a:pt x="904" y="748"/>
                    </a:lnTo>
                    <a:lnTo>
                      <a:pt x="906" y="746"/>
                    </a:lnTo>
                    <a:lnTo>
                      <a:pt x="910" y="744"/>
                    </a:lnTo>
                    <a:lnTo>
                      <a:pt x="916" y="740"/>
                    </a:lnTo>
                    <a:lnTo>
                      <a:pt x="924" y="744"/>
                    </a:lnTo>
                    <a:lnTo>
                      <a:pt x="936" y="746"/>
                    </a:lnTo>
                    <a:lnTo>
                      <a:pt x="938" y="744"/>
                    </a:lnTo>
                    <a:lnTo>
                      <a:pt x="942" y="740"/>
                    </a:lnTo>
                    <a:lnTo>
                      <a:pt x="936" y="738"/>
                    </a:lnTo>
                    <a:lnTo>
                      <a:pt x="928" y="738"/>
                    </a:lnTo>
                    <a:lnTo>
                      <a:pt x="928" y="734"/>
                    </a:lnTo>
                    <a:lnTo>
                      <a:pt x="938" y="736"/>
                    </a:lnTo>
                    <a:lnTo>
                      <a:pt x="946" y="736"/>
                    </a:lnTo>
                    <a:lnTo>
                      <a:pt x="950" y="734"/>
                    </a:lnTo>
                    <a:lnTo>
                      <a:pt x="954" y="730"/>
                    </a:lnTo>
                    <a:lnTo>
                      <a:pt x="954" y="728"/>
                    </a:lnTo>
                    <a:lnTo>
                      <a:pt x="968" y="720"/>
                    </a:lnTo>
                    <a:lnTo>
                      <a:pt x="978" y="716"/>
                    </a:lnTo>
                    <a:lnTo>
                      <a:pt x="982" y="716"/>
                    </a:lnTo>
                    <a:lnTo>
                      <a:pt x="1006" y="712"/>
                    </a:lnTo>
                    <a:lnTo>
                      <a:pt x="1024" y="710"/>
                    </a:lnTo>
                    <a:lnTo>
                      <a:pt x="1026" y="708"/>
                    </a:lnTo>
                    <a:lnTo>
                      <a:pt x="1028" y="704"/>
                    </a:lnTo>
                    <a:lnTo>
                      <a:pt x="1036" y="700"/>
                    </a:lnTo>
                    <a:lnTo>
                      <a:pt x="1040" y="694"/>
                    </a:lnTo>
                    <a:lnTo>
                      <a:pt x="1042" y="692"/>
                    </a:lnTo>
                    <a:lnTo>
                      <a:pt x="1044" y="684"/>
                    </a:lnTo>
                    <a:lnTo>
                      <a:pt x="1046" y="682"/>
                    </a:lnTo>
                    <a:lnTo>
                      <a:pt x="1050" y="672"/>
                    </a:lnTo>
                    <a:lnTo>
                      <a:pt x="1052" y="668"/>
                    </a:lnTo>
                    <a:lnTo>
                      <a:pt x="1054" y="672"/>
                    </a:lnTo>
                    <a:lnTo>
                      <a:pt x="1054" y="674"/>
                    </a:lnTo>
                    <a:lnTo>
                      <a:pt x="1058" y="676"/>
                    </a:lnTo>
                    <a:lnTo>
                      <a:pt x="1058" y="674"/>
                    </a:lnTo>
                    <a:lnTo>
                      <a:pt x="1060" y="672"/>
                    </a:lnTo>
                    <a:lnTo>
                      <a:pt x="1062" y="668"/>
                    </a:lnTo>
                    <a:lnTo>
                      <a:pt x="1070" y="674"/>
                    </a:lnTo>
                    <a:lnTo>
                      <a:pt x="1072" y="676"/>
                    </a:lnTo>
                    <a:lnTo>
                      <a:pt x="1072" y="682"/>
                    </a:lnTo>
                    <a:lnTo>
                      <a:pt x="1072" y="694"/>
                    </a:lnTo>
                    <a:lnTo>
                      <a:pt x="1072" y="702"/>
                    </a:lnTo>
                    <a:lnTo>
                      <a:pt x="1076" y="702"/>
                    </a:lnTo>
                    <a:lnTo>
                      <a:pt x="1078" y="702"/>
                    </a:lnTo>
                    <a:lnTo>
                      <a:pt x="1078" y="704"/>
                    </a:lnTo>
                    <a:lnTo>
                      <a:pt x="1078" y="710"/>
                    </a:lnTo>
                    <a:lnTo>
                      <a:pt x="1078" y="712"/>
                    </a:lnTo>
                    <a:lnTo>
                      <a:pt x="1080" y="712"/>
                    </a:lnTo>
                    <a:lnTo>
                      <a:pt x="1080" y="716"/>
                    </a:lnTo>
                    <a:lnTo>
                      <a:pt x="1086" y="720"/>
                    </a:lnTo>
                    <a:lnTo>
                      <a:pt x="1096" y="720"/>
                    </a:lnTo>
                    <a:lnTo>
                      <a:pt x="1100" y="718"/>
                    </a:lnTo>
                    <a:lnTo>
                      <a:pt x="1098" y="716"/>
                    </a:lnTo>
                    <a:lnTo>
                      <a:pt x="1098" y="712"/>
                    </a:lnTo>
                    <a:lnTo>
                      <a:pt x="1100" y="712"/>
                    </a:lnTo>
                    <a:lnTo>
                      <a:pt x="1104" y="716"/>
                    </a:lnTo>
                    <a:lnTo>
                      <a:pt x="1110" y="708"/>
                    </a:lnTo>
                    <a:lnTo>
                      <a:pt x="1118" y="698"/>
                    </a:lnTo>
                    <a:lnTo>
                      <a:pt x="1118" y="700"/>
                    </a:lnTo>
                    <a:lnTo>
                      <a:pt x="1122" y="700"/>
                    </a:lnTo>
                    <a:lnTo>
                      <a:pt x="1122" y="702"/>
                    </a:lnTo>
                    <a:lnTo>
                      <a:pt x="1118" y="702"/>
                    </a:lnTo>
                    <a:lnTo>
                      <a:pt x="1116" y="708"/>
                    </a:lnTo>
                    <a:lnTo>
                      <a:pt x="1116" y="712"/>
                    </a:lnTo>
                    <a:lnTo>
                      <a:pt x="1134" y="710"/>
                    </a:lnTo>
                    <a:lnTo>
                      <a:pt x="1136" y="710"/>
                    </a:lnTo>
                    <a:lnTo>
                      <a:pt x="1136" y="712"/>
                    </a:lnTo>
                    <a:lnTo>
                      <a:pt x="1132" y="716"/>
                    </a:lnTo>
                    <a:lnTo>
                      <a:pt x="1132" y="720"/>
                    </a:lnTo>
                    <a:lnTo>
                      <a:pt x="1118" y="718"/>
                    </a:lnTo>
                    <a:lnTo>
                      <a:pt x="1108" y="722"/>
                    </a:lnTo>
                    <a:lnTo>
                      <a:pt x="1108" y="728"/>
                    </a:lnTo>
                    <a:lnTo>
                      <a:pt x="1104" y="728"/>
                    </a:lnTo>
                    <a:lnTo>
                      <a:pt x="1096" y="738"/>
                    </a:lnTo>
                    <a:lnTo>
                      <a:pt x="1096" y="744"/>
                    </a:lnTo>
                    <a:lnTo>
                      <a:pt x="1104" y="746"/>
                    </a:lnTo>
                    <a:lnTo>
                      <a:pt x="1106" y="752"/>
                    </a:lnTo>
                    <a:lnTo>
                      <a:pt x="1108" y="752"/>
                    </a:lnTo>
                    <a:lnTo>
                      <a:pt x="1110" y="752"/>
                    </a:lnTo>
                    <a:lnTo>
                      <a:pt x="1110" y="748"/>
                    </a:lnTo>
                    <a:lnTo>
                      <a:pt x="1114" y="748"/>
                    </a:lnTo>
                    <a:lnTo>
                      <a:pt x="1114" y="752"/>
                    </a:lnTo>
                    <a:lnTo>
                      <a:pt x="1116" y="754"/>
                    </a:lnTo>
                    <a:lnTo>
                      <a:pt x="1124" y="746"/>
                    </a:lnTo>
                    <a:lnTo>
                      <a:pt x="1126" y="740"/>
                    </a:lnTo>
                    <a:lnTo>
                      <a:pt x="1126" y="738"/>
                    </a:lnTo>
                    <a:lnTo>
                      <a:pt x="1126" y="736"/>
                    </a:lnTo>
                    <a:lnTo>
                      <a:pt x="1132" y="734"/>
                    </a:lnTo>
                    <a:lnTo>
                      <a:pt x="1132" y="736"/>
                    </a:lnTo>
                    <a:lnTo>
                      <a:pt x="1136" y="736"/>
                    </a:lnTo>
                    <a:lnTo>
                      <a:pt x="1140" y="728"/>
                    </a:lnTo>
                    <a:lnTo>
                      <a:pt x="1144" y="728"/>
                    </a:lnTo>
                    <a:lnTo>
                      <a:pt x="1150" y="728"/>
                    </a:lnTo>
                    <a:lnTo>
                      <a:pt x="1158" y="722"/>
                    </a:lnTo>
                    <a:lnTo>
                      <a:pt x="1162" y="718"/>
                    </a:lnTo>
                    <a:lnTo>
                      <a:pt x="1162" y="712"/>
                    </a:lnTo>
                    <a:lnTo>
                      <a:pt x="1168" y="712"/>
                    </a:lnTo>
                    <a:lnTo>
                      <a:pt x="1162" y="700"/>
                    </a:lnTo>
                    <a:lnTo>
                      <a:pt x="1154" y="708"/>
                    </a:lnTo>
                    <a:lnTo>
                      <a:pt x="1150" y="708"/>
                    </a:lnTo>
                    <a:lnTo>
                      <a:pt x="1142" y="708"/>
                    </a:lnTo>
                    <a:lnTo>
                      <a:pt x="1140" y="702"/>
                    </a:lnTo>
                    <a:lnTo>
                      <a:pt x="1134" y="702"/>
                    </a:lnTo>
                    <a:lnTo>
                      <a:pt x="1134" y="704"/>
                    </a:lnTo>
                    <a:lnTo>
                      <a:pt x="1132" y="704"/>
                    </a:lnTo>
                    <a:lnTo>
                      <a:pt x="1132" y="702"/>
                    </a:lnTo>
                    <a:lnTo>
                      <a:pt x="1128" y="700"/>
                    </a:lnTo>
                    <a:lnTo>
                      <a:pt x="1134" y="700"/>
                    </a:lnTo>
                    <a:lnTo>
                      <a:pt x="1134" y="698"/>
                    </a:lnTo>
                    <a:lnTo>
                      <a:pt x="1136" y="694"/>
                    </a:lnTo>
                    <a:lnTo>
                      <a:pt x="1122" y="692"/>
                    </a:lnTo>
                    <a:lnTo>
                      <a:pt x="1122" y="684"/>
                    </a:lnTo>
                    <a:lnTo>
                      <a:pt x="1122" y="682"/>
                    </a:lnTo>
                    <a:lnTo>
                      <a:pt x="1122" y="680"/>
                    </a:lnTo>
                    <a:lnTo>
                      <a:pt x="1124" y="680"/>
                    </a:lnTo>
                    <a:lnTo>
                      <a:pt x="1122" y="676"/>
                    </a:lnTo>
                    <a:lnTo>
                      <a:pt x="1118" y="676"/>
                    </a:lnTo>
                    <a:lnTo>
                      <a:pt x="1116" y="676"/>
                    </a:lnTo>
                    <a:lnTo>
                      <a:pt x="1118" y="676"/>
                    </a:lnTo>
                    <a:lnTo>
                      <a:pt x="1116" y="676"/>
                    </a:lnTo>
                    <a:lnTo>
                      <a:pt x="1118" y="672"/>
                    </a:lnTo>
                    <a:lnTo>
                      <a:pt x="1118" y="668"/>
                    </a:lnTo>
                    <a:lnTo>
                      <a:pt x="1122" y="664"/>
                    </a:lnTo>
                    <a:lnTo>
                      <a:pt x="1122" y="662"/>
                    </a:lnTo>
                    <a:lnTo>
                      <a:pt x="1122" y="658"/>
                    </a:lnTo>
                    <a:lnTo>
                      <a:pt x="1104" y="658"/>
                    </a:lnTo>
                    <a:lnTo>
                      <a:pt x="1098" y="650"/>
                    </a:lnTo>
                    <a:lnTo>
                      <a:pt x="1100" y="650"/>
                    </a:lnTo>
                    <a:lnTo>
                      <a:pt x="1104" y="648"/>
                    </a:lnTo>
                    <a:lnTo>
                      <a:pt x="1108" y="656"/>
                    </a:lnTo>
                    <a:lnTo>
                      <a:pt x="1110" y="654"/>
                    </a:lnTo>
                    <a:lnTo>
                      <a:pt x="1116" y="654"/>
                    </a:lnTo>
                    <a:lnTo>
                      <a:pt x="1116" y="648"/>
                    </a:lnTo>
                    <a:lnTo>
                      <a:pt x="1118" y="644"/>
                    </a:lnTo>
                    <a:lnTo>
                      <a:pt x="1124" y="644"/>
                    </a:lnTo>
                    <a:lnTo>
                      <a:pt x="1124" y="638"/>
                    </a:lnTo>
                    <a:lnTo>
                      <a:pt x="1124" y="632"/>
                    </a:lnTo>
                    <a:lnTo>
                      <a:pt x="1126" y="632"/>
                    </a:lnTo>
                    <a:lnTo>
                      <a:pt x="1128" y="630"/>
                    </a:lnTo>
                    <a:lnTo>
                      <a:pt x="1124" y="628"/>
                    </a:lnTo>
                    <a:lnTo>
                      <a:pt x="1122" y="622"/>
                    </a:lnTo>
                    <a:lnTo>
                      <a:pt x="1114" y="620"/>
                    </a:lnTo>
                    <a:lnTo>
                      <a:pt x="1106" y="620"/>
                    </a:lnTo>
                    <a:lnTo>
                      <a:pt x="1092" y="622"/>
                    </a:lnTo>
                    <a:lnTo>
                      <a:pt x="1086" y="628"/>
                    </a:lnTo>
                    <a:lnTo>
                      <a:pt x="1070" y="638"/>
                    </a:lnTo>
                    <a:lnTo>
                      <a:pt x="1058" y="648"/>
                    </a:lnTo>
                    <a:lnTo>
                      <a:pt x="1044" y="662"/>
                    </a:lnTo>
                    <a:lnTo>
                      <a:pt x="1034" y="674"/>
                    </a:lnTo>
                    <a:lnTo>
                      <a:pt x="1042" y="662"/>
                    </a:lnTo>
                    <a:lnTo>
                      <a:pt x="1046" y="650"/>
                    </a:lnTo>
                    <a:lnTo>
                      <a:pt x="1042" y="650"/>
                    </a:lnTo>
                    <a:lnTo>
                      <a:pt x="1042" y="648"/>
                    </a:lnTo>
                    <a:lnTo>
                      <a:pt x="1044" y="648"/>
                    </a:lnTo>
                    <a:lnTo>
                      <a:pt x="1050" y="646"/>
                    </a:lnTo>
                    <a:lnTo>
                      <a:pt x="1052" y="640"/>
                    </a:lnTo>
                    <a:lnTo>
                      <a:pt x="1058" y="632"/>
                    </a:lnTo>
                    <a:lnTo>
                      <a:pt x="1060" y="632"/>
                    </a:lnTo>
                    <a:lnTo>
                      <a:pt x="1064" y="632"/>
                    </a:lnTo>
                    <a:lnTo>
                      <a:pt x="1064" y="630"/>
                    </a:lnTo>
                    <a:lnTo>
                      <a:pt x="1064" y="626"/>
                    </a:lnTo>
                    <a:lnTo>
                      <a:pt x="1068" y="626"/>
                    </a:lnTo>
                    <a:lnTo>
                      <a:pt x="1070" y="626"/>
                    </a:lnTo>
                    <a:lnTo>
                      <a:pt x="1082" y="612"/>
                    </a:lnTo>
                    <a:lnTo>
                      <a:pt x="1086" y="608"/>
                    </a:lnTo>
                    <a:lnTo>
                      <a:pt x="1090" y="604"/>
                    </a:lnTo>
                    <a:lnTo>
                      <a:pt x="1092" y="602"/>
                    </a:lnTo>
                    <a:lnTo>
                      <a:pt x="1108" y="600"/>
                    </a:lnTo>
                    <a:lnTo>
                      <a:pt x="1122" y="600"/>
                    </a:lnTo>
                    <a:lnTo>
                      <a:pt x="1134" y="602"/>
                    </a:lnTo>
                    <a:lnTo>
                      <a:pt x="1142" y="602"/>
                    </a:lnTo>
                    <a:lnTo>
                      <a:pt x="1144" y="600"/>
                    </a:lnTo>
                    <a:lnTo>
                      <a:pt x="1146" y="596"/>
                    </a:lnTo>
                    <a:lnTo>
                      <a:pt x="1152" y="596"/>
                    </a:lnTo>
                    <a:lnTo>
                      <a:pt x="1154" y="600"/>
                    </a:lnTo>
                    <a:lnTo>
                      <a:pt x="1154" y="602"/>
                    </a:lnTo>
                    <a:lnTo>
                      <a:pt x="1158" y="602"/>
                    </a:lnTo>
                    <a:lnTo>
                      <a:pt x="1160" y="600"/>
                    </a:lnTo>
                    <a:lnTo>
                      <a:pt x="1160" y="596"/>
                    </a:lnTo>
                    <a:lnTo>
                      <a:pt x="1162" y="596"/>
                    </a:lnTo>
                    <a:lnTo>
                      <a:pt x="1168" y="604"/>
                    </a:lnTo>
                    <a:lnTo>
                      <a:pt x="1172" y="604"/>
                    </a:lnTo>
                    <a:lnTo>
                      <a:pt x="1172" y="600"/>
                    </a:lnTo>
                    <a:lnTo>
                      <a:pt x="1178" y="600"/>
                    </a:lnTo>
                    <a:lnTo>
                      <a:pt x="1180" y="600"/>
                    </a:lnTo>
                    <a:lnTo>
                      <a:pt x="1180" y="602"/>
                    </a:lnTo>
                    <a:lnTo>
                      <a:pt x="1186" y="602"/>
                    </a:lnTo>
                    <a:lnTo>
                      <a:pt x="1186" y="596"/>
                    </a:lnTo>
                    <a:lnTo>
                      <a:pt x="1190" y="596"/>
                    </a:lnTo>
                    <a:lnTo>
                      <a:pt x="1194" y="596"/>
                    </a:lnTo>
                    <a:lnTo>
                      <a:pt x="1196" y="594"/>
                    </a:lnTo>
                    <a:lnTo>
                      <a:pt x="1196" y="590"/>
                    </a:lnTo>
                    <a:lnTo>
                      <a:pt x="1204" y="590"/>
                    </a:lnTo>
                    <a:lnTo>
                      <a:pt x="1208" y="586"/>
                    </a:lnTo>
                    <a:lnTo>
                      <a:pt x="1206" y="580"/>
                    </a:lnTo>
                    <a:lnTo>
                      <a:pt x="1208" y="576"/>
                    </a:lnTo>
                    <a:lnTo>
                      <a:pt x="1208" y="572"/>
                    </a:lnTo>
                    <a:lnTo>
                      <a:pt x="1218" y="568"/>
                    </a:lnTo>
                    <a:lnTo>
                      <a:pt x="1230" y="566"/>
                    </a:lnTo>
                    <a:lnTo>
                      <a:pt x="1232" y="568"/>
                    </a:lnTo>
                    <a:lnTo>
                      <a:pt x="1234" y="568"/>
                    </a:lnTo>
                    <a:lnTo>
                      <a:pt x="1252" y="554"/>
                    </a:lnTo>
                    <a:lnTo>
                      <a:pt x="1250" y="530"/>
                    </a:lnTo>
                    <a:lnTo>
                      <a:pt x="1248" y="530"/>
                    </a:lnTo>
                    <a:lnTo>
                      <a:pt x="1244" y="532"/>
                    </a:lnTo>
                    <a:lnTo>
                      <a:pt x="1240" y="530"/>
                    </a:lnTo>
                    <a:lnTo>
                      <a:pt x="1234" y="526"/>
                    </a:lnTo>
                    <a:lnTo>
                      <a:pt x="1230" y="520"/>
                    </a:lnTo>
                    <a:lnTo>
                      <a:pt x="1218" y="520"/>
                    </a:lnTo>
                    <a:lnTo>
                      <a:pt x="1222" y="526"/>
                    </a:lnTo>
                    <a:lnTo>
                      <a:pt x="1208" y="528"/>
                    </a:lnTo>
                    <a:lnTo>
                      <a:pt x="1190" y="536"/>
                    </a:lnTo>
                    <a:lnTo>
                      <a:pt x="1190" y="540"/>
                    </a:lnTo>
                    <a:lnTo>
                      <a:pt x="1186" y="540"/>
                    </a:lnTo>
                    <a:lnTo>
                      <a:pt x="1182" y="538"/>
                    </a:lnTo>
                    <a:lnTo>
                      <a:pt x="1182" y="536"/>
                    </a:lnTo>
                    <a:lnTo>
                      <a:pt x="1182" y="532"/>
                    </a:lnTo>
                    <a:lnTo>
                      <a:pt x="1190" y="532"/>
                    </a:lnTo>
                    <a:lnTo>
                      <a:pt x="1196" y="532"/>
                    </a:lnTo>
                    <a:lnTo>
                      <a:pt x="1204" y="528"/>
                    </a:lnTo>
                    <a:lnTo>
                      <a:pt x="1208" y="520"/>
                    </a:lnTo>
                    <a:lnTo>
                      <a:pt x="1216" y="520"/>
                    </a:lnTo>
                    <a:lnTo>
                      <a:pt x="1224" y="518"/>
                    </a:lnTo>
                    <a:lnTo>
                      <a:pt x="1226" y="514"/>
                    </a:lnTo>
                    <a:lnTo>
                      <a:pt x="1230" y="510"/>
                    </a:lnTo>
                    <a:lnTo>
                      <a:pt x="1224" y="512"/>
                    </a:lnTo>
                    <a:lnTo>
                      <a:pt x="1222" y="508"/>
                    </a:lnTo>
                    <a:lnTo>
                      <a:pt x="1224" y="508"/>
                    </a:lnTo>
                    <a:lnTo>
                      <a:pt x="1222" y="504"/>
                    </a:lnTo>
                    <a:lnTo>
                      <a:pt x="1218" y="502"/>
                    </a:lnTo>
                    <a:lnTo>
                      <a:pt x="1218" y="504"/>
                    </a:lnTo>
                    <a:lnTo>
                      <a:pt x="1216" y="508"/>
                    </a:lnTo>
                    <a:lnTo>
                      <a:pt x="1214" y="508"/>
                    </a:lnTo>
                    <a:lnTo>
                      <a:pt x="1212" y="504"/>
                    </a:lnTo>
                    <a:lnTo>
                      <a:pt x="1208" y="504"/>
                    </a:lnTo>
                    <a:lnTo>
                      <a:pt x="1208" y="500"/>
                    </a:lnTo>
                    <a:lnTo>
                      <a:pt x="1208" y="496"/>
                    </a:lnTo>
                    <a:lnTo>
                      <a:pt x="1196" y="500"/>
                    </a:lnTo>
                    <a:lnTo>
                      <a:pt x="1182" y="496"/>
                    </a:lnTo>
                    <a:lnTo>
                      <a:pt x="1182" y="492"/>
                    </a:lnTo>
                    <a:lnTo>
                      <a:pt x="1182" y="490"/>
                    </a:lnTo>
                    <a:lnTo>
                      <a:pt x="1182" y="484"/>
                    </a:lnTo>
                    <a:lnTo>
                      <a:pt x="1180" y="484"/>
                    </a:lnTo>
                    <a:lnTo>
                      <a:pt x="1178" y="482"/>
                    </a:lnTo>
                    <a:lnTo>
                      <a:pt x="1172" y="478"/>
                    </a:lnTo>
                    <a:lnTo>
                      <a:pt x="1168" y="478"/>
                    </a:lnTo>
                    <a:lnTo>
                      <a:pt x="1162" y="466"/>
                    </a:lnTo>
                    <a:lnTo>
                      <a:pt x="1158" y="468"/>
                    </a:lnTo>
                    <a:lnTo>
                      <a:pt x="1160" y="460"/>
                    </a:lnTo>
                    <a:lnTo>
                      <a:pt x="1158" y="460"/>
                    </a:lnTo>
                    <a:lnTo>
                      <a:pt x="1158" y="458"/>
                    </a:lnTo>
                    <a:lnTo>
                      <a:pt x="1172" y="458"/>
                    </a:lnTo>
                    <a:lnTo>
                      <a:pt x="1172" y="450"/>
                    </a:lnTo>
                    <a:lnTo>
                      <a:pt x="1160" y="448"/>
                    </a:lnTo>
                    <a:lnTo>
                      <a:pt x="1160" y="442"/>
                    </a:lnTo>
                    <a:lnTo>
                      <a:pt x="1160" y="436"/>
                    </a:lnTo>
                    <a:lnTo>
                      <a:pt x="1158" y="436"/>
                    </a:lnTo>
                    <a:lnTo>
                      <a:pt x="1154" y="436"/>
                    </a:lnTo>
                    <a:lnTo>
                      <a:pt x="1152" y="432"/>
                    </a:lnTo>
                    <a:lnTo>
                      <a:pt x="1150" y="428"/>
                    </a:lnTo>
                    <a:lnTo>
                      <a:pt x="1152" y="420"/>
                    </a:lnTo>
                    <a:lnTo>
                      <a:pt x="1136" y="420"/>
                    </a:lnTo>
                    <a:lnTo>
                      <a:pt x="1146" y="414"/>
                    </a:lnTo>
                    <a:lnTo>
                      <a:pt x="1140" y="400"/>
                    </a:lnTo>
                    <a:lnTo>
                      <a:pt x="1132" y="400"/>
                    </a:lnTo>
                    <a:lnTo>
                      <a:pt x="1132" y="396"/>
                    </a:lnTo>
                    <a:lnTo>
                      <a:pt x="1128" y="396"/>
                    </a:lnTo>
                    <a:lnTo>
                      <a:pt x="1128" y="388"/>
                    </a:lnTo>
                    <a:lnTo>
                      <a:pt x="1128" y="378"/>
                    </a:lnTo>
                    <a:lnTo>
                      <a:pt x="1124" y="376"/>
                    </a:lnTo>
                    <a:lnTo>
                      <a:pt x="1126" y="370"/>
                    </a:lnTo>
                    <a:lnTo>
                      <a:pt x="1126" y="366"/>
                    </a:lnTo>
                    <a:lnTo>
                      <a:pt x="1122" y="366"/>
                    </a:lnTo>
                    <a:lnTo>
                      <a:pt x="1114" y="382"/>
                    </a:lnTo>
                    <a:lnTo>
                      <a:pt x="1108" y="396"/>
                    </a:lnTo>
                    <a:lnTo>
                      <a:pt x="1106" y="394"/>
                    </a:lnTo>
                    <a:lnTo>
                      <a:pt x="1106" y="388"/>
                    </a:lnTo>
                    <a:lnTo>
                      <a:pt x="1100" y="394"/>
                    </a:lnTo>
                    <a:lnTo>
                      <a:pt x="1100" y="400"/>
                    </a:lnTo>
                    <a:lnTo>
                      <a:pt x="1098" y="400"/>
                    </a:lnTo>
                    <a:lnTo>
                      <a:pt x="1096" y="396"/>
                    </a:lnTo>
                    <a:lnTo>
                      <a:pt x="1096" y="402"/>
                    </a:lnTo>
                    <a:lnTo>
                      <a:pt x="1092" y="406"/>
                    </a:lnTo>
                    <a:lnTo>
                      <a:pt x="1082" y="414"/>
                    </a:lnTo>
                    <a:lnTo>
                      <a:pt x="1072" y="404"/>
                    </a:lnTo>
                    <a:lnTo>
                      <a:pt x="1070" y="406"/>
                    </a:lnTo>
                    <a:lnTo>
                      <a:pt x="1070" y="410"/>
                    </a:lnTo>
                    <a:lnTo>
                      <a:pt x="1068" y="410"/>
                    </a:lnTo>
                    <a:lnTo>
                      <a:pt x="1064" y="396"/>
                    </a:lnTo>
                    <a:lnTo>
                      <a:pt x="1054" y="396"/>
                    </a:lnTo>
                    <a:lnTo>
                      <a:pt x="1044" y="394"/>
                    </a:lnTo>
                    <a:lnTo>
                      <a:pt x="1044" y="382"/>
                    </a:lnTo>
                    <a:lnTo>
                      <a:pt x="1042" y="368"/>
                    </a:lnTo>
                    <a:lnTo>
                      <a:pt x="1046" y="368"/>
                    </a:lnTo>
                    <a:lnTo>
                      <a:pt x="1050" y="366"/>
                    </a:lnTo>
                    <a:lnTo>
                      <a:pt x="1050" y="364"/>
                    </a:lnTo>
                    <a:lnTo>
                      <a:pt x="1046" y="364"/>
                    </a:lnTo>
                    <a:lnTo>
                      <a:pt x="1044" y="364"/>
                    </a:lnTo>
                    <a:lnTo>
                      <a:pt x="1052" y="348"/>
                    </a:lnTo>
                    <a:lnTo>
                      <a:pt x="1050" y="350"/>
                    </a:lnTo>
                    <a:lnTo>
                      <a:pt x="1046" y="352"/>
                    </a:lnTo>
                    <a:lnTo>
                      <a:pt x="1042" y="352"/>
                    </a:lnTo>
                    <a:lnTo>
                      <a:pt x="1034" y="350"/>
                    </a:lnTo>
                    <a:lnTo>
                      <a:pt x="1034" y="348"/>
                    </a:lnTo>
                    <a:lnTo>
                      <a:pt x="1036" y="346"/>
                    </a:lnTo>
                    <a:lnTo>
                      <a:pt x="1040" y="342"/>
                    </a:lnTo>
                    <a:lnTo>
                      <a:pt x="1034" y="340"/>
                    </a:lnTo>
                    <a:lnTo>
                      <a:pt x="1028" y="342"/>
                    </a:lnTo>
                    <a:lnTo>
                      <a:pt x="1022" y="342"/>
                    </a:lnTo>
                    <a:lnTo>
                      <a:pt x="1016" y="342"/>
                    </a:lnTo>
                    <a:lnTo>
                      <a:pt x="1016" y="334"/>
                    </a:lnTo>
                    <a:lnTo>
                      <a:pt x="1014" y="334"/>
                    </a:lnTo>
                    <a:lnTo>
                      <a:pt x="1014" y="330"/>
                    </a:lnTo>
                    <a:lnTo>
                      <a:pt x="1008" y="324"/>
                    </a:lnTo>
                    <a:lnTo>
                      <a:pt x="1004" y="320"/>
                    </a:lnTo>
                    <a:lnTo>
                      <a:pt x="990" y="312"/>
                    </a:lnTo>
                    <a:lnTo>
                      <a:pt x="982" y="314"/>
                    </a:lnTo>
                    <a:lnTo>
                      <a:pt x="978" y="322"/>
                    </a:lnTo>
                    <a:lnTo>
                      <a:pt x="972" y="322"/>
                    </a:lnTo>
                    <a:lnTo>
                      <a:pt x="964" y="322"/>
                    </a:lnTo>
                    <a:lnTo>
                      <a:pt x="964" y="324"/>
                    </a:lnTo>
                    <a:lnTo>
                      <a:pt x="960" y="328"/>
                    </a:lnTo>
                    <a:lnTo>
                      <a:pt x="954" y="324"/>
                    </a:lnTo>
                    <a:lnTo>
                      <a:pt x="942" y="322"/>
                    </a:lnTo>
                    <a:lnTo>
                      <a:pt x="932" y="322"/>
                    </a:lnTo>
                    <a:lnTo>
                      <a:pt x="926" y="324"/>
                    </a:lnTo>
                    <a:lnTo>
                      <a:pt x="924" y="330"/>
                    </a:lnTo>
                    <a:lnTo>
                      <a:pt x="932" y="332"/>
                    </a:lnTo>
                    <a:lnTo>
                      <a:pt x="932" y="338"/>
                    </a:lnTo>
                    <a:lnTo>
                      <a:pt x="928" y="338"/>
                    </a:lnTo>
                    <a:lnTo>
                      <a:pt x="928" y="340"/>
                    </a:lnTo>
                    <a:lnTo>
                      <a:pt x="928" y="342"/>
                    </a:lnTo>
                    <a:lnTo>
                      <a:pt x="924" y="352"/>
                    </a:lnTo>
                    <a:lnTo>
                      <a:pt x="922" y="352"/>
                    </a:lnTo>
                    <a:lnTo>
                      <a:pt x="924" y="358"/>
                    </a:lnTo>
                    <a:lnTo>
                      <a:pt x="928" y="358"/>
                    </a:lnTo>
                    <a:lnTo>
                      <a:pt x="928" y="368"/>
                    </a:lnTo>
                    <a:lnTo>
                      <a:pt x="928" y="370"/>
                    </a:lnTo>
                    <a:lnTo>
                      <a:pt x="934" y="376"/>
                    </a:lnTo>
                    <a:lnTo>
                      <a:pt x="934" y="378"/>
                    </a:lnTo>
                    <a:lnTo>
                      <a:pt x="934" y="382"/>
                    </a:lnTo>
                    <a:lnTo>
                      <a:pt x="932" y="378"/>
                    </a:lnTo>
                    <a:lnTo>
                      <a:pt x="928" y="384"/>
                    </a:lnTo>
                    <a:lnTo>
                      <a:pt x="924" y="382"/>
                    </a:lnTo>
                    <a:lnTo>
                      <a:pt x="926" y="386"/>
                    </a:lnTo>
                    <a:lnTo>
                      <a:pt x="928" y="388"/>
                    </a:lnTo>
                    <a:lnTo>
                      <a:pt x="928" y="394"/>
                    </a:lnTo>
                    <a:lnTo>
                      <a:pt x="922" y="394"/>
                    </a:lnTo>
                    <a:lnTo>
                      <a:pt x="914" y="396"/>
                    </a:lnTo>
                    <a:lnTo>
                      <a:pt x="914" y="410"/>
                    </a:lnTo>
                    <a:lnTo>
                      <a:pt x="922" y="412"/>
                    </a:lnTo>
                    <a:lnTo>
                      <a:pt x="928" y="414"/>
                    </a:lnTo>
                    <a:lnTo>
                      <a:pt x="932" y="418"/>
                    </a:lnTo>
                    <a:lnTo>
                      <a:pt x="934" y="424"/>
                    </a:lnTo>
                    <a:lnTo>
                      <a:pt x="934" y="432"/>
                    </a:lnTo>
                    <a:lnTo>
                      <a:pt x="936" y="438"/>
                    </a:lnTo>
                    <a:lnTo>
                      <a:pt x="942" y="440"/>
                    </a:lnTo>
                    <a:lnTo>
                      <a:pt x="946" y="446"/>
                    </a:lnTo>
                    <a:lnTo>
                      <a:pt x="944" y="454"/>
                    </a:lnTo>
                    <a:lnTo>
                      <a:pt x="942" y="466"/>
                    </a:lnTo>
                    <a:lnTo>
                      <a:pt x="942" y="464"/>
                    </a:lnTo>
                    <a:lnTo>
                      <a:pt x="946" y="464"/>
                    </a:lnTo>
                    <a:lnTo>
                      <a:pt x="946" y="466"/>
                    </a:lnTo>
                    <a:lnTo>
                      <a:pt x="946" y="472"/>
                    </a:lnTo>
                    <a:lnTo>
                      <a:pt x="944" y="472"/>
                    </a:lnTo>
                    <a:lnTo>
                      <a:pt x="942" y="472"/>
                    </a:lnTo>
                    <a:lnTo>
                      <a:pt x="934" y="484"/>
                    </a:lnTo>
                    <a:lnTo>
                      <a:pt x="922" y="496"/>
                    </a:lnTo>
                    <a:lnTo>
                      <a:pt x="906" y="504"/>
                    </a:lnTo>
                    <a:lnTo>
                      <a:pt x="914" y="540"/>
                    </a:lnTo>
                    <a:lnTo>
                      <a:pt x="914" y="558"/>
                    </a:lnTo>
                    <a:lnTo>
                      <a:pt x="910" y="574"/>
                    </a:lnTo>
                    <a:lnTo>
                      <a:pt x="904" y="574"/>
                    </a:lnTo>
                    <a:lnTo>
                      <a:pt x="900" y="580"/>
                    </a:lnTo>
                    <a:lnTo>
                      <a:pt x="898" y="582"/>
                    </a:lnTo>
                    <a:lnTo>
                      <a:pt x="896" y="582"/>
                    </a:lnTo>
                    <a:lnTo>
                      <a:pt x="888" y="580"/>
                    </a:lnTo>
                    <a:lnTo>
                      <a:pt x="872" y="564"/>
                    </a:lnTo>
                    <a:lnTo>
                      <a:pt x="872" y="558"/>
                    </a:lnTo>
                    <a:lnTo>
                      <a:pt x="872" y="556"/>
                    </a:lnTo>
                    <a:lnTo>
                      <a:pt x="872" y="554"/>
                    </a:lnTo>
                    <a:lnTo>
                      <a:pt x="862" y="548"/>
                    </a:lnTo>
                    <a:lnTo>
                      <a:pt x="862" y="544"/>
                    </a:lnTo>
                    <a:lnTo>
                      <a:pt x="862" y="536"/>
                    </a:lnTo>
                    <a:lnTo>
                      <a:pt x="860" y="536"/>
                    </a:lnTo>
                    <a:lnTo>
                      <a:pt x="860" y="532"/>
                    </a:lnTo>
                    <a:lnTo>
                      <a:pt x="862" y="530"/>
                    </a:lnTo>
                    <a:lnTo>
                      <a:pt x="860" y="526"/>
                    </a:lnTo>
                    <a:lnTo>
                      <a:pt x="862" y="526"/>
                    </a:lnTo>
                    <a:lnTo>
                      <a:pt x="862" y="522"/>
                    </a:lnTo>
                    <a:lnTo>
                      <a:pt x="864" y="510"/>
                    </a:lnTo>
                    <a:lnTo>
                      <a:pt x="862" y="508"/>
                    </a:lnTo>
                    <a:lnTo>
                      <a:pt x="862" y="504"/>
                    </a:lnTo>
                    <a:lnTo>
                      <a:pt x="862" y="502"/>
                    </a:lnTo>
                    <a:lnTo>
                      <a:pt x="864" y="502"/>
                    </a:lnTo>
                    <a:lnTo>
                      <a:pt x="862" y="496"/>
                    </a:lnTo>
                    <a:lnTo>
                      <a:pt x="854" y="494"/>
                    </a:lnTo>
                    <a:lnTo>
                      <a:pt x="844" y="494"/>
                    </a:lnTo>
                    <a:lnTo>
                      <a:pt x="836" y="494"/>
                    </a:lnTo>
                    <a:lnTo>
                      <a:pt x="826" y="494"/>
                    </a:lnTo>
                    <a:lnTo>
                      <a:pt x="818" y="490"/>
                    </a:lnTo>
                    <a:lnTo>
                      <a:pt x="810" y="484"/>
                    </a:lnTo>
                    <a:lnTo>
                      <a:pt x="788" y="476"/>
                    </a:lnTo>
                    <a:lnTo>
                      <a:pt x="784" y="474"/>
                    </a:lnTo>
                    <a:lnTo>
                      <a:pt x="784" y="468"/>
                    </a:lnTo>
                    <a:lnTo>
                      <a:pt x="784" y="464"/>
                    </a:lnTo>
                    <a:lnTo>
                      <a:pt x="782" y="460"/>
                    </a:lnTo>
                    <a:lnTo>
                      <a:pt x="778" y="458"/>
                    </a:lnTo>
                    <a:lnTo>
                      <a:pt x="772" y="458"/>
                    </a:lnTo>
                    <a:lnTo>
                      <a:pt x="760" y="448"/>
                    </a:lnTo>
                    <a:lnTo>
                      <a:pt x="752" y="448"/>
                    </a:lnTo>
                    <a:lnTo>
                      <a:pt x="746" y="446"/>
                    </a:lnTo>
                    <a:lnTo>
                      <a:pt x="742" y="442"/>
                    </a:lnTo>
                    <a:lnTo>
                      <a:pt x="736" y="440"/>
                    </a:lnTo>
                    <a:lnTo>
                      <a:pt x="728" y="442"/>
                    </a:lnTo>
                    <a:lnTo>
                      <a:pt x="718" y="448"/>
                    </a:lnTo>
                    <a:lnTo>
                      <a:pt x="710" y="428"/>
                    </a:lnTo>
                    <a:lnTo>
                      <a:pt x="702" y="404"/>
                    </a:lnTo>
                    <a:lnTo>
                      <a:pt x="692" y="404"/>
                    </a:lnTo>
                    <a:lnTo>
                      <a:pt x="688" y="406"/>
                    </a:lnTo>
                    <a:lnTo>
                      <a:pt x="682" y="404"/>
                    </a:lnTo>
                    <a:lnTo>
                      <a:pt x="680" y="396"/>
                    </a:lnTo>
                    <a:lnTo>
                      <a:pt x="674" y="392"/>
                    </a:lnTo>
                    <a:lnTo>
                      <a:pt x="678" y="374"/>
                    </a:lnTo>
                    <a:lnTo>
                      <a:pt x="684" y="368"/>
                    </a:lnTo>
                    <a:lnTo>
                      <a:pt x="682" y="366"/>
                    </a:lnTo>
                    <a:lnTo>
                      <a:pt x="682" y="364"/>
                    </a:lnTo>
                    <a:lnTo>
                      <a:pt x="680" y="360"/>
                    </a:lnTo>
                    <a:lnTo>
                      <a:pt x="682" y="360"/>
                    </a:lnTo>
                    <a:lnTo>
                      <a:pt x="688" y="360"/>
                    </a:lnTo>
                    <a:lnTo>
                      <a:pt x="688" y="352"/>
                    </a:lnTo>
                    <a:lnTo>
                      <a:pt x="688" y="348"/>
                    </a:lnTo>
                    <a:lnTo>
                      <a:pt x="692" y="346"/>
                    </a:lnTo>
                    <a:lnTo>
                      <a:pt x="696" y="342"/>
                    </a:lnTo>
                    <a:lnTo>
                      <a:pt x="698" y="340"/>
                    </a:lnTo>
                    <a:lnTo>
                      <a:pt x="698" y="338"/>
                    </a:lnTo>
                    <a:lnTo>
                      <a:pt x="702" y="338"/>
                    </a:lnTo>
                    <a:lnTo>
                      <a:pt x="706" y="338"/>
                    </a:lnTo>
                    <a:lnTo>
                      <a:pt x="706" y="332"/>
                    </a:lnTo>
                    <a:lnTo>
                      <a:pt x="706" y="324"/>
                    </a:lnTo>
                    <a:lnTo>
                      <a:pt x="710" y="324"/>
                    </a:lnTo>
                    <a:lnTo>
                      <a:pt x="710" y="322"/>
                    </a:lnTo>
                    <a:lnTo>
                      <a:pt x="714" y="324"/>
                    </a:lnTo>
                    <a:lnTo>
                      <a:pt x="716" y="324"/>
                    </a:lnTo>
                    <a:lnTo>
                      <a:pt x="718" y="324"/>
                    </a:lnTo>
                    <a:lnTo>
                      <a:pt x="718" y="322"/>
                    </a:lnTo>
                    <a:lnTo>
                      <a:pt x="716" y="320"/>
                    </a:lnTo>
                    <a:lnTo>
                      <a:pt x="724" y="314"/>
                    </a:lnTo>
                    <a:lnTo>
                      <a:pt x="720" y="314"/>
                    </a:lnTo>
                    <a:lnTo>
                      <a:pt x="718" y="314"/>
                    </a:lnTo>
                    <a:lnTo>
                      <a:pt x="718" y="312"/>
                    </a:lnTo>
                    <a:lnTo>
                      <a:pt x="724" y="312"/>
                    </a:lnTo>
                    <a:lnTo>
                      <a:pt x="726" y="314"/>
                    </a:lnTo>
                    <a:lnTo>
                      <a:pt x="728" y="314"/>
                    </a:lnTo>
                    <a:lnTo>
                      <a:pt x="734" y="314"/>
                    </a:lnTo>
                    <a:lnTo>
                      <a:pt x="742" y="310"/>
                    </a:lnTo>
                    <a:lnTo>
                      <a:pt x="742" y="304"/>
                    </a:lnTo>
                    <a:lnTo>
                      <a:pt x="744" y="302"/>
                    </a:lnTo>
                    <a:lnTo>
                      <a:pt x="736" y="296"/>
                    </a:lnTo>
                    <a:lnTo>
                      <a:pt x="736" y="292"/>
                    </a:lnTo>
                    <a:lnTo>
                      <a:pt x="742" y="294"/>
                    </a:lnTo>
                    <a:lnTo>
                      <a:pt x="746" y="294"/>
                    </a:lnTo>
                    <a:lnTo>
                      <a:pt x="750" y="276"/>
                    </a:lnTo>
                    <a:lnTo>
                      <a:pt x="756" y="276"/>
                    </a:lnTo>
                    <a:lnTo>
                      <a:pt x="756" y="274"/>
                    </a:lnTo>
                    <a:lnTo>
                      <a:pt x="760" y="274"/>
                    </a:lnTo>
                    <a:lnTo>
                      <a:pt x="768" y="274"/>
                    </a:lnTo>
                    <a:lnTo>
                      <a:pt x="770" y="276"/>
                    </a:lnTo>
                    <a:lnTo>
                      <a:pt x="772" y="276"/>
                    </a:lnTo>
                    <a:lnTo>
                      <a:pt x="782" y="274"/>
                    </a:lnTo>
                    <a:lnTo>
                      <a:pt x="784" y="270"/>
                    </a:lnTo>
                    <a:lnTo>
                      <a:pt x="790" y="270"/>
                    </a:lnTo>
                    <a:lnTo>
                      <a:pt x="788" y="266"/>
                    </a:lnTo>
                    <a:lnTo>
                      <a:pt x="788" y="260"/>
                    </a:lnTo>
                    <a:lnTo>
                      <a:pt x="790" y="260"/>
                    </a:lnTo>
                    <a:lnTo>
                      <a:pt x="790" y="256"/>
                    </a:lnTo>
                    <a:lnTo>
                      <a:pt x="792" y="258"/>
                    </a:lnTo>
                    <a:lnTo>
                      <a:pt x="792" y="256"/>
                    </a:lnTo>
                    <a:lnTo>
                      <a:pt x="790" y="252"/>
                    </a:lnTo>
                    <a:lnTo>
                      <a:pt x="744" y="250"/>
                    </a:lnTo>
                    <a:lnTo>
                      <a:pt x="754" y="244"/>
                    </a:lnTo>
                    <a:lnTo>
                      <a:pt x="756" y="238"/>
                    </a:lnTo>
                    <a:lnTo>
                      <a:pt x="760" y="238"/>
                    </a:lnTo>
                    <a:lnTo>
                      <a:pt x="760" y="240"/>
                    </a:lnTo>
                    <a:lnTo>
                      <a:pt x="772" y="240"/>
                    </a:lnTo>
                    <a:lnTo>
                      <a:pt x="782" y="242"/>
                    </a:lnTo>
                    <a:lnTo>
                      <a:pt x="788" y="244"/>
                    </a:lnTo>
                    <a:lnTo>
                      <a:pt x="798" y="252"/>
                    </a:lnTo>
                    <a:lnTo>
                      <a:pt x="798" y="248"/>
                    </a:lnTo>
                    <a:lnTo>
                      <a:pt x="798" y="244"/>
                    </a:lnTo>
                    <a:lnTo>
                      <a:pt x="806" y="240"/>
                    </a:lnTo>
                    <a:lnTo>
                      <a:pt x="800" y="224"/>
                    </a:lnTo>
                    <a:lnTo>
                      <a:pt x="814" y="222"/>
                    </a:lnTo>
                    <a:lnTo>
                      <a:pt x="816" y="224"/>
                    </a:lnTo>
                    <a:lnTo>
                      <a:pt x="818" y="230"/>
                    </a:lnTo>
                    <a:lnTo>
                      <a:pt x="824" y="232"/>
                    </a:lnTo>
                    <a:lnTo>
                      <a:pt x="828" y="234"/>
                    </a:lnTo>
                    <a:lnTo>
                      <a:pt x="836" y="232"/>
                    </a:lnTo>
                    <a:lnTo>
                      <a:pt x="836" y="226"/>
                    </a:lnTo>
                    <a:lnTo>
                      <a:pt x="828" y="224"/>
                    </a:lnTo>
                    <a:lnTo>
                      <a:pt x="828" y="222"/>
                    </a:lnTo>
                    <a:lnTo>
                      <a:pt x="832" y="222"/>
                    </a:lnTo>
                    <a:lnTo>
                      <a:pt x="834" y="220"/>
                    </a:lnTo>
                    <a:lnTo>
                      <a:pt x="836" y="220"/>
                    </a:lnTo>
                    <a:lnTo>
                      <a:pt x="836" y="222"/>
                    </a:lnTo>
                    <a:lnTo>
                      <a:pt x="844" y="226"/>
                    </a:lnTo>
                    <a:lnTo>
                      <a:pt x="850" y="222"/>
                    </a:lnTo>
                    <a:lnTo>
                      <a:pt x="854" y="216"/>
                    </a:lnTo>
                    <a:lnTo>
                      <a:pt x="856" y="216"/>
                    </a:lnTo>
                    <a:lnTo>
                      <a:pt x="860" y="216"/>
                    </a:lnTo>
                    <a:lnTo>
                      <a:pt x="862" y="212"/>
                    </a:lnTo>
                    <a:lnTo>
                      <a:pt x="874" y="206"/>
                    </a:lnTo>
                    <a:lnTo>
                      <a:pt x="888" y="204"/>
                    </a:lnTo>
                    <a:lnTo>
                      <a:pt x="888" y="196"/>
                    </a:lnTo>
                    <a:lnTo>
                      <a:pt x="888" y="192"/>
                    </a:lnTo>
                    <a:lnTo>
                      <a:pt x="880" y="188"/>
                    </a:lnTo>
                    <a:lnTo>
                      <a:pt x="872" y="184"/>
                    </a:lnTo>
                    <a:lnTo>
                      <a:pt x="868" y="178"/>
                    </a:lnTo>
                    <a:lnTo>
                      <a:pt x="868" y="174"/>
                    </a:lnTo>
                    <a:lnTo>
                      <a:pt x="868" y="168"/>
                    </a:lnTo>
                    <a:lnTo>
                      <a:pt x="870" y="168"/>
                    </a:lnTo>
                    <a:lnTo>
                      <a:pt x="870" y="166"/>
                    </a:lnTo>
                    <a:lnTo>
                      <a:pt x="872" y="166"/>
                    </a:lnTo>
                    <a:lnTo>
                      <a:pt x="874" y="162"/>
                    </a:lnTo>
                    <a:lnTo>
                      <a:pt x="878" y="160"/>
                    </a:lnTo>
                    <a:lnTo>
                      <a:pt x="872" y="160"/>
                    </a:lnTo>
                    <a:lnTo>
                      <a:pt x="870" y="160"/>
                    </a:lnTo>
                    <a:lnTo>
                      <a:pt x="872" y="156"/>
                    </a:lnTo>
                    <a:lnTo>
                      <a:pt x="878" y="148"/>
                    </a:lnTo>
                    <a:lnTo>
                      <a:pt x="878" y="144"/>
                    </a:lnTo>
                    <a:lnTo>
                      <a:pt x="878" y="142"/>
                    </a:lnTo>
                    <a:lnTo>
                      <a:pt x="878" y="140"/>
                    </a:lnTo>
                    <a:lnTo>
                      <a:pt x="872" y="142"/>
                    </a:lnTo>
                    <a:lnTo>
                      <a:pt x="870" y="144"/>
                    </a:lnTo>
                    <a:lnTo>
                      <a:pt x="868" y="142"/>
                    </a:lnTo>
                    <a:lnTo>
                      <a:pt x="862" y="142"/>
                    </a:lnTo>
                    <a:lnTo>
                      <a:pt x="860" y="126"/>
                    </a:lnTo>
                    <a:lnTo>
                      <a:pt x="838" y="126"/>
                    </a:lnTo>
                    <a:lnTo>
                      <a:pt x="820" y="124"/>
                    </a:lnTo>
                    <a:lnTo>
                      <a:pt x="826" y="140"/>
                    </a:lnTo>
                    <a:lnTo>
                      <a:pt x="832" y="152"/>
                    </a:lnTo>
                    <a:lnTo>
                      <a:pt x="828" y="156"/>
                    </a:lnTo>
                    <a:lnTo>
                      <a:pt x="828" y="158"/>
                    </a:lnTo>
                    <a:lnTo>
                      <a:pt x="820" y="158"/>
                    </a:lnTo>
                    <a:lnTo>
                      <a:pt x="818" y="176"/>
                    </a:lnTo>
                    <a:lnTo>
                      <a:pt x="814" y="176"/>
                    </a:lnTo>
                    <a:lnTo>
                      <a:pt x="806" y="192"/>
                    </a:lnTo>
                    <a:lnTo>
                      <a:pt x="802" y="196"/>
                    </a:lnTo>
                    <a:lnTo>
                      <a:pt x="798" y="204"/>
                    </a:lnTo>
                    <a:lnTo>
                      <a:pt x="800" y="204"/>
                    </a:lnTo>
                    <a:lnTo>
                      <a:pt x="798" y="204"/>
                    </a:lnTo>
                    <a:lnTo>
                      <a:pt x="790" y="204"/>
                    </a:lnTo>
                    <a:lnTo>
                      <a:pt x="788" y="198"/>
                    </a:lnTo>
                    <a:lnTo>
                      <a:pt x="784" y="192"/>
                    </a:lnTo>
                    <a:lnTo>
                      <a:pt x="782" y="188"/>
                    </a:lnTo>
                    <a:lnTo>
                      <a:pt x="778" y="186"/>
                    </a:lnTo>
                    <a:lnTo>
                      <a:pt x="774" y="180"/>
                    </a:lnTo>
                    <a:lnTo>
                      <a:pt x="772" y="176"/>
                    </a:lnTo>
                    <a:lnTo>
                      <a:pt x="774" y="170"/>
                    </a:lnTo>
                    <a:lnTo>
                      <a:pt x="778" y="166"/>
                    </a:lnTo>
                    <a:lnTo>
                      <a:pt x="782" y="152"/>
                    </a:lnTo>
                    <a:lnTo>
                      <a:pt x="784" y="152"/>
                    </a:lnTo>
                    <a:lnTo>
                      <a:pt x="784" y="150"/>
                    </a:lnTo>
                    <a:lnTo>
                      <a:pt x="782" y="150"/>
                    </a:lnTo>
                    <a:lnTo>
                      <a:pt x="780" y="144"/>
                    </a:lnTo>
                    <a:lnTo>
                      <a:pt x="778" y="138"/>
                    </a:lnTo>
                    <a:lnTo>
                      <a:pt x="764" y="142"/>
                    </a:lnTo>
                    <a:lnTo>
                      <a:pt x="762" y="166"/>
                    </a:lnTo>
                    <a:lnTo>
                      <a:pt x="756" y="166"/>
                    </a:lnTo>
                    <a:lnTo>
                      <a:pt x="754" y="168"/>
                    </a:lnTo>
                    <a:lnTo>
                      <a:pt x="754" y="170"/>
                    </a:lnTo>
                    <a:lnTo>
                      <a:pt x="754" y="174"/>
                    </a:lnTo>
                    <a:lnTo>
                      <a:pt x="750" y="174"/>
                    </a:lnTo>
                    <a:lnTo>
                      <a:pt x="750" y="170"/>
                    </a:lnTo>
                    <a:lnTo>
                      <a:pt x="752" y="168"/>
                    </a:lnTo>
                    <a:lnTo>
                      <a:pt x="746" y="160"/>
                    </a:lnTo>
                    <a:lnTo>
                      <a:pt x="746" y="152"/>
                    </a:lnTo>
                    <a:lnTo>
                      <a:pt x="744" y="148"/>
                    </a:lnTo>
                    <a:lnTo>
                      <a:pt x="742" y="142"/>
                    </a:lnTo>
                    <a:lnTo>
                      <a:pt x="738" y="140"/>
                    </a:lnTo>
                    <a:lnTo>
                      <a:pt x="734" y="140"/>
                    </a:lnTo>
                    <a:lnTo>
                      <a:pt x="724" y="138"/>
                    </a:lnTo>
                    <a:lnTo>
                      <a:pt x="718" y="130"/>
                    </a:lnTo>
                    <a:lnTo>
                      <a:pt x="728" y="116"/>
                    </a:lnTo>
                    <a:lnTo>
                      <a:pt x="732" y="116"/>
                    </a:lnTo>
                    <a:lnTo>
                      <a:pt x="728" y="114"/>
                    </a:lnTo>
                    <a:lnTo>
                      <a:pt x="724" y="114"/>
                    </a:lnTo>
                    <a:lnTo>
                      <a:pt x="720" y="116"/>
                    </a:lnTo>
                    <a:lnTo>
                      <a:pt x="718" y="116"/>
                    </a:lnTo>
                    <a:lnTo>
                      <a:pt x="720" y="112"/>
                    </a:lnTo>
                    <a:lnTo>
                      <a:pt x="720" y="106"/>
                    </a:lnTo>
                    <a:lnTo>
                      <a:pt x="736" y="112"/>
                    </a:lnTo>
                    <a:lnTo>
                      <a:pt x="736" y="106"/>
                    </a:lnTo>
                    <a:lnTo>
                      <a:pt x="736" y="104"/>
                    </a:lnTo>
                    <a:lnTo>
                      <a:pt x="734" y="104"/>
                    </a:lnTo>
                    <a:lnTo>
                      <a:pt x="732" y="104"/>
                    </a:lnTo>
                    <a:lnTo>
                      <a:pt x="732" y="98"/>
                    </a:lnTo>
                    <a:lnTo>
                      <a:pt x="720" y="98"/>
                    </a:lnTo>
                    <a:lnTo>
                      <a:pt x="716" y="88"/>
                    </a:lnTo>
                    <a:lnTo>
                      <a:pt x="708" y="86"/>
                    </a:lnTo>
                    <a:lnTo>
                      <a:pt x="700" y="84"/>
                    </a:lnTo>
                    <a:lnTo>
                      <a:pt x="700" y="80"/>
                    </a:lnTo>
                    <a:lnTo>
                      <a:pt x="688" y="76"/>
                    </a:lnTo>
                    <a:lnTo>
                      <a:pt x="688" y="70"/>
                    </a:lnTo>
                    <a:lnTo>
                      <a:pt x="684" y="72"/>
                    </a:lnTo>
                    <a:lnTo>
                      <a:pt x="688" y="60"/>
                    </a:lnTo>
                    <a:lnTo>
                      <a:pt x="692" y="60"/>
                    </a:lnTo>
                    <a:lnTo>
                      <a:pt x="692" y="54"/>
                    </a:lnTo>
                    <a:lnTo>
                      <a:pt x="692" y="52"/>
                    </a:lnTo>
                    <a:lnTo>
                      <a:pt x="690" y="52"/>
                    </a:lnTo>
                    <a:lnTo>
                      <a:pt x="688" y="48"/>
                    </a:lnTo>
                    <a:lnTo>
                      <a:pt x="692" y="44"/>
                    </a:lnTo>
                    <a:lnTo>
                      <a:pt x="708" y="42"/>
                    </a:lnTo>
                    <a:lnTo>
                      <a:pt x="718" y="40"/>
                    </a:lnTo>
                    <a:lnTo>
                      <a:pt x="726" y="40"/>
                    </a:lnTo>
                    <a:lnTo>
                      <a:pt x="734" y="36"/>
                    </a:lnTo>
                    <a:lnTo>
                      <a:pt x="736" y="32"/>
                    </a:lnTo>
                    <a:lnTo>
                      <a:pt x="742" y="24"/>
                    </a:lnTo>
                    <a:lnTo>
                      <a:pt x="746" y="12"/>
                    </a:lnTo>
                    <a:lnTo>
                      <a:pt x="736" y="8"/>
                    </a:lnTo>
                    <a:lnTo>
                      <a:pt x="726" y="8"/>
                    </a:lnTo>
                    <a:lnTo>
                      <a:pt x="718" y="12"/>
                    </a:lnTo>
                    <a:lnTo>
                      <a:pt x="718" y="6"/>
                    </a:lnTo>
                    <a:lnTo>
                      <a:pt x="708" y="0"/>
                    </a:lnTo>
                    <a:lnTo>
                      <a:pt x="700" y="0"/>
                    </a:lnTo>
                    <a:lnTo>
                      <a:pt x="692" y="0"/>
                    </a:lnTo>
                    <a:lnTo>
                      <a:pt x="690" y="6"/>
                    </a:lnTo>
                    <a:lnTo>
                      <a:pt x="672" y="6"/>
                    </a:lnTo>
                    <a:lnTo>
                      <a:pt x="672" y="12"/>
                    </a:lnTo>
                    <a:lnTo>
                      <a:pt x="666" y="14"/>
                    </a:lnTo>
                    <a:lnTo>
                      <a:pt x="670" y="34"/>
                    </a:lnTo>
                    <a:lnTo>
                      <a:pt x="678" y="44"/>
                    </a:lnTo>
                    <a:lnTo>
                      <a:pt x="674" y="44"/>
                    </a:lnTo>
                    <a:lnTo>
                      <a:pt x="672" y="48"/>
                    </a:lnTo>
                    <a:lnTo>
                      <a:pt x="680" y="52"/>
                    </a:lnTo>
                    <a:lnTo>
                      <a:pt x="680" y="66"/>
                    </a:lnTo>
                    <a:lnTo>
                      <a:pt x="678" y="68"/>
                    </a:lnTo>
                    <a:lnTo>
                      <a:pt x="674" y="70"/>
                    </a:lnTo>
                    <a:lnTo>
                      <a:pt x="670" y="72"/>
                    </a:lnTo>
                    <a:lnTo>
                      <a:pt x="670" y="76"/>
                    </a:lnTo>
                    <a:lnTo>
                      <a:pt x="670" y="80"/>
                    </a:lnTo>
                    <a:lnTo>
                      <a:pt x="674" y="80"/>
                    </a:lnTo>
                    <a:lnTo>
                      <a:pt x="674" y="84"/>
                    </a:lnTo>
                    <a:lnTo>
                      <a:pt x="670" y="84"/>
                    </a:lnTo>
                    <a:lnTo>
                      <a:pt x="666" y="80"/>
                    </a:lnTo>
                    <a:lnTo>
                      <a:pt x="662" y="94"/>
                    </a:lnTo>
                    <a:lnTo>
                      <a:pt x="660" y="102"/>
                    </a:lnTo>
                    <a:lnTo>
                      <a:pt x="664" y="106"/>
                    </a:lnTo>
                    <a:lnTo>
                      <a:pt x="656" y="106"/>
                    </a:lnTo>
                    <a:lnTo>
                      <a:pt x="656" y="108"/>
                    </a:lnTo>
                    <a:lnTo>
                      <a:pt x="654" y="112"/>
                    </a:lnTo>
                    <a:lnTo>
                      <a:pt x="666" y="122"/>
                    </a:lnTo>
                    <a:lnTo>
                      <a:pt x="664" y="124"/>
                    </a:lnTo>
                    <a:lnTo>
                      <a:pt x="662" y="126"/>
                    </a:lnTo>
                    <a:lnTo>
                      <a:pt x="664" y="130"/>
                    </a:lnTo>
                    <a:lnTo>
                      <a:pt x="670" y="130"/>
                    </a:lnTo>
                    <a:lnTo>
                      <a:pt x="670" y="132"/>
                    </a:lnTo>
                    <a:lnTo>
                      <a:pt x="672" y="132"/>
                    </a:lnTo>
                    <a:lnTo>
                      <a:pt x="672" y="126"/>
                    </a:lnTo>
                    <a:lnTo>
                      <a:pt x="672" y="122"/>
                    </a:lnTo>
                    <a:lnTo>
                      <a:pt x="678" y="122"/>
                    </a:lnTo>
                    <a:lnTo>
                      <a:pt x="680" y="122"/>
                    </a:lnTo>
                    <a:lnTo>
                      <a:pt x="688" y="132"/>
                    </a:lnTo>
                    <a:lnTo>
                      <a:pt x="692" y="134"/>
                    </a:lnTo>
                    <a:lnTo>
                      <a:pt x="700" y="132"/>
                    </a:lnTo>
                    <a:lnTo>
                      <a:pt x="710" y="126"/>
                    </a:lnTo>
                    <a:lnTo>
                      <a:pt x="710" y="132"/>
                    </a:lnTo>
                    <a:lnTo>
                      <a:pt x="702" y="132"/>
                    </a:lnTo>
                    <a:lnTo>
                      <a:pt x="700" y="140"/>
                    </a:lnTo>
                    <a:lnTo>
                      <a:pt x="702" y="144"/>
                    </a:lnTo>
                    <a:lnTo>
                      <a:pt x="696" y="142"/>
                    </a:lnTo>
                    <a:lnTo>
                      <a:pt x="688" y="142"/>
                    </a:lnTo>
                    <a:lnTo>
                      <a:pt x="684" y="160"/>
                    </a:lnTo>
                    <a:lnTo>
                      <a:pt x="692" y="158"/>
                    </a:lnTo>
                    <a:lnTo>
                      <a:pt x="698" y="158"/>
                    </a:lnTo>
                    <a:lnTo>
                      <a:pt x="698" y="160"/>
                    </a:lnTo>
                    <a:lnTo>
                      <a:pt x="698" y="162"/>
                    </a:lnTo>
                    <a:lnTo>
                      <a:pt x="700" y="166"/>
                    </a:lnTo>
                    <a:lnTo>
                      <a:pt x="692" y="166"/>
                    </a:lnTo>
                    <a:lnTo>
                      <a:pt x="688" y="168"/>
                    </a:lnTo>
                    <a:lnTo>
                      <a:pt x="678" y="176"/>
                    </a:lnTo>
                    <a:lnTo>
                      <a:pt x="670" y="186"/>
                    </a:lnTo>
                    <a:lnTo>
                      <a:pt x="666" y="192"/>
                    </a:lnTo>
                    <a:lnTo>
                      <a:pt x="664" y="196"/>
                    </a:lnTo>
                    <a:lnTo>
                      <a:pt x="666" y="202"/>
                    </a:lnTo>
                    <a:lnTo>
                      <a:pt x="672" y="204"/>
                    </a:lnTo>
                    <a:lnTo>
                      <a:pt x="672" y="206"/>
                    </a:lnTo>
                    <a:lnTo>
                      <a:pt x="670" y="210"/>
                    </a:lnTo>
                    <a:lnTo>
                      <a:pt x="660" y="204"/>
                    </a:lnTo>
                    <a:lnTo>
                      <a:pt x="654" y="196"/>
                    </a:lnTo>
                    <a:lnTo>
                      <a:pt x="652" y="192"/>
                    </a:lnTo>
                    <a:lnTo>
                      <a:pt x="648" y="170"/>
                    </a:lnTo>
                    <a:lnTo>
                      <a:pt x="646" y="174"/>
                    </a:lnTo>
                    <a:lnTo>
                      <a:pt x="646" y="176"/>
                    </a:lnTo>
                    <a:lnTo>
                      <a:pt x="644" y="176"/>
                    </a:lnTo>
                    <a:lnTo>
                      <a:pt x="630" y="162"/>
                    </a:lnTo>
                    <a:lnTo>
                      <a:pt x="626" y="170"/>
                    </a:lnTo>
                    <a:lnTo>
                      <a:pt x="626" y="178"/>
                    </a:lnTo>
                    <a:lnTo>
                      <a:pt x="628" y="184"/>
                    </a:lnTo>
                    <a:lnTo>
                      <a:pt x="616" y="186"/>
                    </a:lnTo>
                    <a:lnTo>
                      <a:pt x="608" y="186"/>
                    </a:lnTo>
                    <a:lnTo>
                      <a:pt x="600" y="186"/>
                    </a:lnTo>
                    <a:lnTo>
                      <a:pt x="598" y="180"/>
                    </a:lnTo>
                    <a:lnTo>
                      <a:pt x="592" y="180"/>
                    </a:lnTo>
                    <a:lnTo>
                      <a:pt x="588" y="184"/>
                    </a:lnTo>
                    <a:lnTo>
                      <a:pt x="584" y="188"/>
                    </a:lnTo>
                    <a:lnTo>
                      <a:pt x="580" y="188"/>
                    </a:lnTo>
                    <a:lnTo>
                      <a:pt x="578" y="186"/>
                    </a:lnTo>
                    <a:lnTo>
                      <a:pt x="570" y="184"/>
                    </a:lnTo>
                    <a:lnTo>
                      <a:pt x="566" y="184"/>
                    </a:lnTo>
                    <a:lnTo>
                      <a:pt x="562" y="184"/>
                    </a:lnTo>
                    <a:lnTo>
                      <a:pt x="556" y="178"/>
                    </a:lnTo>
                    <a:lnTo>
                      <a:pt x="552" y="174"/>
                    </a:lnTo>
                    <a:lnTo>
                      <a:pt x="548" y="176"/>
                    </a:lnTo>
                    <a:lnTo>
                      <a:pt x="544" y="178"/>
                    </a:lnTo>
                    <a:lnTo>
                      <a:pt x="544" y="176"/>
                    </a:lnTo>
                    <a:lnTo>
                      <a:pt x="544" y="178"/>
                    </a:lnTo>
                    <a:lnTo>
                      <a:pt x="538" y="178"/>
                    </a:lnTo>
                    <a:lnTo>
                      <a:pt x="538" y="176"/>
                    </a:lnTo>
                    <a:lnTo>
                      <a:pt x="542" y="174"/>
                    </a:lnTo>
                    <a:lnTo>
                      <a:pt x="542" y="170"/>
                    </a:lnTo>
                    <a:lnTo>
                      <a:pt x="534" y="168"/>
                    </a:lnTo>
                    <a:lnTo>
                      <a:pt x="530" y="170"/>
                    </a:lnTo>
                    <a:lnTo>
                      <a:pt x="528" y="174"/>
                    </a:lnTo>
                    <a:lnTo>
                      <a:pt x="520" y="152"/>
                    </a:lnTo>
                    <a:lnTo>
                      <a:pt x="480" y="156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6"/>
                    </a:lnTo>
                    <a:lnTo>
                      <a:pt x="484" y="176"/>
                    </a:lnTo>
                    <a:lnTo>
                      <a:pt x="482" y="168"/>
                    </a:lnTo>
                    <a:lnTo>
                      <a:pt x="484" y="168"/>
                    </a:lnTo>
                    <a:lnTo>
                      <a:pt x="488" y="170"/>
                    </a:lnTo>
                    <a:lnTo>
                      <a:pt x="492" y="170"/>
                    </a:lnTo>
                    <a:lnTo>
                      <a:pt x="494" y="166"/>
                    </a:lnTo>
                    <a:lnTo>
                      <a:pt x="500" y="166"/>
                    </a:lnTo>
                    <a:lnTo>
                      <a:pt x="508" y="168"/>
                    </a:lnTo>
                    <a:lnTo>
                      <a:pt x="476" y="186"/>
                    </a:lnTo>
                    <a:lnTo>
                      <a:pt x="482" y="196"/>
                    </a:lnTo>
                    <a:lnTo>
                      <a:pt x="482" y="198"/>
                    </a:lnTo>
                    <a:lnTo>
                      <a:pt x="480" y="202"/>
                    </a:lnTo>
                    <a:lnTo>
                      <a:pt x="480" y="204"/>
                    </a:lnTo>
                    <a:lnTo>
                      <a:pt x="482" y="204"/>
                    </a:lnTo>
                    <a:lnTo>
                      <a:pt x="484" y="206"/>
                    </a:lnTo>
                    <a:lnTo>
                      <a:pt x="488" y="206"/>
                    </a:lnTo>
                    <a:lnTo>
                      <a:pt x="488" y="210"/>
                    </a:lnTo>
                    <a:lnTo>
                      <a:pt x="484" y="210"/>
                    </a:lnTo>
                    <a:lnTo>
                      <a:pt x="482" y="210"/>
                    </a:lnTo>
                    <a:lnTo>
                      <a:pt x="480" y="216"/>
                    </a:lnTo>
                    <a:lnTo>
                      <a:pt x="474" y="212"/>
                    </a:lnTo>
                    <a:lnTo>
                      <a:pt x="472" y="198"/>
                    </a:lnTo>
                    <a:lnTo>
                      <a:pt x="470" y="194"/>
                    </a:lnTo>
                    <a:lnTo>
                      <a:pt x="470" y="196"/>
                    </a:lnTo>
                    <a:lnTo>
                      <a:pt x="466" y="204"/>
                    </a:lnTo>
                    <a:lnTo>
                      <a:pt x="462" y="186"/>
                    </a:lnTo>
                    <a:lnTo>
                      <a:pt x="454" y="186"/>
                    </a:lnTo>
                    <a:lnTo>
                      <a:pt x="452" y="180"/>
                    </a:lnTo>
                    <a:lnTo>
                      <a:pt x="448" y="176"/>
                    </a:lnTo>
                    <a:lnTo>
                      <a:pt x="438" y="186"/>
                    </a:lnTo>
                    <a:lnTo>
                      <a:pt x="436" y="186"/>
                    </a:lnTo>
                    <a:lnTo>
                      <a:pt x="436" y="184"/>
                    </a:lnTo>
                    <a:lnTo>
                      <a:pt x="426" y="184"/>
                    </a:lnTo>
                    <a:lnTo>
                      <a:pt x="416" y="186"/>
                    </a:lnTo>
                    <a:lnTo>
                      <a:pt x="402" y="192"/>
                    </a:lnTo>
                    <a:lnTo>
                      <a:pt x="390" y="188"/>
                    </a:lnTo>
                    <a:lnTo>
                      <a:pt x="388" y="186"/>
                    </a:lnTo>
                    <a:lnTo>
                      <a:pt x="388" y="180"/>
                    </a:lnTo>
                    <a:lnTo>
                      <a:pt x="388" y="178"/>
                    </a:lnTo>
                    <a:lnTo>
                      <a:pt x="390" y="176"/>
                    </a:lnTo>
                    <a:lnTo>
                      <a:pt x="390" y="174"/>
                    </a:lnTo>
                    <a:lnTo>
                      <a:pt x="388" y="170"/>
                    </a:lnTo>
                    <a:lnTo>
                      <a:pt x="402" y="170"/>
                    </a:lnTo>
                    <a:lnTo>
                      <a:pt x="392" y="160"/>
                    </a:lnTo>
                    <a:lnTo>
                      <a:pt x="384" y="152"/>
                    </a:lnTo>
                    <a:lnTo>
                      <a:pt x="376" y="152"/>
                    </a:lnTo>
                    <a:lnTo>
                      <a:pt x="374" y="156"/>
                    </a:lnTo>
                    <a:lnTo>
                      <a:pt x="372" y="160"/>
                    </a:lnTo>
                    <a:lnTo>
                      <a:pt x="364" y="160"/>
                    </a:lnTo>
                    <a:lnTo>
                      <a:pt x="352" y="152"/>
                    </a:lnTo>
                    <a:lnTo>
                      <a:pt x="344" y="152"/>
                    </a:lnTo>
                    <a:lnTo>
                      <a:pt x="336" y="150"/>
                    </a:lnTo>
                    <a:lnTo>
                      <a:pt x="336" y="148"/>
                    </a:lnTo>
                    <a:lnTo>
                      <a:pt x="336" y="144"/>
                    </a:lnTo>
                    <a:lnTo>
                      <a:pt x="330" y="144"/>
                    </a:lnTo>
                    <a:lnTo>
                      <a:pt x="330" y="148"/>
                    </a:lnTo>
                    <a:lnTo>
                      <a:pt x="328" y="148"/>
                    </a:lnTo>
                    <a:lnTo>
                      <a:pt x="322" y="142"/>
                    </a:lnTo>
                    <a:lnTo>
                      <a:pt x="302" y="132"/>
                    </a:lnTo>
                    <a:lnTo>
                      <a:pt x="290" y="130"/>
                    </a:lnTo>
                    <a:lnTo>
                      <a:pt x="282" y="126"/>
                    </a:lnTo>
                    <a:lnTo>
                      <a:pt x="276" y="130"/>
                    </a:lnTo>
                    <a:lnTo>
                      <a:pt x="276" y="132"/>
                    </a:lnTo>
                    <a:lnTo>
                      <a:pt x="264" y="140"/>
                    </a:lnTo>
                    <a:lnTo>
                      <a:pt x="258" y="116"/>
                    </a:lnTo>
                    <a:lnTo>
                      <a:pt x="256" y="120"/>
                    </a:lnTo>
                    <a:lnTo>
                      <a:pt x="254" y="122"/>
                    </a:lnTo>
                    <a:lnTo>
                      <a:pt x="256" y="124"/>
                    </a:lnTo>
                    <a:lnTo>
                      <a:pt x="254" y="130"/>
                    </a:lnTo>
                    <a:lnTo>
                      <a:pt x="252" y="142"/>
                    </a:lnTo>
                    <a:lnTo>
                      <a:pt x="248" y="142"/>
                    </a:lnTo>
                    <a:lnTo>
                      <a:pt x="234" y="132"/>
                    </a:lnTo>
                    <a:lnTo>
                      <a:pt x="222" y="120"/>
                    </a:lnTo>
                    <a:lnTo>
                      <a:pt x="222" y="116"/>
                    </a:lnTo>
                    <a:lnTo>
                      <a:pt x="218" y="116"/>
                    </a:lnTo>
                    <a:lnTo>
                      <a:pt x="218" y="114"/>
                    </a:lnTo>
                    <a:lnTo>
                      <a:pt x="204" y="104"/>
                    </a:lnTo>
                    <a:lnTo>
                      <a:pt x="194" y="94"/>
                    </a:lnTo>
                    <a:lnTo>
                      <a:pt x="192" y="104"/>
                    </a:lnTo>
                    <a:lnTo>
                      <a:pt x="194" y="104"/>
                    </a:lnTo>
                    <a:lnTo>
                      <a:pt x="194" y="106"/>
                    </a:lnTo>
                    <a:lnTo>
                      <a:pt x="192" y="108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6" y="122"/>
                    </a:lnTo>
                    <a:lnTo>
                      <a:pt x="168" y="124"/>
                    </a:lnTo>
                    <a:lnTo>
                      <a:pt x="166" y="130"/>
                    </a:lnTo>
                    <a:lnTo>
                      <a:pt x="162" y="142"/>
                    </a:lnTo>
                    <a:lnTo>
                      <a:pt x="158" y="140"/>
                    </a:lnTo>
                    <a:lnTo>
                      <a:pt x="158" y="138"/>
                    </a:lnTo>
                    <a:lnTo>
                      <a:pt x="150" y="142"/>
                    </a:lnTo>
                    <a:lnTo>
                      <a:pt x="150" y="138"/>
                    </a:lnTo>
                    <a:lnTo>
                      <a:pt x="144" y="142"/>
                    </a:lnTo>
                    <a:lnTo>
                      <a:pt x="138" y="144"/>
                    </a:lnTo>
                    <a:lnTo>
                      <a:pt x="132" y="158"/>
                    </a:lnTo>
                    <a:lnTo>
                      <a:pt x="128" y="160"/>
                    </a:lnTo>
                    <a:lnTo>
                      <a:pt x="126" y="160"/>
                    </a:lnTo>
                    <a:lnTo>
                      <a:pt x="122" y="158"/>
                    </a:lnTo>
                    <a:lnTo>
                      <a:pt x="126" y="158"/>
                    </a:lnTo>
                    <a:lnTo>
                      <a:pt x="122" y="158"/>
                    </a:lnTo>
                    <a:lnTo>
                      <a:pt x="138" y="132"/>
                    </a:lnTo>
                    <a:lnTo>
                      <a:pt x="144" y="130"/>
                    </a:lnTo>
                    <a:lnTo>
                      <a:pt x="148" y="126"/>
                    </a:lnTo>
                    <a:lnTo>
                      <a:pt x="156" y="126"/>
                    </a:lnTo>
                    <a:lnTo>
                      <a:pt x="162" y="124"/>
                    </a:lnTo>
                    <a:lnTo>
                      <a:pt x="172" y="116"/>
                    </a:lnTo>
                    <a:lnTo>
                      <a:pt x="174" y="114"/>
                    </a:lnTo>
                    <a:lnTo>
                      <a:pt x="166" y="112"/>
                    </a:lnTo>
                    <a:lnTo>
                      <a:pt x="156" y="112"/>
                    </a:lnTo>
                    <a:lnTo>
                      <a:pt x="150" y="124"/>
                    </a:lnTo>
                    <a:lnTo>
                      <a:pt x="144" y="120"/>
                    </a:lnTo>
                    <a:lnTo>
                      <a:pt x="126" y="126"/>
                    </a:lnTo>
                    <a:lnTo>
                      <a:pt x="122" y="132"/>
                    </a:lnTo>
                    <a:lnTo>
                      <a:pt x="122" y="134"/>
                    </a:lnTo>
                    <a:lnTo>
                      <a:pt x="112" y="138"/>
                    </a:lnTo>
                    <a:lnTo>
                      <a:pt x="112" y="132"/>
                    </a:lnTo>
                    <a:lnTo>
                      <a:pt x="108" y="130"/>
                    </a:lnTo>
                    <a:lnTo>
                      <a:pt x="104" y="126"/>
                    </a:lnTo>
                    <a:lnTo>
                      <a:pt x="102" y="134"/>
                    </a:lnTo>
                    <a:lnTo>
                      <a:pt x="102" y="140"/>
                    </a:lnTo>
                    <a:lnTo>
                      <a:pt x="100" y="140"/>
                    </a:lnTo>
                    <a:lnTo>
                      <a:pt x="100" y="138"/>
                    </a:lnTo>
                    <a:lnTo>
                      <a:pt x="94" y="138"/>
                    </a:lnTo>
                    <a:lnTo>
                      <a:pt x="94" y="140"/>
                    </a:lnTo>
                    <a:lnTo>
                      <a:pt x="94" y="142"/>
                    </a:lnTo>
                    <a:lnTo>
                      <a:pt x="94" y="144"/>
                    </a:lnTo>
                    <a:lnTo>
                      <a:pt x="90" y="144"/>
                    </a:lnTo>
                    <a:lnTo>
                      <a:pt x="82" y="142"/>
                    </a:lnTo>
                    <a:lnTo>
                      <a:pt x="82" y="144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90" y="150"/>
                    </a:lnTo>
                    <a:lnTo>
                      <a:pt x="90" y="152"/>
                    </a:lnTo>
                    <a:lnTo>
                      <a:pt x="90" y="156"/>
                    </a:lnTo>
                    <a:lnTo>
                      <a:pt x="86" y="156"/>
                    </a:lnTo>
                    <a:lnTo>
                      <a:pt x="84" y="156"/>
                    </a:lnTo>
                    <a:lnTo>
                      <a:pt x="82" y="150"/>
                    </a:lnTo>
                    <a:lnTo>
                      <a:pt x="76" y="148"/>
                    </a:lnTo>
                    <a:lnTo>
                      <a:pt x="72" y="148"/>
                    </a:lnTo>
                    <a:lnTo>
                      <a:pt x="68" y="142"/>
                    </a:lnTo>
                    <a:lnTo>
                      <a:pt x="50" y="138"/>
                    </a:lnTo>
                    <a:lnTo>
                      <a:pt x="44" y="132"/>
                    </a:lnTo>
                    <a:lnTo>
                      <a:pt x="38" y="130"/>
                    </a:lnTo>
                    <a:lnTo>
                      <a:pt x="36" y="124"/>
                    </a:lnTo>
                    <a:lnTo>
                      <a:pt x="28" y="124"/>
                    </a:lnTo>
                    <a:lnTo>
                      <a:pt x="26" y="124"/>
                    </a:lnTo>
                    <a:lnTo>
                      <a:pt x="20" y="126"/>
                    </a:lnTo>
                    <a:lnTo>
                      <a:pt x="14" y="126"/>
                    </a:lnTo>
                    <a:lnTo>
                      <a:pt x="8" y="124"/>
                    </a:lnTo>
                    <a:lnTo>
                      <a:pt x="0" y="122"/>
                    </a:lnTo>
                    <a:lnTo>
                      <a:pt x="8" y="358"/>
                    </a:lnTo>
                    <a:lnTo>
                      <a:pt x="12" y="356"/>
                    </a:lnTo>
                    <a:lnTo>
                      <a:pt x="14" y="356"/>
                    </a:lnTo>
                    <a:lnTo>
                      <a:pt x="20" y="356"/>
                    </a:lnTo>
                    <a:lnTo>
                      <a:pt x="26" y="358"/>
                    </a:lnTo>
                    <a:lnTo>
                      <a:pt x="28" y="360"/>
                    </a:lnTo>
                    <a:lnTo>
                      <a:pt x="30" y="358"/>
                    </a:lnTo>
                    <a:lnTo>
                      <a:pt x="36" y="356"/>
                    </a:lnTo>
                    <a:lnTo>
                      <a:pt x="36" y="364"/>
                    </a:lnTo>
                    <a:lnTo>
                      <a:pt x="40" y="374"/>
                    </a:lnTo>
                    <a:lnTo>
                      <a:pt x="46" y="378"/>
                    </a:lnTo>
                    <a:lnTo>
                      <a:pt x="50" y="382"/>
                    </a:lnTo>
                    <a:lnTo>
                      <a:pt x="56" y="386"/>
                    </a:lnTo>
                    <a:lnTo>
                      <a:pt x="58" y="388"/>
                    </a:lnTo>
                    <a:lnTo>
                      <a:pt x="62" y="394"/>
                    </a:lnTo>
                    <a:lnTo>
                      <a:pt x="62" y="396"/>
                    </a:lnTo>
                    <a:lnTo>
                      <a:pt x="66" y="394"/>
                    </a:lnTo>
                    <a:lnTo>
                      <a:pt x="74" y="392"/>
                    </a:lnTo>
                    <a:lnTo>
                      <a:pt x="76" y="388"/>
                    </a:lnTo>
                    <a:lnTo>
                      <a:pt x="80" y="386"/>
                    </a:lnTo>
                    <a:lnTo>
                      <a:pt x="80" y="384"/>
                    </a:lnTo>
                    <a:lnTo>
                      <a:pt x="80" y="382"/>
                    </a:lnTo>
                    <a:lnTo>
                      <a:pt x="80" y="378"/>
                    </a:lnTo>
                    <a:lnTo>
                      <a:pt x="86" y="376"/>
                    </a:lnTo>
                    <a:lnTo>
                      <a:pt x="90" y="376"/>
                    </a:lnTo>
                    <a:lnTo>
                      <a:pt x="92" y="378"/>
                    </a:lnTo>
                    <a:lnTo>
                      <a:pt x="98" y="382"/>
                    </a:lnTo>
                    <a:lnTo>
                      <a:pt x="100" y="382"/>
                    </a:lnTo>
                    <a:lnTo>
                      <a:pt x="102" y="384"/>
                    </a:lnTo>
                    <a:lnTo>
                      <a:pt x="104" y="386"/>
                    </a:lnTo>
                    <a:lnTo>
                      <a:pt x="104" y="392"/>
                    </a:lnTo>
                    <a:lnTo>
                      <a:pt x="108" y="394"/>
                    </a:lnTo>
                    <a:lnTo>
                      <a:pt x="110" y="394"/>
                    </a:lnTo>
                    <a:lnTo>
                      <a:pt x="116" y="396"/>
                    </a:lnTo>
                    <a:lnTo>
                      <a:pt x="118" y="400"/>
                    </a:lnTo>
                    <a:lnTo>
                      <a:pt x="122" y="406"/>
                    </a:lnTo>
                    <a:lnTo>
                      <a:pt x="144" y="428"/>
                    </a:lnTo>
                    <a:lnTo>
                      <a:pt x="146" y="436"/>
                    </a:lnTo>
                    <a:lnTo>
                      <a:pt x="148" y="440"/>
                    </a:lnTo>
                    <a:lnTo>
                      <a:pt x="150" y="442"/>
                    </a:lnTo>
                    <a:lnTo>
                      <a:pt x="156" y="446"/>
                    </a:lnTo>
                    <a:lnTo>
                      <a:pt x="156" y="450"/>
                    </a:lnTo>
                    <a:lnTo>
                      <a:pt x="156" y="456"/>
                    </a:lnTo>
                    <a:lnTo>
                      <a:pt x="162" y="458"/>
                    </a:lnTo>
                    <a:lnTo>
                      <a:pt x="172" y="464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80" y="472"/>
                    </a:lnTo>
                    <a:lnTo>
                      <a:pt x="180" y="474"/>
                    </a:lnTo>
                    <a:lnTo>
                      <a:pt x="182" y="474"/>
                    </a:lnTo>
                    <a:lnTo>
                      <a:pt x="182" y="472"/>
                    </a:lnTo>
                    <a:lnTo>
                      <a:pt x="184" y="472"/>
                    </a:lnTo>
                    <a:lnTo>
                      <a:pt x="186" y="474"/>
                    </a:lnTo>
                    <a:lnTo>
                      <a:pt x="186" y="478"/>
                    </a:lnTo>
                    <a:lnTo>
                      <a:pt x="186" y="482"/>
                    </a:lnTo>
                    <a:lnTo>
                      <a:pt x="190" y="482"/>
                    </a:lnTo>
                    <a:lnTo>
                      <a:pt x="186" y="484"/>
                    </a:lnTo>
                    <a:lnTo>
                      <a:pt x="186" y="486"/>
                    </a:lnTo>
                    <a:lnTo>
                      <a:pt x="186" y="490"/>
                    </a:lnTo>
                    <a:lnTo>
                      <a:pt x="186" y="492"/>
                    </a:lnTo>
                    <a:lnTo>
                      <a:pt x="186" y="494"/>
                    </a:lnTo>
                    <a:lnTo>
                      <a:pt x="182" y="500"/>
                    </a:lnTo>
                    <a:lnTo>
                      <a:pt x="182" y="502"/>
                    </a:lnTo>
                    <a:lnTo>
                      <a:pt x="176" y="510"/>
                    </a:lnTo>
                    <a:lnTo>
                      <a:pt x="174" y="510"/>
                    </a:lnTo>
                    <a:lnTo>
                      <a:pt x="174" y="512"/>
                    </a:lnTo>
                    <a:lnTo>
                      <a:pt x="174" y="514"/>
                    </a:lnTo>
                    <a:lnTo>
                      <a:pt x="172" y="514"/>
                    </a:lnTo>
                    <a:lnTo>
                      <a:pt x="172" y="518"/>
                    </a:lnTo>
                    <a:lnTo>
                      <a:pt x="168" y="520"/>
                    </a:lnTo>
                    <a:lnTo>
                      <a:pt x="176" y="522"/>
                    </a:lnTo>
                    <a:lnTo>
                      <a:pt x="176" y="540"/>
                    </a:lnTo>
                    <a:lnTo>
                      <a:pt x="182" y="546"/>
                    </a:lnTo>
                    <a:lnTo>
                      <a:pt x="180" y="548"/>
                    </a:lnTo>
                    <a:lnTo>
                      <a:pt x="184" y="548"/>
                    </a:lnTo>
                    <a:lnTo>
                      <a:pt x="186" y="546"/>
                    </a:lnTo>
                    <a:lnTo>
                      <a:pt x="186" y="544"/>
                    </a:lnTo>
                    <a:lnTo>
                      <a:pt x="184" y="544"/>
                    </a:lnTo>
                    <a:lnTo>
                      <a:pt x="184" y="540"/>
                    </a:lnTo>
                    <a:lnTo>
                      <a:pt x="190" y="540"/>
                    </a:lnTo>
                    <a:lnTo>
                      <a:pt x="194" y="538"/>
                    </a:lnTo>
                    <a:lnTo>
                      <a:pt x="192" y="550"/>
                    </a:lnTo>
                    <a:lnTo>
                      <a:pt x="186" y="550"/>
                    </a:lnTo>
                    <a:lnTo>
                      <a:pt x="186" y="554"/>
                    </a:lnTo>
                    <a:lnTo>
                      <a:pt x="190" y="556"/>
                    </a:lnTo>
                    <a:lnTo>
                      <a:pt x="192" y="558"/>
                    </a:lnTo>
                    <a:lnTo>
                      <a:pt x="192" y="564"/>
                    </a:lnTo>
                    <a:lnTo>
                      <a:pt x="194" y="564"/>
                    </a:lnTo>
                    <a:lnTo>
                      <a:pt x="194" y="558"/>
                    </a:lnTo>
                    <a:lnTo>
                      <a:pt x="210" y="568"/>
                    </a:lnTo>
                    <a:lnTo>
                      <a:pt x="210" y="594"/>
                    </a:lnTo>
                    <a:lnTo>
                      <a:pt x="200" y="594"/>
                    </a:lnTo>
                    <a:lnTo>
                      <a:pt x="202" y="604"/>
                    </a:lnTo>
                    <a:lnTo>
                      <a:pt x="204" y="612"/>
                    </a:lnTo>
                    <a:lnTo>
                      <a:pt x="216" y="612"/>
                    </a:lnTo>
                    <a:lnTo>
                      <a:pt x="220" y="610"/>
                    </a:lnTo>
                    <a:lnTo>
                      <a:pt x="228" y="612"/>
                    </a:lnTo>
                    <a:lnTo>
                      <a:pt x="228" y="620"/>
                    </a:lnTo>
                    <a:lnTo>
                      <a:pt x="226" y="622"/>
                    </a:lnTo>
                    <a:lnTo>
                      <a:pt x="230" y="620"/>
                    </a:lnTo>
                    <a:lnTo>
                      <a:pt x="234" y="620"/>
                    </a:lnTo>
                    <a:lnTo>
                      <a:pt x="240" y="626"/>
                    </a:lnTo>
                    <a:lnTo>
                      <a:pt x="248" y="630"/>
                    </a:lnTo>
                    <a:lnTo>
                      <a:pt x="248" y="628"/>
                    </a:lnTo>
                    <a:lnTo>
                      <a:pt x="252" y="632"/>
                    </a:lnTo>
                    <a:lnTo>
                      <a:pt x="252" y="636"/>
                    </a:lnTo>
                    <a:lnTo>
                      <a:pt x="252" y="638"/>
                    </a:lnTo>
                    <a:lnTo>
                      <a:pt x="254" y="640"/>
                    </a:lnTo>
                    <a:lnTo>
                      <a:pt x="262" y="644"/>
                    </a:lnTo>
                    <a:lnTo>
                      <a:pt x="266" y="646"/>
                    </a:lnTo>
                    <a:lnTo>
                      <a:pt x="280" y="644"/>
                    </a:lnTo>
                    <a:lnTo>
                      <a:pt x="282" y="644"/>
                    </a:lnTo>
                    <a:lnTo>
                      <a:pt x="266" y="622"/>
                    </a:lnTo>
                    <a:lnTo>
                      <a:pt x="258" y="620"/>
                    </a:lnTo>
                    <a:lnTo>
                      <a:pt x="248" y="618"/>
                    </a:lnTo>
                    <a:lnTo>
                      <a:pt x="244" y="608"/>
                    </a:lnTo>
                    <a:lnTo>
                      <a:pt x="246" y="604"/>
                    </a:lnTo>
                    <a:lnTo>
                      <a:pt x="230" y="602"/>
                    </a:lnTo>
                    <a:lnTo>
                      <a:pt x="246" y="600"/>
                    </a:lnTo>
                    <a:lnTo>
                      <a:pt x="244" y="600"/>
                    </a:lnTo>
                    <a:lnTo>
                      <a:pt x="246" y="596"/>
                    </a:lnTo>
                    <a:lnTo>
                      <a:pt x="248" y="594"/>
                    </a:lnTo>
                    <a:lnTo>
                      <a:pt x="254" y="604"/>
                    </a:lnTo>
                    <a:lnTo>
                      <a:pt x="264" y="608"/>
                    </a:lnTo>
                    <a:lnTo>
                      <a:pt x="266" y="612"/>
                    </a:lnTo>
                    <a:lnTo>
                      <a:pt x="264" y="614"/>
                    </a:lnTo>
                    <a:lnTo>
                      <a:pt x="264" y="618"/>
                    </a:lnTo>
                    <a:lnTo>
                      <a:pt x="270" y="618"/>
                    </a:lnTo>
                    <a:lnTo>
                      <a:pt x="270" y="614"/>
                    </a:lnTo>
                    <a:lnTo>
                      <a:pt x="274" y="612"/>
                    </a:lnTo>
                    <a:lnTo>
                      <a:pt x="274" y="614"/>
                    </a:lnTo>
                    <a:lnTo>
                      <a:pt x="274" y="618"/>
                    </a:lnTo>
                    <a:lnTo>
                      <a:pt x="272" y="620"/>
                    </a:lnTo>
                    <a:lnTo>
                      <a:pt x="280" y="626"/>
                    </a:lnTo>
                    <a:lnTo>
                      <a:pt x="282" y="628"/>
                    </a:lnTo>
                    <a:lnTo>
                      <a:pt x="284" y="630"/>
                    </a:lnTo>
                    <a:lnTo>
                      <a:pt x="680" y="632"/>
                    </a:lnTo>
                    <a:lnTo>
                      <a:pt x="680" y="628"/>
                    </a:lnTo>
                    <a:lnTo>
                      <a:pt x="680" y="626"/>
                    </a:lnTo>
                    <a:lnTo>
                      <a:pt x="682" y="626"/>
                    </a:lnTo>
                    <a:lnTo>
                      <a:pt x="684" y="628"/>
                    </a:lnTo>
                    <a:lnTo>
                      <a:pt x="688" y="632"/>
                    </a:lnTo>
                    <a:lnTo>
                      <a:pt x="688" y="638"/>
                    </a:lnTo>
                    <a:lnTo>
                      <a:pt x="690" y="640"/>
                    </a:lnTo>
                    <a:lnTo>
                      <a:pt x="696" y="640"/>
                    </a:lnTo>
                    <a:lnTo>
                      <a:pt x="702" y="644"/>
                    </a:lnTo>
                    <a:lnTo>
                      <a:pt x="706" y="644"/>
                    </a:lnTo>
                    <a:lnTo>
                      <a:pt x="708" y="638"/>
                    </a:lnTo>
                    <a:lnTo>
                      <a:pt x="714" y="638"/>
                    </a:lnTo>
                    <a:lnTo>
                      <a:pt x="718" y="644"/>
                    </a:lnTo>
                    <a:lnTo>
                      <a:pt x="724" y="646"/>
                    </a:lnTo>
                    <a:lnTo>
                      <a:pt x="734" y="646"/>
                    </a:lnTo>
                    <a:lnTo>
                      <a:pt x="742" y="646"/>
                    </a:lnTo>
                    <a:lnTo>
                      <a:pt x="746" y="646"/>
                    </a:lnTo>
                    <a:lnTo>
                      <a:pt x="750" y="648"/>
                    </a:lnTo>
                    <a:lnTo>
                      <a:pt x="752" y="650"/>
                    </a:lnTo>
                    <a:lnTo>
                      <a:pt x="756" y="650"/>
                    </a:lnTo>
                    <a:lnTo>
                      <a:pt x="760" y="650"/>
                    </a:lnTo>
                    <a:lnTo>
                      <a:pt x="760" y="650"/>
                    </a:lnTo>
                    <a:lnTo>
                      <a:pt x="760" y="65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69" name="Freeform 1764"/>
              <p:cNvSpPr>
                <a:spLocks noEditPoints="1"/>
              </p:cNvSpPr>
              <p:nvPr/>
            </p:nvSpPr>
            <p:spPr bwMode="auto">
              <a:xfrm>
                <a:off x="6289675" y="1524000"/>
                <a:ext cx="1463675" cy="952500"/>
              </a:xfrm>
              <a:custGeom>
                <a:avLst/>
                <a:gdLst>
                  <a:gd name="T0" fmla="*/ 754 w 922"/>
                  <a:gd name="T1" fmla="*/ 352 h 600"/>
                  <a:gd name="T2" fmla="*/ 784 w 922"/>
                  <a:gd name="T3" fmla="*/ 544 h 600"/>
                  <a:gd name="T4" fmla="*/ 700 w 922"/>
                  <a:gd name="T5" fmla="*/ 446 h 600"/>
                  <a:gd name="T6" fmla="*/ 342 w 922"/>
                  <a:gd name="T7" fmla="*/ 406 h 600"/>
                  <a:gd name="T8" fmla="*/ 614 w 922"/>
                  <a:gd name="T9" fmla="*/ 378 h 600"/>
                  <a:gd name="T10" fmla="*/ 654 w 922"/>
                  <a:gd name="T11" fmla="*/ 328 h 600"/>
                  <a:gd name="T12" fmla="*/ 656 w 922"/>
                  <a:gd name="T13" fmla="*/ 216 h 600"/>
                  <a:gd name="T14" fmla="*/ 702 w 922"/>
                  <a:gd name="T15" fmla="*/ 28 h 600"/>
                  <a:gd name="T16" fmla="*/ 378 w 922"/>
                  <a:gd name="T17" fmla="*/ 400 h 600"/>
                  <a:gd name="T18" fmla="*/ 558 w 922"/>
                  <a:gd name="T19" fmla="*/ 402 h 600"/>
                  <a:gd name="T20" fmla="*/ 86 w 922"/>
                  <a:gd name="T21" fmla="*/ 336 h 600"/>
                  <a:gd name="T22" fmla="*/ 186 w 922"/>
                  <a:gd name="T23" fmla="*/ 378 h 600"/>
                  <a:gd name="T24" fmla="*/ 296 w 922"/>
                  <a:gd name="T25" fmla="*/ 420 h 600"/>
                  <a:gd name="T26" fmla="*/ 318 w 922"/>
                  <a:gd name="T27" fmla="*/ 380 h 600"/>
                  <a:gd name="T28" fmla="*/ 254 w 922"/>
                  <a:gd name="T29" fmla="*/ 328 h 600"/>
                  <a:gd name="T30" fmla="*/ 376 w 922"/>
                  <a:gd name="T31" fmla="*/ 282 h 600"/>
                  <a:gd name="T32" fmla="*/ 366 w 922"/>
                  <a:gd name="T33" fmla="*/ 356 h 600"/>
                  <a:gd name="T34" fmla="*/ 6 w 922"/>
                  <a:gd name="T35" fmla="*/ 310 h 600"/>
                  <a:gd name="T36" fmla="*/ 96 w 922"/>
                  <a:gd name="T37" fmla="*/ 274 h 600"/>
                  <a:gd name="T38" fmla="*/ 440 w 922"/>
                  <a:gd name="T39" fmla="*/ 264 h 600"/>
                  <a:gd name="T40" fmla="*/ 96 w 922"/>
                  <a:gd name="T41" fmla="*/ 216 h 600"/>
                  <a:gd name="T42" fmla="*/ 296 w 922"/>
                  <a:gd name="T43" fmla="*/ 206 h 600"/>
                  <a:gd name="T44" fmla="*/ 360 w 922"/>
                  <a:gd name="T45" fmla="*/ 200 h 600"/>
                  <a:gd name="T46" fmla="*/ 396 w 922"/>
                  <a:gd name="T47" fmla="*/ 252 h 600"/>
                  <a:gd name="T48" fmla="*/ 138 w 922"/>
                  <a:gd name="T49" fmla="*/ 192 h 600"/>
                  <a:gd name="T50" fmla="*/ 564 w 922"/>
                  <a:gd name="T51" fmla="*/ 264 h 600"/>
                  <a:gd name="T52" fmla="*/ 556 w 922"/>
                  <a:gd name="T53" fmla="*/ 230 h 600"/>
                  <a:gd name="T54" fmla="*/ 210 w 922"/>
                  <a:gd name="T55" fmla="*/ 192 h 600"/>
                  <a:gd name="T56" fmla="*/ 138 w 922"/>
                  <a:gd name="T57" fmla="*/ 252 h 600"/>
                  <a:gd name="T58" fmla="*/ 230 w 922"/>
                  <a:gd name="T59" fmla="*/ 252 h 600"/>
                  <a:gd name="T60" fmla="*/ 428 w 922"/>
                  <a:gd name="T61" fmla="*/ 178 h 600"/>
                  <a:gd name="T62" fmla="*/ 332 w 922"/>
                  <a:gd name="T63" fmla="*/ 164 h 600"/>
                  <a:gd name="T64" fmla="*/ 40 w 922"/>
                  <a:gd name="T65" fmla="*/ 228 h 600"/>
                  <a:gd name="T66" fmla="*/ 110 w 922"/>
                  <a:gd name="T67" fmla="*/ 162 h 600"/>
                  <a:gd name="T68" fmla="*/ 140 w 922"/>
                  <a:gd name="T69" fmla="*/ 154 h 600"/>
                  <a:gd name="T70" fmla="*/ 210 w 922"/>
                  <a:gd name="T71" fmla="*/ 138 h 600"/>
                  <a:gd name="T72" fmla="*/ 278 w 922"/>
                  <a:gd name="T73" fmla="*/ 142 h 600"/>
                  <a:gd name="T74" fmla="*/ 318 w 922"/>
                  <a:gd name="T75" fmla="*/ 136 h 600"/>
                  <a:gd name="T76" fmla="*/ 632 w 922"/>
                  <a:gd name="T77" fmla="*/ 110 h 600"/>
                  <a:gd name="T78" fmla="*/ 450 w 922"/>
                  <a:gd name="T79" fmla="*/ 60 h 600"/>
                  <a:gd name="T80" fmla="*/ 464 w 922"/>
                  <a:gd name="T81" fmla="*/ 134 h 600"/>
                  <a:gd name="T82" fmla="*/ 536 w 922"/>
                  <a:gd name="T83" fmla="*/ 154 h 600"/>
                  <a:gd name="T84" fmla="*/ 522 w 922"/>
                  <a:gd name="T85" fmla="*/ 212 h 600"/>
                  <a:gd name="T86" fmla="*/ 678 w 922"/>
                  <a:gd name="T87" fmla="*/ 196 h 600"/>
                  <a:gd name="T88" fmla="*/ 712 w 922"/>
                  <a:gd name="T89" fmla="*/ 128 h 600"/>
                  <a:gd name="T90" fmla="*/ 818 w 922"/>
                  <a:gd name="T91" fmla="*/ 82 h 600"/>
                  <a:gd name="T92" fmla="*/ 836 w 922"/>
                  <a:gd name="T93" fmla="*/ 8 h 600"/>
                  <a:gd name="T94" fmla="*/ 666 w 922"/>
                  <a:gd name="T95" fmla="*/ 24 h 600"/>
                  <a:gd name="T96" fmla="*/ 560 w 922"/>
                  <a:gd name="T97" fmla="*/ 52 h 600"/>
                  <a:gd name="T98" fmla="*/ 554 w 922"/>
                  <a:gd name="T99" fmla="*/ 78 h 600"/>
                  <a:gd name="T100" fmla="*/ 908 w 922"/>
                  <a:gd name="T101" fmla="*/ 488 h 600"/>
                  <a:gd name="T102" fmla="*/ 844 w 922"/>
                  <a:gd name="T103" fmla="*/ 460 h 600"/>
                  <a:gd name="T104" fmla="*/ 814 w 922"/>
                  <a:gd name="T105" fmla="*/ 380 h 600"/>
                  <a:gd name="T106" fmla="*/ 740 w 922"/>
                  <a:gd name="T107" fmla="*/ 346 h 600"/>
                  <a:gd name="T108" fmla="*/ 578 w 922"/>
                  <a:gd name="T109" fmla="*/ 300 h 600"/>
                  <a:gd name="T110" fmla="*/ 572 w 922"/>
                  <a:gd name="T111" fmla="*/ 292 h 600"/>
                  <a:gd name="T112" fmla="*/ 586 w 922"/>
                  <a:gd name="T113" fmla="*/ 390 h 600"/>
                  <a:gd name="T114" fmla="*/ 702 w 922"/>
                  <a:gd name="T115" fmla="*/ 392 h 600"/>
                  <a:gd name="T116" fmla="*/ 744 w 922"/>
                  <a:gd name="T117" fmla="*/ 492 h 600"/>
                  <a:gd name="T118" fmla="*/ 766 w 922"/>
                  <a:gd name="T119" fmla="*/ 578 h 600"/>
                  <a:gd name="T120" fmla="*/ 830 w 922"/>
                  <a:gd name="T121" fmla="*/ 556 h 600"/>
                  <a:gd name="T122" fmla="*/ 844 w 922"/>
                  <a:gd name="T123" fmla="*/ 4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2" h="600">
                    <a:moveTo>
                      <a:pt x="722" y="124"/>
                    </a:moveTo>
                    <a:lnTo>
                      <a:pt x="722" y="124"/>
                    </a:lnTo>
                    <a:lnTo>
                      <a:pt x="722" y="130"/>
                    </a:lnTo>
                    <a:lnTo>
                      <a:pt x="728" y="130"/>
                    </a:lnTo>
                    <a:lnTo>
                      <a:pt x="732" y="134"/>
                    </a:lnTo>
                    <a:lnTo>
                      <a:pt x="738" y="134"/>
                    </a:lnTo>
                    <a:lnTo>
                      <a:pt x="738" y="128"/>
                    </a:lnTo>
                    <a:lnTo>
                      <a:pt x="740" y="126"/>
                    </a:lnTo>
                    <a:lnTo>
                      <a:pt x="740" y="124"/>
                    </a:lnTo>
                    <a:lnTo>
                      <a:pt x="722" y="124"/>
                    </a:lnTo>
                    <a:lnTo>
                      <a:pt x="722" y="124"/>
                    </a:lnTo>
                    <a:lnTo>
                      <a:pt x="722" y="124"/>
                    </a:lnTo>
                    <a:close/>
                    <a:moveTo>
                      <a:pt x="868" y="54"/>
                    </a:moveTo>
                    <a:lnTo>
                      <a:pt x="868" y="54"/>
                    </a:lnTo>
                    <a:lnTo>
                      <a:pt x="872" y="52"/>
                    </a:lnTo>
                    <a:lnTo>
                      <a:pt x="868" y="54"/>
                    </a:lnTo>
                    <a:lnTo>
                      <a:pt x="872" y="54"/>
                    </a:lnTo>
                    <a:lnTo>
                      <a:pt x="862" y="62"/>
                    </a:lnTo>
                    <a:lnTo>
                      <a:pt x="854" y="62"/>
                    </a:lnTo>
                    <a:lnTo>
                      <a:pt x="848" y="60"/>
                    </a:lnTo>
                    <a:lnTo>
                      <a:pt x="866" y="56"/>
                    </a:lnTo>
                    <a:lnTo>
                      <a:pt x="866" y="54"/>
                    </a:lnTo>
                    <a:lnTo>
                      <a:pt x="868" y="54"/>
                    </a:lnTo>
                    <a:lnTo>
                      <a:pt x="868" y="54"/>
                    </a:lnTo>
                    <a:lnTo>
                      <a:pt x="868" y="54"/>
                    </a:lnTo>
                    <a:close/>
                    <a:moveTo>
                      <a:pt x="814" y="24"/>
                    </a:moveTo>
                    <a:lnTo>
                      <a:pt x="814" y="24"/>
                    </a:lnTo>
                    <a:lnTo>
                      <a:pt x="818" y="24"/>
                    </a:lnTo>
                    <a:lnTo>
                      <a:pt x="818" y="26"/>
                    </a:lnTo>
                    <a:lnTo>
                      <a:pt x="814" y="28"/>
                    </a:lnTo>
                    <a:lnTo>
                      <a:pt x="808" y="28"/>
                    </a:lnTo>
                    <a:lnTo>
                      <a:pt x="814" y="24"/>
                    </a:lnTo>
                    <a:lnTo>
                      <a:pt x="814" y="24"/>
                    </a:lnTo>
                    <a:lnTo>
                      <a:pt x="814" y="24"/>
                    </a:lnTo>
                    <a:close/>
                    <a:moveTo>
                      <a:pt x="754" y="352"/>
                    </a:moveTo>
                    <a:lnTo>
                      <a:pt x="756" y="354"/>
                    </a:lnTo>
                    <a:lnTo>
                      <a:pt x="756" y="352"/>
                    </a:lnTo>
                    <a:lnTo>
                      <a:pt x="754" y="352"/>
                    </a:lnTo>
                    <a:lnTo>
                      <a:pt x="754" y="352"/>
                    </a:lnTo>
                    <a:lnTo>
                      <a:pt x="754" y="352"/>
                    </a:lnTo>
                    <a:close/>
                    <a:moveTo>
                      <a:pt x="660" y="334"/>
                    </a:moveTo>
                    <a:lnTo>
                      <a:pt x="660" y="334"/>
                    </a:lnTo>
                    <a:lnTo>
                      <a:pt x="660" y="338"/>
                    </a:lnTo>
                    <a:lnTo>
                      <a:pt x="660" y="344"/>
                    </a:lnTo>
                    <a:lnTo>
                      <a:pt x="658" y="344"/>
                    </a:lnTo>
                    <a:lnTo>
                      <a:pt x="658" y="338"/>
                    </a:lnTo>
                    <a:lnTo>
                      <a:pt x="658" y="336"/>
                    </a:lnTo>
                    <a:lnTo>
                      <a:pt x="660" y="334"/>
                    </a:lnTo>
                    <a:lnTo>
                      <a:pt x="660" y="334"/>
                    </a:lnTo>
                    <a:lnTo>
                      <a:pt x="660" y="334"/>
                    </a:lnTo>
                    <a:close/>
                    <a:moveTo>
                      <a:pt x="776" y="596"/>
                    </a:moveTo>
                    <a:lnTo>
                      <a:pt x="778" y="598"/>
                    </a:lnTo>
                    <a:lnTo>
                      <a:pt x="782" y="600"/>
                    </a:lnTo>
                    <a:lnTo>
                      <a:pt x="782" y="598"/>
                    </a:lnTo>
                    <a:lnTo>
                      <a:pt x="776" y="596"/>
                    </a:lnTo>
                    <a:lnTo>
                      <a:pt x="776" y="596"/>
                    </a:lnTo>
                    <a:lnTo>
                      <a:pt x="776" y="596"/>
                    </a:lnTo>
                    <a:close/>
                    <a:moveTo>
                      <a:pt x="882" y="574"/>
                    </a:moveTo>
                    <a:lnTo>
                      <a:pt x="882" y="574"/>
                    </a:lnTo>
                    <a:lnTo>
                      <a:pt x="872" y="578"/>
                    </a:lnTo>
                    <a:lnTo>
                      <a:pt x="872" y="582"/>
                    </a:lnTo>
                    <a:lnTo>
                      <a:pt x="880" y="584"/>
                    </a:lnTo>
                    <a:lnTo>
                      <a:pt x="884" y="580"/>
                    </a:lnTo>
                    <a:lnTo>
                      <a:pt x="884" y="574"/>
                    </a:lnTo>
                    <a:lnTo>
                      <a:pt x="882" y="574"/>
                    </a:lnTo>
                    <a:lnTo>
                      <a:pt x="882" y="574"/>
                    </a:lnTo>
                    <a:lnTo>
                      <a:pt x="882" y="574"/>
                    </a:lnTo>
                    <a:close/>
                    <a:moveTo>
                      <a:pt x="772" y="524"/>
                    </a:moveTo>
                    <a:lnTo>
                      <a:pt x="772" y="524"/>
                    </a:lnTo>
                    <a:lnTo>
                      <a:pt x="778" y="524"/>
                    </a:lnTo>
                    <a:lnTo>
                      <a:pt x="784" y="526"/>
                    </a:lnTo>
                    <a:lnTo>
                      <a:pt x="786" y="530"/>
                    </a:lnTo>
                    <a:lnTo>
                      <a:pt x="790" y="536"/>
                    </a:lnTo>
                    <a:lnTo>
                      <a:pt x="790" y="544"/>
                    </a:lnTo>
                    <a:lnTo>
                      <a:pt x="786" y="544"/>
                    </a:lnTo>
                    <a:lnTo>
                      <a:pt x="784" y="544"/>
                    </a:lnTo>
                    <a:lnTo>
                      <a:pt x="768" y="544"/>
                    </a:lnTo>
                    <a:lnTo>
                      <a:pt x="772" y="538"/>
                    </a:lnTo>
                    <a:lnTo>
                      <a:pt x="774" y="536"/>
                    </a:lnTo>
                    <a:lnTo>
                      <a:pt x="772" y="528"/>
                    </a:lnTo>
                    <a:lnTo>
                      <a:pt x="768" y="524"/>
                    </a:lnTo>
                    <a:lnTo>
                      <a:pt x="772" y="524"/>
                    </a:lnTo>
                    <a:lnTo>
                      <a:pt x="772" y="524"/>
                    </a:lnTo>
                    <a:lnTo>
                      <a:pt x="772" y="524"/>
                    </a:lnTo>
                    <a:close/>
                    <a:moveTo>
                      <a:pt x="782" y="470"/>
                    </a:moveTo>
                    <a:lnTo>
                      <a:pt x="782" y="470"/>
                    </a:lnTo>
                    <a:lnTo>
                      <a:pt x="786" y="478"/>
                    </a:lnTo>
                    <a:lnTo>
                      <a:pt x="792" y="478"/>
                    </a:lnTo>
                    <a:lnTo>
                      <a:pt x="800" y="478"/>
                    </a:lnTo>
                    <a:lnTo>
                      <a:pt x="804" y="482"/>
                    </a:lnTo>
                    <a:lnTo>
                      <a:pt x="812" y="488"/>
                    </a:lnTo>
                    <a:lnTo>
                      <a:pt x="812" y="492"/>
                    </a:lnTo>
                    <a:lnTo>
                      <a:pt x="808" y="492"/>
                    </a:lnTo>
                    <a:lnTo>
                      <a:pt x="802" y="492"/>
                    </a:lnTo>
                    <a:lnTo>
                      <a:pt x="802" y="496"/>
                    </a:lnTo>
                    <a:lnTo>
                      <a:pt x="792" y="496"/>
                    </a:lnTo>
                    <a:lnTo>
                      <a:pt x="784" y="502"/>
                    </a:lnTo>
                    <a:lnTo>
                      <a:pt x="778" y="490"/>
                    </a:lnTo>
                    <a:lnTo>
                      <a:pt x="776" y="484"/>
                    </a:lnTo>
                    <a:lnTo>
                      <a:pt x="776" y="478"/>
                    </a:lnTo>
                    <a:lnTo>
                      <a:pt x="782" y="470"/>
                    </a:lnTo>
                    <a:lnTo>
                      <a:pt x="782" y="470"/>
                    </a:lnTo>
                    <a:lnTo>
                      <a:pt x="782" y="470"/>
                    </a:lnTo>
                    <a:close/>
                    <a:moveTo>
                      <a:pt x="730" y="446"/>
                    </a:moveTo>
                    <a:lnTo>
                      <a:pt x="730" y="454"/>
                    </a:lnTo>
                    <a:lnTo>
                      <a:pt x="736" y="452"/>
                    </a:lnTo>
                    <a:lnTo>
                      <a:pt x="738" y="448"/>
                    </a:lnTo>
                    <a:lnTo>
                      <a:pt x="736" y="448"/>
                    </a:lnTo>
                    <a:lnTo>
                      <a:pt x="730" y="446"/>
                    </a:lnTo>
                    <a:lnTo>
                      <a:pt x="730" y="446"/>
                    </a:lnTo>
                    <a:lnTo>
                      <a:pt x="730" y="446"/>
                    </a:lnTo>
                    <a:close/>
                    <a:moveTo>
                      <a:pt x="710" y="438"/>
                    </a:moveTo>
                    <a:lnTo>
                      <a:pt x="710" y="438"/>
                    </a:lnTo>
                    <a:lnTo>
                      <a:pt x="700" y="446"/>
                    </a:lnTo>
                    <a:lnTo>
                      <a:pt x="702" y="462"/>
                    </a:lnTo>
                    <a:lnTo>
                      <a:pt x="714" y="460"/>
                    </a:lnTo>
                    <a:lnTo>
                      <a:pt x="718" y="454"/>
                    </a:lnTo>
                    <a:lnTo>
                      <a:pt x="718" y="446"/>
                    </a:lnTo>
                    <a:lnTo>
                      <a:pt x="710" y="438"/>
                    </a:lnTo>
                    <a:lnTo>
                      <a:pt x="710" y="438"/>
                    </a:lnTo>
                    <a:lnTo>
                      <a:pt x="710" y="438"/>
                    </a:lnTo>
                    <a:close/>
                    <a:moveTo>
                      <a:pt x="736" y="434"/>
                    </a:moveTo>
                    <a:lnTo>
                      <a:pt x="732" y="438"/>
                    </a:lnTo>
                    <a:lnTo>
                      <a:pt x="736" y="438"/>
                    </a:lnTo>
                    <a:lnTo>
                      <a:pt x="732" y="442"/>
                    </a:lnTo>
                    <a:lnTo>
                      <a:pt x="736" y="442"/>
                    </a:lnTo>
                    <a:lnTo>
                      <a:pt x="738" y="442"/>
                    </a:lnTo>
                    <a:lnTo>
                      <a:pt x="738" y="436"/>
                    </a:lnTo>
                    <a:lnTo>
                      <a:pt x="738" y="434"/>
                    </a:lnTo>
                    <a:lnTo>
                      <a:pt x="736" y="434"/>
                    </a:lnTo>
                    <a:lnTo>
                      <a:pt x="736" y="434"/>
                    </a:lnTo>
                    <a:lnTo>
                      <a:pt x="736" y="434"/>
                    </a:lnTo>
                    <a:close/>
                    <a:moveTo>
                      <a:pt x="664" y="410"/>
                    </a:moveTo>
                    <a:lnTo>
                      <a:pt x="666" y="416"/>
                    </a:lnTo>
                    <a:lnTo>
                      <a:pt x="668" y="416"/>
                    </a:lnTo>
                    <a:lnTo>
                      <a:pt x="668" y="412"/>
                    </a:lnTo>
                    <a:lnTo>
                      <a:pt x="664" y="410"/>
                    </a:lnTo>
                    <a:lnTo>
                      <a:pt x="664" y="410"/>
                    </a:lnTo>
                    <a:lnTo>
                      <a:pt x="664" y="410"/>
                    </a:lnTo>
                    <a:close/>
                    <a:moveTo>
                      <a:pt x="702" y="408"/>
                    </a:moveTo>
                    <a:lnTo>
                      <a:pt x="702" y="408"/>
                    </a:lnTo>
                    <a:lnTo>
                      <a:pt x="702" y="410"/>
                    </a:lnTo>
                    <a:lnTo>
                      <a:pt x="708" y="412"/>
                    </a:lnTo>
                    <a:lnTo>
                      <a:pt x="708" y="410"/>
                    </a:lnTo>
                    <a:lnTo>
                      <a:pt x="708" y="408"/>
                    </a:lnTo>
                    <a:lnTo>
                      <a:pt x="702" y="408"/>
                    </a:lnTo>
                    <a:lnTo>
                      <a:pt x="702" y="408"/>
                    </a:lnTo>
                    <a:lnTo>
                      <a:pt x="702" y="408"/>
                    </a:lnTo>
                    <a:close/>
                    <a:moveTo>
                      <a:pt x="342" y="406"/>
                    </a:moveTo>
                    <a:lnTo>
                      <a:pt x="342" y="406"/>
                    </a:lnTo>
                    <a:lnTo>
                      <a:pt x="346" y="410"/>
                    </a:lnTo>
                    <a:lnTo>
                      <a:pt x="342" y="406"/>
                    </a:lnTo>
                    <a:lnTo>
                      <a:pt x="342" y="406"/>
                    </a:lnTo>
                    <a:lnTo>
                      <a:pt x="342" y="406"/>
                    </a:lnTo>
                    <a:close/>
                    <a:moveTo>
                      <a:pt x="672" y="402"/>
                    </a:moveTo>
                    <a:lnTo>
                      <a:pt x="672" y="408"/>
                    </a:lnTo>
                    <a:lnTo>
                      <a:pt x="676" y="408"/>
                    </a:lnTo>
                    <a:lnTo>
                      <a:pt x="674" y="408"/>
                    </a:lnTo>
                    <a:lnTo>
                      <a:pt x="674" y="406"/>
                    </a:lnTo>
                    <a:lnTo>
                      <a:pt x="672" y="402"/>
                    </a:lnTo>
                    <a:lnTo>
                      <a:pt x="672" y="402"/>
                    </a:lnTo>
                    <a:lnTo>
                      <a:pt x="672" y="402"/>
                    </a:lnTo>
                    <a:close/>
                    <a:moveTo>
                      <a:pt x="660" y="398"/>
                    </a:moveTo>
                    <a:lnTo>
                      <a:pt x="656" y="402"/>
                    </a:lnTo>
                    <a:lnTo>
                      <a:pt x="646" y="402"/>
                    </a:lnTo>
                    <a:lnTo>
                      <a:pt x="646" y="406"/>
                    </a:lnTo>
                    <a:lnTo>
                      <a:pt x="650" y="408"/>
                    </a:lnTo>
                    <a:lnTo>
                      <a:pt x="660" y="408"/>
                    </a:lnTo>
                    <a:lnTo>
                      <a:pt x="666" y="400"/>
                    </a:lnTo>
                    <a:lnTo>
                      <a:pt x="666" y="398"/>
                    </a:lnTo>
                    <a:lnTo>
                      <a:pt x="660" y="398"/>
                    </a:lnTo>
                    <a:lnTo>
                      <a:pt x="660" y="398"/>
                    </a:lnTo>
                    <a:lnTo>
                      <a:pt x="660" y="398"/>
                    </a:lnTo>
                    <a:close/>
                    <a:moveTo>
                      <a:pt x="802" y="396"/>
                    </a:moveTo>
                    <a:lnTo>
                      <a:pt x="802" y="396"/>
                    </a:lnTo>
                    <a:lnTo>
                      <a:pt x="808" y="398"/>
                    </a:lnTo>
                    <a:lnTo>
                      <a:pt x="808" y="400"/>
                    </a:lnTo>
                    <a:lnTo>
                      <a:pt x="802" y="400"/>
                    </a:lnTo>
                    <a:lnTo>
                      <a:pt x="800" y="398"/>
                    </a:lnTo>
                    <a:lnTo>
                      <a:pt x="796" y="396"/>
                    </a:lnTo>
                    <a:lnTo>
                      <a:pt x="802" y="396"/>
                    </a:lnTo>
                    <a:lnTo>
                      <a:pt x="802" y="396"/>
                    </a:lnTo>
                    <a:lnTo>
                      <a:pt x="802" y="396"/>
                    </a:lnTo>
                    <a:close/>
                    <a:moveTo>
                      <a:pt x="796" y="388"/>
                    </a:moveTo>
                    <a:lnTo>
                      <a:pt x="796" y="390"/>
                    </a:lnTo>
                    <a:lnTo>
                      <a:pt x="792" y="390"/>
                    </a:lnTo>
                    <a:lnTo>
                      <a:pt x="796" y="388"/>
                    </a:lnTo>
                    <a:lnTo>
                      <a:pt x="796" y="388"/>
                    </a:lnTo>
                    <a:lnTo>
                      <a:pt x="796" y="388"/>
                    </a:lnTo>
                    <a:close/>
                    <a:moveTo>
                      <a:pt x="614" y="378"/>
                    </a:moveTo>
                    <a:lnTo>
                      <a:pt x="614" y="378"/>
                    </a:lnTo>
                    <a:lnTo>
                      <a:pt x="620" y="380"/>
                    </a:lnTo>
                    <a:lnTo>
                      <a:pt x="618" y="382"/>
                    </a:lnTo>
                    <a:lnTo>
                      <a:pt x="614" y="382"/>
                    </a:lnTo>
                    <a:lnTo>
                      <a:pt x="612" y="380"/>
                    </a:lnTo>
                    <a:lnTo>
                      <a:pt x="612" y="378"/>
                    </a:lnTo>
                    <a:lnTo>
                      <a:pt x="614" y="378"/>
                    </a:lnTo>
                    <a:lnTo>
                      <a:pt x="614" y="378"/>
                    </a:lnTo>
                    <a:lnTo>
                      <a:pt x="614" y="378"/>
                    </a:lnTo>
                    <a:close/>
                    <a:moveTo>
                      <a:pt x="784" y="370"/>
                    </a:moveTo>
                    <a:lnTo>
                      <a:pt x="784" y="370"/>
                    </a:lnTo>
                    <a:lnTo>
                      <a:pt x="786" y="382"/>
                    </a:lnTo>
                    <a:lnTo>
                      <a:pt x="784" y="382"/>
                    </a:lnTo>
                    <a:lnTo>
                      <a:pt x="782" y="374"/>
                    </a:lnTo>
                    <a:lnTo>
                      <a:pt x="784" y="370"/>
                    </a:lnTo>
                    <a:lnTo>
                      <a:pt x="784" y="370"/>
                    </a:lnTo>
                    <a:lnTo>
                      <a:pt x="784" y="370"/>
                    </a:lnTo>
                    <a:close/>
                    <a:moveTo>
                      <a:pt x="628" y="292"/>
                    </a:moveTo>
                    <a:lnTo>
                      <a:pt x="628" y="292"/>
                    </a:lnTo>
                    <a:lnTo>
                      <a:pt x="628" y="296"/>
                    </a:lnTo>
                    <a:lnTo>
                      <a:pt x="630" y="298"/>
                    </a:lnTo>
                    <a:lnTo>
                      <a:pt x="630" y="300"/>
                    </a:lnTo>
                    <a:lnTo>
                      <a:pt x="628" y="310"/>
                    </a:lnTo>
                    <a:lnTo>
                      <a:pt x="642" y="316"/>
                    </a:lnTo>
                    <a:lnTo>
                      <a:pt x="650" y="318"/>
                    </a:lnTo>
                    <a:lnTo>
                      <a:pt x="660" y="316"/>
                    </a:lnTo>
                    <a:lnTo>
                      <a:pt x="664" y="316"/>
                    </a:lnTo>
                    <a:lnTo>
                      <a:pt x="666" y="316"/>
                    </a:lnTo>
                    <a:lnTo>
                      <a:pt x="666" y="320"/>
                    </a:lnTo>
                    <a:lnTo>
                      <a:pt x="684" y="330"/>
                    </a:lnTo>
                    <a:lnTo>
                      <a:pt x="664" y="326"/>
                    </a:lnTo>
                    <a:lnTo>
                      <a:pt x="664" y="330"/>
                    </a:lnTo>
                    <a:lnTo>
                      <a:pt x="664" y="334"/>
                    </a:lnTo>
                    <a:lnTo>
                      <a:pt x="660" y="334"/>
                    </a:lnTo>
                    <a:lnTo>
                      <a:pt x="660" y="330"/>
                    </a:lnTo>
                    <a:lnTo>
                      <a:pt x="660" y="326"/>
                    </a:lnTo>
                    <a:lnTo>
                      <a:pt x="650" y="328"/>
                    </a:lnTo>
                    <a:lnTo>
                      <a:pt x="654" y="328"/>
                    </a:lnTo>
                    <a:lnTo>
                      <a:pt x="650" y="330"/>
                    </a:lnTo>
                    <a:lnTo>
                      <a:pt x="646" y="330"/>
                    </a:lnTo>
                    <a:lnTo>
                      <a:pt x="648" y="328"/>
                    </a:lnTo>
                    <a:lnTo>
                      <a:pt x="646" y="324"/>
                    </a:lnTo>
                    <a:lnTo>
                      <a:pt x="642" y="324"/>
                    </a:lnTo>
                    <a:lnTo>
                      <a:pt x="640" y="324"/>
                    </a:lnTo>
                    <a:lnTo>
                      <a:pt x="636" y="330"/>
                    </a:lnTo>
                    <a:lnTo>
                      <a:pt x="636" y="334"/>
                    </a:lnTo>
                    <a:lnTo>
                      <a:pt x="640" y="334"/>
                    </a:lnTo>
                    <a:lnTo>
                      <a:pt x="638" y="336"/>
                    </a:lnTo>
                    <a:lnTo>
                      <a:pt x="638" y="338"/>
                    </a:lnTo>
                    <a:lnTo>
                      <a:pt x="628" y="338"/>
                    </a:lnTo>
                    <a:lnTo>
                      <a:pt x="626" y="338"/>
                    </a:lnTo>
                    <a:lnTo>
                      <a:pt x="626" y="336"/>
                    </a:lnTo>
                    <a:lnTo>
                      <a:pt x="628" y="336"/>
                    </a:lnTo>
                    <a:lnTo>
                      <a:pt x="628" y="328"/>
                    </a:lnTo>
                    <a:lnTo>
                      <a:pt x="630" y="328"/>
                    </a:lnTo>
                    <a:lnTo>
                      <a:pt x="630" y="326"/>
                    </a:lnTo>
                    <a:lnTo>
                      <a:pt x="628" y="326"/>
                    </a:lnTo>
                    <a:lnTo>
                      <a:pt x="628" y="324"/>
                    </a:lnTo>
                    <a:lnTo>
                      <a:pt x="628" y="316"/>
                    </a:lnTo>
                    <a:lnTo>
                      <a:pt x="626" y="312"/>
                    </a:lnTo>
                    <a:lnTo>
                      <a:pt x="622" y="310"/>
                    </a:lnTo>
                    <a:lnTo>
                      <a:pt x="622" y="308"/>
                    </a:lnTo>
                    <a:lnTo>
                      <a:pt x="622" y="302"/>
                    </a:lnTo>
                    <a:lnTo>
                      <a:pt x="626" y="302"/>
                    </a:lnTo>
                    <a:lnTo>
                      <a:pt x="626" y="298"/>
                    </a:lnTo>
                    <a:lnTo>
                      <a:pt x="628" y="292"/>
                    </a:lnTo>
                    <a:lnTo>
                      <a:pt x="628" y="292"/>
                    </a:lnTo>
                    <a:lnTo>
                      <a:pt x="628" y="292"/>
                    </a:lnTo>
                    <a:close/>
                    <a:moveTo>
                      <a:pt x="646" y="252"/>
                    </a:moveTo>
                    <a:lnTo>
                      <a:pt x="648" y="256"/>
                    </a:lnTo>
                    <a:lnTo>
                      <a:pt x="650" y="256"/>
                    </a:lnTo>
                    <a:lnTo>
                      <a:pt x="654" y="254"/>
                    </a:lnTo>
                    <a:lnTo>
                      <a:pt x="646" y="252"/>
                    </a:lnTo>
                    <a:lnTo>
                      <a:pt x="646" y="252"/>
                    </a:lnTo>
                    <a:lnTo>
                      <a:pt x="646" y="252"/>
                    </a:lnTo>
                    <a:close/>
                    <a:moveTo>
                      <a:pt x="656" y="216"/>
                    </a:moveTo>
                    <a:lnTo>
                      <a:pt x="656" y="216"/>
                    </a:lnTo>
                    <a:lnTo>
                      <a:pt x="650" y="218"/>
                    </a:lnTo>
                    <a:lnTo>
                      <a:pt x="648" y="220"/>
                    </a:lnTo>
                    <a:lnTo>
                      <a:pt x="650" y="224"/>
                    </a:lnTo>
                    <a:lnTo>
                      <a:pt x="656" y="228"/>
                    </a:lnTo>
                    <a:lnTo>
                      <a:pt x="658" y="220"/>
                    </a:lnTo>
                    <a:lnTo>
                      <a:pt x="658" y="216"/>
                    </a:lnTo>
                    <a:lnTo>
                      <a:pt x="656" y="216"/>
                    </a:lnTo>
                    <a:lnTo>
                      <a:pt x="656" y="216"/>
                    </a:lnTo>
                    <a:lnTo>
                      <a:pt x="656" y="216"/>
                    </a:lnTo>
                    <a:close/>
                    <a:moveTo>
                      <a:pt x="626" y="178"/>
                    </a:moveTo>
                    <a:lnTo>
                      <a:pt x="626" y="178"/>
                    </a:lnTo>
                    <a:lnTo>
                      <a:pt x="636" y="180"/>
                    </a:lnTo>
                    <a:lnTo>
                      <a:pt x="630" y="180"/>
                    </a:lnTo>
                    <a:lnTo>
                      <a:pt x="626" y="178"/>
                    </a:lnTo>
                    <a:lnTo>
                      <a:pt x="622" y="178"/>
                    </a:lnTo>
                    <a:lnTo>
                      <a:pt x="626" y="178"/>
                    </a:lnTo>
                    <a:lnTo>
                      <a:pt x="626" y="178"/>
                    </a:lnTo>
                    <a:lnTo>
                      <a:pt x="626" y="178"/>
                    </a:lnTo>
                    <a:close/>
                    <a:moveTo>
                      <a:pt x="660" y="36"/>
                    </a:moveTo>
                    <a:lnTo>
                      <a:pt x="660" y="36"/>
                    </a:lnTo>
                    <a:lnTo>
                      <a:pt x="664" y="36"/>
                    </a:lnTo>
                    <a:lnTo>
                      <a:pt x="664" y="38"/>
                    </a:lnTo>
                    <a:lnTo>
                      <a:pt x="660" y="42"/>
                    </a:lnTo>
                    <a:lnTo>
                      <a:pt x="658" y="38"/>
                    </a:lnTo>
                    <a:lnTo>
                      <a:pt x="656" y="38"/>
                    </a:lnTo>
                    <a:lnTo>
                      <a:pt x="660" y="36"/>
                    </a:lnTo>
                    <a:lnTo>
                      <a:pt x="660" y="36"/>
                    </a:lnTo>
                    <a:lnTo>
                      <a:pt x="660" y="36"/>
                    </a:lnTo>
                    <a:close/>
                    <a:moveTo>
                      <a:pt x="702" y="28"/>
                    </a:moveTo>
                    <a:lnTo>
                      <a:pt x="702" y="28"/>
                    </a:lnTo>
                    <a:lnTo>
                      <a:pt x="704" y="28"/>
                    </a:lnTo>
                    <a:lnTo>
                      <a:pt x="704" y="30"/>
                    </a:lnTo>
                    <a:lnTo>
                      <a:pt x="702" y="34"/>
                    </a:lnTo>
                    <a:lnTo>
                      <a:pt x="700" y="36"/>
                    </a:lnTo>
                    <a:lnTo>
                      <a:pt x="700" y="30"/>
                    </a:lnTo>
                    <a:lnTo>
                      <a:pt x="700" y="28"/>
                    </a:lnTo>
                    <a:lnTo>
                      <a:pt x="702" y="28"/>
                    </a:lnTo>
                    <a:lnTo>
                      <a:pt x="702" y="28"/>
                    </a:lnTo>
                    <a:lnTo>
                      <a:pt x="702" y="28"/>
                    </a:lnTo>
                    <a:close/>
                    <a:moveTo>
                      <a:pt x="282" y="428"/>
                    </a:moveTo>
                    <a:lnTo>
                      <a:pt x="282" y="428"/>
                    </a:lnTo>
                    <a:lnTo>
                      <a:pt x="278" y="428"/>
                    </a:lnTo>
                    <a:lnTo>
                      <a:pt x="284" y="430"/>
                    </a:lnTo>
                    <a:lnTo>
                      <a:pt x="292" y="434"/>
                    </a:lnTo>
                    <a:lnTo>
                      <a:pt x="288" y="430"/>
                    </a:lnTo>
                    <a:lnTo>
                      <a:pt x="286" y="428"/>
                    </a:lnTo>
                    <a:lnTo>
                      <a:pt x="282" y="428"/>
                    </a:lnTo>
                    <a:lnTo>
                      <a:pt x="282" y="428"/>
                    </a:lnTo>
                    <a:lnTo>
                      <a:pt x="282" y="428"/>
                    </a:lnTo>
                    <a:close/>
                    <a:moveTo>
                      <a:pt x="330" y="420"/>
                    </a:moveTo>
                    <a:lnTo>
                      <a:pt x="330" y="420"/>
                    </a:lnTo>
                    <a:lnTo>
                      <a:pt x="328" y="424"/>
                    </a:lnTo>
                    <a:lnTo>
                      <a:pt x="328" y="426"/>
                    </a:lnTo>
                    <a:lnTo>
                      <a:pt x="328" y="428"/>
                    </a:lnTo>
                    <a:lnTo>
                      <a:pt x="330" y="428"/>
                    </a:lnTo>
                    <a:lnTo>
                      <a:pt x="336" y="424"/>
                    </a:lnTo>
                    <a:lnTo>
                      <a:pt x="332" y="420"/>
                    </a:lnTo>
                    <a:lnTo>
                      <a:pt x="330" y="420"/>
                    </a:lnTo>
                    <a:lnTo>
                      <a:pt x="330" y="420"/>
                    </a:lnTo>
                    <a:lnTo>
                      <a:pt x="330" y="420"/>
                    </a:lnTo>
                    <a:close/>
                    <a:moveTo>
                      <a:pt x="350" y="416"/>
                    </a:moveTo>
                    <a:lnTo>
                      <a:pt x="350" y="416"/>
                    </a:lnTo>
                    <a:lnTo>
                      <a:pt x="348" y="418"/>
                    </a:lnTo>
                    <a:lnTo>
                      <a:pt x="346" y="420"/>
                    </a:lnTo>
                    <a:lnTo>
                      <a:pt x="348" y="420"/>
                    </a:lnTo>
                    <a:lnTo>
                      <a:pt x="350" y="420"/>
                    </a:lnTo>
                    <a:lnTo>
                      <a:pt x="354" y="420"/>
                    </a:lnTo>
                    <a:lnTo>
                      <a:pt x="356" y="418"/>
                    </a:lnTo>
                    <a:lnTo>
                      <a:pt x="356" y="416"/>
                    </a:lnTo>
                    <a:lnTo>
                      <a:pt x="350" y="416"/>
                    </a:lnTo>
                    <a:lnTo>
                      <a:pt x="350" y="416"/>
                    </a:lnTo>
                    <a:lnTo>
                      <a:pt x="350" y="416"/>
                    </a:lnTo>
                    <a:close/>
                    <a:moveTo>
                      <a:pt x="384" y="396"/>
                    </a:moveTo>
                    <a:lnTo>
                      <a:pt x="384" y="398"/>
                    </a:lnTo>
                    <a:lnTo>
                      <a:pt x="378" y="400"/>
                    </a:lnTo>
                    <a:lnTo>
                      <a:pt x="376" y="406"/>
                    </a:lnTo>
                    <a:lnTo>
                      <a:pt x="376" y="412"/>
                    </a:lnTo>
                    <a:lnTo>
                      <a:pt x="372" y="412"/>
                    </a:lnTo>
                    <a:lnTo>
                      <a:pt x="366" y="416"/>
                    </a:lnTo>
                    <a:lnTo>
                      <a:pt x="366" y="418"/>
                    </a:lnTo>
                    <a:lnTo>
                      <a:pt x="366" y="420"/>
                    </a:lnTo>
                    <a:lnTo>
                      <a:pt x="372" y="424"/>
                    </a:lnTo>
                    <a:lnTo>
                      <a:pt x="374" y="424"/>
                    </a:lnTo>
                    <a:lnTo>
                      <a:pt x="376" y="424"/>
                    </a:lnTo>
                    <a:lnTo>
                      <a:pt x="378" y="424"/>
                    </a:lnTo>
                    <a:lnTo>
                      <a:pt x="382" y="420"/>
                    </a:lnTo>
                    <a:lnTo>
                      <a:pt x="382" y="424"/>
                    </a:lnTo>
                    <a:lnTo>
                      <a:pt x="382" y="428"/>
                    </a:lnTo>
                    <a:lnTo>
                      <a:pt x="390" y="434"/>
                    </a:lnTo>
                    <a:lnTo>
                      <a:pt x="396" y="436"/>
                    </a:lnTo>
                    <a:lnTo>
                      <a:pt x="396" y="434"/>
                    </a:lnTo>
                    <a:lnTo>
                      <a:pt x="400" y="430"/>
                    </a:lnTo>
                    <a:lnTo>
                      <a:pt x="400" y="428"/>
                    </a:lnTo>
                    <a:lnTo>
                      <a:pt x="402" y="428"/>
                    </a:lnTo>
                    <a:lnTo>
                      <a:pt x="404" y="430"/>
                    </a:lnTo>
                    <a:lnTo>
                      <a:pt x="422" y="426"/>
                    </a:lnTo>
                    <a:lnTo>
                      <a:pt x="420" y="424"/>
                    </a:lnTo>
                    <a:lnTo>
                      <a:pt x="418" y="424"/>
                    </a:lnTo>
                    <a:lnTo>
                      <a:pt x="418" y="416"/>
                    </a:lnTo>
                    <a:lnTo>
                      <a:pt x="418" y="408"/>
                    </a:lnTo>
                    <a:lnTo>
                      <a:pt x="412" y="406"/>
                    </a:lnTo>
                    <a:lnTo>
                      <a:pt x="402" y="400"/>
                    </a:lnTo>
                    <a:lnTo>
                      <a:pt x="392" y="396"/>
                    </a:lnTo>
                    <a:lnTo>
                      <a:pt x="384" y="396"/>
                    </a:lnTo>
                    <a:lnTo>
                      <a:pt x="384" y="396"/>
                    </a:lnTo>
                    <a:lnTo>
                      <a:pt x="384" y="396"/>
                    </a:lnTo>
                    <a:close/>
                    <a:moveTo>
                      <a:pt x="546" y="388"/>
                    </a:moveTo>
                    <a:lnTo>
                      <a:pt x="546" y="388"/>
                    </a:lnTo>
                    <a:lnTo>
                      <a:pt x="548" y="398"/>
                    </a:lnTo>
                    <a:lnTo>
                      <a:pt x="550" y="400"/>
                    </a:lnTo>
                    <a:lnTo>
                      <a:pt x="554" y="400"/>
                    </a:lnTo>
                    <a:lnTo>
                      <a:pt x="556" y="400"/>
                    </a:lnTo>
                    <a:lnTo>
                      <a:pt x="558" y="402"/>
                    </a:lnTo>
                    <a:lnTo>
                      <a:pt x="558" y="400"/>
                    </a:lnTo>
                    <a:lnTo>
                      <a:pt x="550" y="396"/>
                    </a:lnTo>
                    <a:lnTo>
                      <a:pt x="546" y="388"/>
                    </a:lnTo>
                    <a:lnTo>
                      <a:pt x="546" y="388"/>
                    </a:lnTo>
                    <a:lnTo>
                      <a:pt x="546" y="388"/>
                    </a:lnTo>
                    <a:close/>
                    <a:moveTo>
                      <a:pt x="348" y="370"/>
                    </a:moveTo>
                    <a:lnTo>
                      <a:pt x="348" y="370"/>
                    </a:lnTo>
                    <a:lnTo>
                      <a:pt x="346" y="372"/>
                    </a:lnTo>
                    <a:lnTo>
                      <a:pt x="342" y="378"/>
                    </a:lnTo>
                    <a:lnTo>
                      <a:pt x="342" y="380"/>
                    </a:lnTo>
                    <a:lnTo>
                      <a:pt x="348" y="380"/>
                    </a:lnTo>
                    <a:lnTo>
                      <a:pt x="348" y="374"/>
                    </a:lnTo>
                    <a:lnTo>
                      <a:pt x="348" y="372"/>
                    </a:lnTo>
                    <a:lnTo>
                      <a:pt x="348" y="370"/>
                    </a:lnTo>
                    <a:lnTo>
                      <a:pt x="348" y="370"/>
                    </a:lnTo>
                    <a:lnTo>
                      <a:pt x="348" y="370"/>
                    </a:lnTo>
                    <a:close/>
                    <a:moveTo>
                      <a:pt x="400" y="296"/>
                    </a:moveTo>
                    <a:lnTo>
                      <a:pt x="400" y="298"/>
                    </a:lnTo>
                    <a:lnTo>
                      <a:pt x="404" y="298"/>
                    </a:lnTo>
                    <a:lnTo>
                      <a:pt x="404" y="296"/>
                    </a:lnTo>
                    <a:lnTo>
                      <a:pt x="400" y="296"/>
                    </a:lnTo>
                    <a:lnTo>
                      <a:pt x="400" y="296"/>
                    </a:lnTo>
                    <a:lnTo>
                      <a:pt x="400" y="296"/>
                    </a:lnTo>
                    <a:close/>
                    <a:moveTo>
                      <a:pt x="146" y="290"/>
                    </a:moveTo>
                    <a:lnTo>
                      <a:pt x="146" y="290"/>
                    </a:lnTo>
                    <a:lnTo>
                      <a:pt x="138" y="298"/>
                    </a:lnTo>
                    <a:lnTo>
                      <a:pt x="130" y="306"/>
                    </a:lnTo>
                    <a:lnTo>
                      <a:pt x="122" y="306"/>
                    </a:lnTo>
                    <a:lnTo>
                      <a:pt x="114" y="306"/>
                    </a:lnTo>
                    <a:lnTo>
                      <a:pt x="104" y="312"/>
                    </a:lnTo>
                    <a:lnTo>
                      <a:pt x="102" y="312"/>
                    </a:lnTo>
                    <a:lnTo>
                      <a:pt x="100" y="312"/>
                    </a:lnTo>
                    <a:lnTo>
                      <a:pt x="96" y="316"/>
                    </a:lnTo>
                    <a:lnTo>
                      <a:pt x="96" y="320"/>
                    </a:lnTo>
                    <a:lnTo>
                      <a:pt x="96" y="324"/>
                    </a:lnTo>
                    <a:lnTo>
                      <a:pt x="96" y="328"/>
                    </a:lnTo>
                    <a:lnTo>
                      <a:pt x="94" y="328"/>
                    </a:lnTo>
                    <a:lnTo>
                      <a:pt x="86" y="336"/>
                    </a:lnTo>
                    <a:lnTo>
                      <a:pt x="78" y="344"/>
                    </a:lnTo>
                    <a:lnTo>
                      <a:pt x="76" y="344"/>
                    </a:lnTo>
                    <a:lnTo>
                      <a:pt x="76" y="348"/>
                    </a:lnTo>
                    <a:lnTo>
                      <a:pt x="84" y="348"/>
                    </a:lnTo>
                    <a:lnTo>
                      <a:pt x="86" y="352"/>
                    </a:lnTo>
                    <a:lnTo>
                      <a:pt x="92" y="352"/>
                    </a:lnTo>
                    <a:lnTo>
                      <a:pt x="94" y="348"/>
                    </a:lnTo>
                    <a:lnTo>
                      <a:pt x="96" y="346"/>
                    </a:lnTo>
                    <a:lnTo>
                      <a:pt x="96" y="348"/>
                    </a:lnTo>
                    <a:lnTo>
                      <a:pt x="102" y="352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2" y="356"/>
                    </a:lnTo>
                    <a:lnTo>
                      <a:pt x="100" y="356"/>
                    </a:lnTo>
                    <a:lnTo>
                      <a:pt x="104" y="356"/>
                    </a:lnTo>
                    <a:lnTo>
                      <a:pt x="104" y="352"/>
                    </a:lnTo>
                    <a:lnTo>
                      <a:pt x="140" y="348"/>
                    </a:lnTo>
                    <a:lnTo>
                      <a:pt x="142" y="352"/>
                    </a:lnTo>
                    <a:lnTo>
                      <a:pt x="128" y="354"/>
                    </a:lnTo>
                    <a:lnTo>
                      <a:pt x="114" y="356"/>
                    </a:lnTo>
                    <a:lnTo>
                      <a:pt x="112" y="362"/>
                    </a:lnTo>
                    <a:lnTo>
                      <a:pt x="104" y="364"/>
                    </a:lnTo>
                    <a:lnTo>
                      <a:pt x="96" y="364"/>
                    </a:lnTo>
                    <a:lnTo>
                      <a:pt x="96" y="370"/>
                    </a:lnTo>
                    <a:lnTo>
                      <a:pt x="100" y="370"/>
                    </a:lnTo>
                    <a:lnTo>
                      <a:pt x="102" y="372"/>
                    </a:lnTo>
                    <a:lnTo>
                      <a:pt x="146" y="372"/>
                    </a:lnTo>
                    <a:lnTo>
                      <a:pt x="156" y="370"/>
                    </a:lnTo>
                    <a:lnTo>
                      <a:pt x="158" y="372"/>
                    </a:lnTo>
                    <a:lnTo>
                      <a:pt x="160" y="372"/>
                    </a:lnTo>
                    <a:lnTo>
                      <a:pt x="164" y="372"/>
                    </a:lnTo>
                    <a:lnTo>
                      <a:pt x="170" y="366"/>
                    </a:lnTo>
                    <a:lnTo>
                      <a:pt x="174" y="366"/>
                    </a:lnTo>
                    <a:lnTo>
                      <a:pt x="174" y="370"/>
                    </a:lnTo>
                    <a:lnTo>
                      <a:pt x="176" y="372"/>
                    </a:lnTo>
                    <a:lnTo>
                      <a:pt x="184" y="372"/>
                    </a:lnTo>
                    <a:lnTo>
                      <a:pt x="192" y="370"/>
                    </a:lnTo>
                    <a:lnTo>
                      <a:pt x="186" y="378"/>
                    </a:lnTo>
                    <a:lnTo>
                      <a:pt x="182" y="384"/>
                    </a:lnTo>
                    <a:lnTo>
                      <a:pt x="170" y="384"/>
                    </a:lnTo>
                    <a:lnTo>
                      <a:pt x="164" y="382"/>
                    </a:lnTo>
                    <a:lnTo>
                      <a:pt x="156" y="382"/>
                    </a:lnTo>
                    <a:lnTo>
                      <a:pt x="146" y="382"/>
                    </a:lnTo>
                    <a:lnTo>
                      <a:pt x="136" y="388"/>
                    </a:lnTo>
                    <a:lnTo>
                      <a:pt x="124" y="390"/>
                    </a:lnTo>
                    <a:lnTo>
                      <a:pt x="112" y="388"/>
                    </a:lnTo>
                    <a:lnTo>
                      <a:pt x="112" y="402"/>
                    </a:lnTo>
                    <a:lnTo>
                      <a:pt x="118" y="406"/>
                    </a:lnTo>
                    <a:lnTo>
                      <a:pt x="120" y="406"/>
                    </a:lnTo>
                    <a:lnTo>
                      <a:pt x="120" y="410"/>
                    </a:lnTo>
                    <a:lnTo>
                      <a:pt x="128" y="412"/>
                    </a:lnTo>
                    <a:lnTo>
                      <a:pt x="138" y="412"/>
                    </a:lnTo>
                    <a:lnTo>
                      <a:pt x="148" y="416"/>
                    </a:lnTo>
                    <a:lnTo>
                      <a:pt x="156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8" y="430"/>
                    </a:lnTo>
                    <a:lnTo>
                      <a:pt x="160" y="428"/>
                    </a:lnTo>
                    <a:lnTo>
                      <a:pt x="164" y="428"/>
                    </a:lnTo>
                    <a:lnTo>
                      <a:pt x="164" y="434"/>
                    </a:lnTo>
                    <a:lnTo>
                      <a:pt x="194" y="430"/>
                    </a:lnTo>
                    <a:lnTo>
                      <a:pt x="206" y="428"/>
                    </a:lnTo>
                    <a:lnTo>
                      <a:pt x="220" y="426"/>
                    </a:lnTo>
                    <a:lnTo>
                      <a:pt x="222" y="420"/>
                    </a:lnTo>
                    <a:lnTo>
                      <a:pt x="240" y="416"/>
                    </a:lnTo>
                    <a:lnTo>
                      <a:pt x="248" y="416"/>
                    </a:lnTo>
                    <a:lnTo>
                      <a:pt x="258" y="406"/>
                    </a:lnTo>
                    <a:lnTo>
                      <a:pt x="268" y="398"/>
                    </a:lnTo>
                    <a:lnTo>
                      <a:pt x="276" y="398"/>
                    </a:lnTo>
                    <a:lnTo>
                      <a:pt x="274" y="402"/>
                    </a:lnTo>
                    <a:lnTo>
                      <a:pt x="272" y="408"/>
                    </a:lnTo>
                    <a:lnTo>
                      <a:pt x="286" y="412"/>
                    </a:lnTo>
                    <a:lnTo>
                      <a:pt x="286" y="420"/>
                    </a:lnTo>
                    <a:lnTo>
                      <a:pt x="292" y="418"/>
                    </a:lnTo>
                    <a:lnTo>
                      <a:pt x="294" y="416"/>
                    </a:lnTo>
                    <a:lnTo>
                      <a:pt x="296" y="420"/>
                    </a:lnTo>
                    <a:lnTo>
                      <a:pt x="310" y="420"/>
                    </a:lnTo>
                    <a:lnTo>
                      <a:pt x="312" y="420"/>
                    </a:lnTo>
                    <a:lnTo>
                      <a:pt x="314" y="420"/>
                    </a:lnTo>
                    <a:lnTo>
                      <a:pt x="314" y="418"/>
                    </a:lnTo>
                    <a:lnTo>
                      <a:pt x="322" y="418"/>
                    </a:lnTo>
                    <a:lnTo>
                      <a:pt x="328" y="418"/>
                    </a:lnTo>
                    <a:lnTo>
                      <a:pt x="330" y="418"/>
                    </a:lnTo>
                    <a:lnTo>
                      <a:pt x="336" y="410"/>
                    </a:lnTo>
                    <a:lnTo>
                      <a:pt x="330" y="408"/>
                    </a:lnTo>
                    <a:lnTo>
                      <a:pt x="324" y="402"/>
                    </a:lnTo>
                    <a:lnTo>
                      <a:pt x="322" y="408"/>
                    </a:lnTo>
                    <a:lnTo>
                      <a:pt x="318" y="408"/>
                    </a:lnTo>
                    <a:lnTo>
                      <a:pt x="312" y="408"/>
                    </a:lnTo>
                    <a:lnTo>
                      <a:pt x="312" y="406"/>
                    </a:lnTo>
                    <a:lnTo>
                      <a:pt x="312" y="402"/>
                    </a:lnTo>
                    <a:lnTo>
                      <a:pt x="306" y="400"/>
                    </a:lnTo>
                    <a:lnTo>
                      <a:pt x="314" y="400"/>
                    </a:lnTo>
                    <a:lnTo>
                      <a:pt x="330" y="402"/>
                    </a:lnTo>
                    <a:lnTo>
                      <a:pt x="332" y="402"/>
                    </a:lnTo>
                    <a:lnTo>
                      <a:pt x="328" y="400"/>
                    </a:lnTo>
                    <a:lnTo>
                      <a:pt x="328" y="396"/>
                    </a:lnTo>
                    <a:lnTo>
                      <a:pt x="330" y="396"/>
                    </a:lnTo>
                    <a:lnTo>
                      <a:pt x="332" y="392"/>
                    </a:lnTo>
                    <a:lnTo>
                      <a:pt x="336" y="392"/>
                    </a:lnTo>
                    <a:lnTo>
                      <a:pt x="336" y="398"/>
                    </a:lnTo>
                    <a:lnTo>
                      <a:pt x="342" y="398"/>
                    </a:lnTo>
                    <a:lnTo>
                      <a:pt x="342" y="402"/>
                    </a:lnTo>
                    <a:lnTo>
                      <a:pt x="348" y="406"/>
                    </a:lnTo>
                    <a:lnTo>
                      <a:pt x="350" y="400"/>
                    </a:lnTo>
                    <a:lnTo>
                      <a:pt x="350" y="398"/>
                    </a:lnTo>
                    <a:lnTo>
                      <a:pt x="348" y="398"/>
                    </a:lnTo>
                    <a:lnTo>
                      <a:pt x="348" y="390"/>
                    </a:lnTo>
                    <a:lnTo>
                      <a:pt x="348" y="388"/>
                    </a:lnTo>
                    <a:lnTo>
                      <a:pt x="348" y="384"/>
                    </a:lnTo>
                    <a:lnTo>
                      <a:pt x="338" y="382"/>
                    </a:lnTo>
                    <a:lnTo>
                      <a:pt x="328" y="382"/>
                    </a:lnTo>
                    <a:lnTo>
                      <a:pt x="320" y="382"/>
                    </a:lnTo>
                    <a:lnTo>
                      <a:pt x="318" y="380"/>
                    </a:lnTo>
                    <a:lnTo>
                      <a:pt x="314" y="374"/>
                    </a:lnTo>
                    <a:lnTo>
                      <a:pt x="314" y="372"/>
                    </a:lnTo>
                    <a:lnTo>
                      <a:pt x="314" y="370"/>
                    </a:lnTo>
                    <a:lnTo>
                      <a:pt x="312" y="370"/>
                    </a:lnTo>
                    <a:lnTo>
                      <a:pt x="312" y="374"/>
                    </a:lnTo>
                    <a:lnTo>
                      <a:pt x="312" y="378"/>
                    </a:lnTo>
                    <a:lnTo>
                      <a:pt x="312" y="374"/>
                    </a:lnTo>
                    <a:lnTo>
                      <a:pt x="300" y="372"/>
                    </a:lnTo>
                    <a:lnTo>
                      <a:pt x="300" y="370"/>
                    </a:lnTo>
                    <a:lnTo>
                      <a:pt x="296" y="364"/>
                    </a:lnTo>
                    <a:lnTo>
                      <a:pt x="294" y="360"/>
                    </a:lnTo>
                    <a:lnTo>
                      <a:pt x="292" y="352"/>
                    </a:lnTo>
                    <a:lnTo>
                      <a:pt x="288" y="348"/>
                    </a:lnTo>
                    <a:lnTo>
                      <a:pt x="284" y="348"/>
                    </a:lnTo>
                    <a:lnTo>
                      <a:pt x="282" y="344"/>
                    </a:lnTo>
                    <a:lnTo>
                      <a:pt x="282" y="338"/>
                    </a:lnTo>
                    <a:lnTo>
                      <a:pt x="282" y="334"/>
                    </a:lnTo>
                    <a:lnTo>
                      <a:pt x="278" y="330"/>
                    </a:lnTo>
                    <a:lnTo>
                      <a:pt x="278" y="328"/>
                    </a:lnTo>
                    <a:lnTo>
                      <a:pt x="268" y="328"/>
                    </a:lnTo>
                    <a:lnTo>
                      <a:pt x="272" y="326"/>
                    </a:lnTo>
                    <a:lnTo>
                      <a:pt x="274" y="324"/>
                    </a:lnTo>
                    <a:lnTo>
                      <a:pt x="274" y="318"/>
                    </a:lnTo>
                    <a:lnTo>
                      <a:pt x="274" y="316"/>
                    </a:lnTo>
                    <a:lnTo>
                      <a:pt x="254" y="292"/>
                    </a:lnTo>
                    <a:lnTo>
                      <a:pt x="246" y="298"/>
                    </a:lnTo>
                    <a:lnTo>
                      <a:pt x="248" y="310"/>
                    </a:lnTo>
                    <a:lnTo>
                      <a:pt x="250" y="318"/>
                    </a:lnTo>
                    <a:lnTo>
                      <a:pt x="256" y="320"/>
                    </a:lnTo>
                    <a:lnTo>
                      <a:pt x="268" y="324"/>
                    </a:lnTo>
                    <a:lnTo>
                      <a:pt x="266" y="328"/>
                    </a:lnTo>
                    <a:lnTo>
                      <a:pt x="264" y="328"/>
                    </a:lnTo>
                    <a:lnTo>
                      <a:pt x="264" y="326"/>
                    </a:lnTo>
                    <a:lnTo>
                      <a:pt x="260" y="326"/>
                    </a:lnTo>
                    <a:lnTo>
                      <a:pt x="258" y="328"/>
                    </a:lnTo>
                    <a:lnTo>
                      <a:pt x="256" y="330"/>
                    </a:lnTo>
                    <a:lnTo>
                      <a:pt x="254" y="330"/>
                    </a:lnTo>
                    <a:lnTo>
                      <a:pt x="254" y="328"/>
                    </a:lnTo>
                    <a:lnTo>
                      <a:pt x="250" y="326"/>
                    </a:lnTo>
                    <a:lnTo>
                      <a:pt x="248" y="326"/>
                    </a:lnTo>
                    <a:lnTo>
                      <a:pt x="246" y="334"/>
                    </a:lnTo>
                    <a:lnTo>
                      <a:pt x="242" y="342"/>
                    </a:lnTo>
                    <a:lnTo>
                      <a:pt x="232" y="344"/>
                    </a:lnTo>
                    <a:lnTo>
                      <a:pt x="232" y="338"/>
                    </a:lnTo>
                    <a:lnTo>
                      <a:pt x="236" y="330"/>
                    </a:lnTo>
                    <a:lnTo>
                      <a:pt x="238" y="326"/>
                    </a:lnTo>
                    <a:lnTo>
                      <a:pt x="240" y="324"/>
                    </a:lnTo>
                    <a:lnTo>
                      <a:pt x="240" y="318"/>
                    </a:lnTo>
                    <a:lnTo>
                      <a:pt x="232" y="316"/>
                    </a:lnTo>
                    <a:lnTo>
                      <a:pt x="230" y="310"/>
                    </a:lnTo>
                    <a:lnTo>
                      <a:pt x="228" y="306"/>
                    </a:lnTo>
                    <a:lnTo>
                      <a:pt x="224" y="308"/>
                    </a:lnTo>
                    <a:lnTo>
                      <a:pt x="218" y="302"/>
                    </a:lnTo>
                    <a:lnTo>
                      <a:pt x="210" y="318"/>
                    </a:lnTo>
                    <a:lnTo>
                      <a:pt x="204" y="318"/>
                    </a:lnTo>
                    <a:lnTo>
                      <a:pt x="196" y="308"/>
                    </a:lnTo>
                    <a:lnTo>
                      <a:pt x="194" y="306"/>
                    </a:lnTo>
                    <a:lnTo>
                      <a:pt x="188" y="300"/>
                    </a:lnTo>
                    <a:lnTo>
                      <a:pt x="178" y="300"/>
                    </a:lnTo>
                    <a:lnTo>
                      <a:pt x="178" y="316"/>
                    </a:lnTo>
                    <a:lnTo>
                      <a:pt x="182" y="328"/>
                    </a:lnTo>
                    <a:lnTo>
                      <a:pt x="174" y="330"/>
                    </a:lnTo>
                    <a:lnTo>
                      <a:pt x="156" y="318"/>
                    </a:lnTo>
                    <a:lnTo>
                      <a:pt x="158" y="306"/>
                    </a:lnTo>
                    <a:lnTo>
                      <a:pt x="156" y="292"/>
                    </a:lnTo>
                    <a:lnTo>
                      <a:pt x="150" y="290"/>
                    </a:lnTo>
                    <a:lnTo>
                      <a:pt x="146" y="290"/>
                    </a:lnTo>
                    <a:lnTo>
                      <a:pt x="146" y="290"/>
                    </a:lnTo>
                    <a:lnTo>
                      <a:pt x="146" y="290"/>
                    </a:lnTo>
                    <a:close/>
                    <a:moveTo>
                      <a:pt x="376" y="282"/>
                    </a:moveTo>
                    <a:lnTo>
                      <a:pt x="376" y="282"/>
                    </a:lnTo>
                    <a:lnTo>
                      <a:pt x="378" y="280"/>
                    </a:lnTo>
                    <a:lnTo>
                      <a:pt x="378" y="282"/>
                    </a:lnTo>
                    <a:lnTo>
                      <a:pt x="376" y="284"/>
                    </a:lnTo>
                    <a:lnTo>
                      <a:pt x="372" y="284"/>
                    </a:lnTo>
                    <a:lnTo>
                      <a:pt x="376" y="282"/>
                    </a:lnTo>
                    <a:lnTo>
                      <a:pt x="376" y="282"/>
                    </a:lnTo>
                    <a:lnTo>
                      <a:pt x="376" y="282"/>
                    </a:lnTo>
                    <a:close/>
                    <a:moveTo>
                      <a:pt x="382" y="270"/>
                    </a:moveTo>
                    <a:lnTo>
                      <a:pt x="382" y="274"/>
                    </a:lnTo>
                    <a:lnTo>
                      <a:pt x="360" y="282"/>
                    </a:lnTo>
                    <a:lnTo>
                      <a:pt x="364" y="282"/>
                    </a:lnTo>
                    <a:lnTo>
                      <a:pt x="366" y="284"/>
                    </a:lnTo>
                    <a:lnTo>
                      <a:pt x="354" y="284"/>
                    </a:lnTo>
                    <a:lnTo>
                      <a:pt x="348" y="282"/>
                    </a:lnTo>
                    <a:lnTo>
                      <a:pt x="338" y="288"/>
                    </a:lnTo>
                    <a:lnTo>
                      <a:pt x="338" y="292"/>
                    </a:lnTo>
                    <a:lnTo>
                      <a:pt x="336" y="292"/>
                    </a:lnTo>
                    <a:lnTo>
                      <a:pt x="336" y="296"/>
                    </a:lnTo>
                    <a:lnTo>
                      <a:pt x="338" y="298"/>
                    </a:lnTo>
                    <a:lnTo>
                      <a:pt x="346" y="300"/>
                    </a:lnTo>
                    <a:lnTo>
                      <a:pt x="354" y="300"/>
                    </a:lnTo>
                    <a:lnTo>
                      <a:pt x="354" y="310"/>
                    </a:lnTo>
                    <a:lnTo>
                      <a:pt x="354" y="312"/>
                    </a:lnTo>
                    <a:lnTo>
                      <a:pt x="350" y="316"/>
                    </a:lnTo>
                    <a:lnTo>
                      <a:pt x="348" y="316"/>
                    </a:lnTo>
                    <a:lnTo>
                      <a:pt x="338" y="316"/>
                    </a:lnTo>
                    <a:lnTo>
                      <a:pt x="328" y="312"/>
                    </a:lnTo>
                    <a:lnTo>
                      <a:pt x="324" y="306"/>
                    </a:lnTo>
                    <a:lnTo>
                      <a:pt x="320" y="308"/>
                    </a:lnTo>
                    <a:lnTo>
                      <a:pt x="314" y="308"/>
                    </a:lnTo>
                    <a:lnTo>
                      <a:pt x="318" y="316"/>
                    </a:lnTo>
                    <a:lnTo>
                      <a:pt x="318" y="318"/>
                    </a:lnTo>
                    <a:lnTo>
                      <a:pt x="324" y="326"/>
                    </a:lnTo>
                    <a:lnTo>
                      <a:pt x="330" y="330"/>
                    </a:lnTo>
                    <a:lnTo>
                      <a:pt x="332" y="330"/>
                    </a:lnTo>
                    <a:lnTo>
                      <a:pt x="342" y="326"/>
                    </a:lnTo>
                    <a:lnTo>
                      <a:pt x="348" y="336"/>
                    </a:lnTo>
                    <a:lnTo>
                      <a:pt x="356" y="338"/>
                    </a:lnTo>
                    <a:lnTo>
                      <a:pt x="360" y="338"/>
                    </a:lnTo>
                    <a:lnTo>
                      <a:pt x="364" y="344"/>
                    </a:lnTo>
                    <a:lnTo>
                      <a:pt x="364" y="348"/>
                    </a:lnTo>
                    <a:lnTo>
                      <a:pt x="366" y="354"/>
                    </a:lnTo>
                    <a:lnTo>
                      <a:pt x="366" y="356"/>
                    </a:lnTo>
                    <a:lnTo>
                      <a:pt x="372" y="360"/>
                    </a:lnTo>
                    <a:lnTo>
                      <a:pt x="374" y="360"/>
                    </a:lnTo>
                    <a:lnTo>
                      <a:pt x="382" y="354"/>
                    </a:lnTo>
                    <a:lnTo>
                      <a:pt x="392" y="348"/>
                    </a:lnTo>
                    <a:lnTo>
                      <a:pt x="394" y="344"/>
                    </a:lnTo>
                    <a:lnTo>
                      <a:pt x="402" y="344"/>
                    </a:lnTo>
                    <a:lnTo>
                      <a:pt x="406" y="342"/>
                    </a:lnTo>
                    <a:lnTo>
                      <a:pt x="410" y="338"/>
                    </a:lnTo>
                    <a:lnTo>
                      <a:pt x="412" y="334"/>
                    </a:lnTo>
                    <a:lnTo>
                      <a:pt x="410" y="316"/>
                    </a:lnTo>
                    <a:lnTo>
                      <a:pt x="412" y="316"/>
                    </a:lnTo>
                    <a:lnTo>
                      <a:pt x="404" y="312"/>
                    </a:lnTo>
                    <a:lnTo>
                      <a:pt x="402" y="316"/>
                    </a:lnTo>
                    <a:lnTo>
                      <a:pt x="400" y="318"/>
                    </a:lnTo>
                    <a:lnTo>
                      <a:pt x="394" y="308"/>
                    </a:lnTo>
                    <a:lnTo>
                      <a:pt x="384" y="306"/>
                    </a:lnTo>
                    <a:lnTo>
                      <a:pt x="382" y="298"/>
                    </a:lnTo>
                    <a:lnTo>
                      <a:pt x="394" y="296"/>
                    </a:lnTo>
                    <a:lnTo>
                      <a:pt x="396" y="292"/>
                    </a:lnTo>
                    <a:lnTo>
                      <a:pt x="390" y="282"/>
                    </a:lnTo>
                    <a:lnTo>
                      <a:pt x="384" y="282"/>
                    </a:lnTo>
                    <a:lnTo>
                      <a:pt x="382" y="280"/>
                    </a:lnTo>
                    <a:lnTo>
                      <a:pt x="384" y="274"/>
                    </a:lnTo>
                    <a:lnTo>
                      <a:pt x="390" y="270"/>
                    </a:lnTo>
                    <a:lnTo>
                      <a:pt x="386" y="270"/>
                    </a:lnTo>
                    <a:lnTo>
                      <a:pt x="382" y="270"/>
                    </a:lnTo>
                    <a:lnTo>
                      <a:pt x="382" y="270"/>
                    </a:lnTo>
                    <a:lnTo>
                      <a:pt x="382" y="270"/>
                    </a:lnTo>
                    <a:close/>
                    <a:moveTo>
                      <a:pt x="48" y="262"/>
                    </a:moveTo>
                    <a:lnTo>
                      <a:pt x="48" y="262"/>
                    </a:lnTo>
                    <a:lnTo>
                      <a:pt x="40" y="264"/>
                    </a:lnTo>
                    <a:lnTo>
                      <a:pt x="36" y="266"/>
                    </a:lnTo>
                    <a:lnTo>
                      <a:pt x="20" y="272"/>
                    </a:lnTo>
                    <a:lnTo>
                      <a:pt x="4" y="278"/>
                    </a:lnTo>
                    <a:lnTo>
                      <a:pt x="4" y="296"/>
                    </a:lnTo>
                    <a:lnTo>
                      <a:pt x="6" y="302"/>
                    </a:lnTo>
                    <a:lnTo>
                      <a:pt x="10" y="308"/>
                    </a:lnTo>
                    <a:lnTo>
                      <a:pt x="6" y="310"/>
                    </a:lnTo>
                    <a:lnTo>
                      <a:pt x="2" y="310"/>
                    </a:lnTo>
                    <a:lnTo>
                      <a:pt x="4" y="316"/>
                    </a:lnTo>
                    <a:lnTo>
                      <a:pt x="6" y="318"/>
                    </a:lnTo>
                    <a:lnTo>
                      <a:pt x="0" y="338"/>
                    </a:lnTo>
                    <a:lnTo>
                      <a:pt x="4" y="344"/>
                    </a:lnTo>
                    <a:lnTo>
                      <a:pt x="12" y="348"/>
                    </a:lnTo>
                    <a:lnTo>
                      <a:pt x="14" y="356"/>
                    </a:lnTo>
                    <a:lnTo>
                      <a:pt x="14" y="360"/>
                    </a:lnTo>
                    <a:lnTo>
                      <a:pt x="18" y="362"/>
                    </a:lnTo>
                    <a:lnTo>
                      <a:pt x="24" y="362"/>
                    </a:lnTo>
                    <a:lnTo>
                      <a:pt x="30" y="362"/>
                    </a:lnTo>
                    <a:lnTo>
                      <a:pt x="40" y="346"/>
                    </a:lnTo>
                    <a:lnTo>
                      <a:pt x="42" y="346"/>
                    </a:lnTo>
                    <a:lnTo>
                      <a:pt x="42" y="348"/>
                    </a:lnTo>
                    <a:lnTo>
                      <a:pt x="46" y="348"/>
                    </a:lnTo>
                    <a:lnTo>
                      <a:pt x="48" y="348"/>
                    </a:lnTo>
                    <a:lnTo>
                      <a:pt x="46" y="352"/>
                    </a:lnTo>
                    <a:lnTo>
                      <a:pt x="58" y="348"/>
                    </a:lnTo>
                    <a:lnTo>
                      <a:pt x="66" y="348"/>
                    </a:lnTo>
                    <a:lnTo>
                      <a:pt x="68" y="344"/>
                    </a:lnTo>
                    <a:lnTo>
                      <a:pt x="68" y="338"/>
                    </a:lnTo>
                    <a:lnTo>
                      <a:pt x="70" y="334"/>
                    </a:lnTo>
                    <a:lnTo>
                      <a:pt x="70" y="328"/>
                    </a:lnTo>
                    <a:lnTo>
                      <a:pt x="82" y="318"/>
                    </a:lnTo>
                    <a:lnTo>
                      <a:pt x="94" y="308"/>
                    </a:lnTo>
                    <a:lnTo>
                      <a:pt x="112" y="298"/>
                    </a:lnTo>
                    <a:lnTo>
                      <a:pt x="124" y="296"/>
                    </a:lnTo>
                    <a:lnTo>
                      <a:pt x="128" y="296"/>
                    </a:lnTo>
                    <a:lnTo>
                      <a:pt x="130" y="298"/>
                    </a:lnTo>
                    <a:lnTo>
                      <a:pt x="132" y="298"/>
                    </a:lnTo>
                    <a:lnTo>
                      <a:pt x="132" y="296"/>
                    </a:lnTo>
                    <a:lnTo>
                      <a:pt x="138" y="292"/>
                    </a:lnTo>
                    <a:lnTo>
                      <a:pt x="138" y="288"/>
                    </a:lnTo>
                    <a:lnTo>
                      <a:pt x="128" y="284"/>
                    </a:lnTo>
                    <a:lnTo>
                      <a:pt x="124" y="280"/>
                    </a:lnTo>
                    <a:lnTo>
                      <a:pt x="120" y="278"/>
                    </a:lnTo>
                    <a:lnTo>
                      <a:pt x="110" y="274"/>
                    </a:lnTo>
                    <a:lnTo>
                      <a:pt x="96" y="274"/>
                    </a:lnTo>
                    <a:lnTo>
                      <a:pt x="88" y="278"/>
                    </a:lnTo>
                    <a:lnTo>
                      <a:pt x="82" y="278"/>
                    </a:lnTo>
                    <a:lnTo>
                      <a:pt x="76" y="272"/>
                    </a:lnTo>
                    <a:lnTo>
                      <a:pt x="50" y="264"/>
                    </a:lnTo>
                    <a:lnTo>
                      <a:pt x="50" y="262"/>
                    </a:lnTo>
                    <a:lnTo>
                      <a:pt x="48" y="262"/>
                    </a:lnTo>
                    <a:lnTo>
                      <a:pt x="48" y="262"/>
                    </a:lnTo>
                    <a:lnTo>
                      <a:pt x="48" y="262"/>
                    </a:lnTo>
                    <a:close/>
                    <a:moveTo>
                      <a:pt x="392" y="260"/>
                    </a:moveTo>
                    <a:lnTo>
                      <a:pt x="392" y="260"/>
                    </a:lnTo>
                    <a:lnTo>
                      <a:pt x="390" y="262"/>
                    </a:lnTo>
                    <a:lnTo>
                      <a:pt x="394" y="264"/>
                    </a:lnTo>
                    <a:lnTo>
                      <a:pt x="394" y="260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2" y="260"/>
                    </a:lnTo>
                    <a:close/>
                    <a:moveTo>
                      <a:pt x="296" y="238"/>
                    </a:moveTo>
                    <a:lnTo>
                      <a:pt x="296" y="238"/>
                    </a:lnTo>
                    <a:lnTo>
                      <a:pt x="296" y="248"/>
                    </a:lnTo>
                    <a:lnTo>
                      <a:pt x="300" y="248"/>
                    </a:lnTo>
                    <a:lnTo>
                      <a:pt x="302" y="246"/>
                    </a:lnTo>
                    <a:lnTo>
                      <a:pt x="300" y="242"/>
                    </a:lnTo>
                    <a:lnTo>
                      <a:pt x="296" y="238"/>
                    </a:lnTo>
                    <a:lnTo>
                      <a:pt x="296" y="238"/>
                    </a:lnTo>
                    <a:lnTo>
                      <a:pt x="296" y="238"/>
                    </a:lnTo>
                    <a:close/>
                    <a:moveTo>
                      <a:pt x="422" y="228"/>
                    </a:moveTo>
                    <a:lnTo>
                      <a:pt x="422" y="228"/>
                    </a:lnTo>
                    <a:lnTo>
                      <a:pt x="420" y="234"/>
                    </a:lnTo>
                    <a:lnTo>
                      <a:pt x="418" y="242"/>
                    </a:lnTo>
                    <a:lnTo>
                      <a:pt x="414" y="242"/>
                    </a:lnTo>
                    <a:lnTo>
                      <a:pt x="410" y="254"/>
                    </a:lnTo>
                    <a:lnTo>
                      <a:pt x="418" y="254"/>
                    </a:lnTo>
                    <a:lnTo>
                      <a:pt x="420" y="260"/>
                    </a:lnTo>
                    <a:lnTo>
                      <a:pt x="424" y="262"/>
                    </a:lnTo>
                    <a:lnTo>
                      <a:pt x="430" y="262"/>
                    </a:lnTo>
                    <a:lnTo>
                      <a:pt x="436" y="262"/>
                    </a:lnTo>
                    <a:lnTo>
                      <a:pt x="438" y="262"/>
                    </a:lnTo>
                    <a:lnTo>
                      <a:pt x="440" y="264"/>
                    </a:lnTo>
                    <a:lnTo>
                      <a:pt x="446" y="260"/>
                    </a:lnTo>
                    <a:lnTo>
                      <a:pt x="448" y="254"/>
                    </a:lnTo>
                    <a:lnTo>
                      <a:pt x="448" y="246"/>
                    </a:lnTo>
                    <a:lnTo>
                      <a:pt x="446" y="242"/>
                    </a:lnTo>
                    <a:lnTo>
                      <a:pt x="438" y="228"/>
                    </a:lnTo>
                    <a:lnTo>
                      <a:pt x="430" y="230"/>
                    </a:lnTo>
                    <a:lnTo>
                      <a:pt x="428" y="230"/>
                    </a:lnTo>
                    <a:lnTo>
                      <a:pt x="424" y="230"/>
                    </a:lnTo>
                    <a:lnTo>
                      <a:pt x="422" y="228"/>
                    </a:lnTo>
                    <a:lnTo>
                      <a:pt x="422" y="228"/>
                    </a:lnTo>
                    <a:lnTo>
                      <a:pt x="422" y="228"/>
                    </a:lnTo>
                    <a:close/>
                    <a:moveTo>
                      <a:pt x="414" y="228"/>
                    </a:moveTo>
                    <a:lnTo>
                      <a:pt x="414" y="228"/>
                    </a:lnTo>
                    <a:lnTo>
                      <a:pt x="412" y="230"/>
                    </a:lnTo>
                    <a:lnTo>
                      <a:pt x="404" y="234"/>
                    </a:lnTo>
                    <a:lnTo>
                      <a:pt x="404" y="236"/>
                    </a:lnTo>
                    <a:lnTo>
                      <a:pt x="404" y="238"/>
                    </a:lnTo>
                    <a:lnTo>
                      <a:pt x="406" y="238"/>
                    </a:lnTo>
                    <a:lnTo>
                      <a:pt x="414" y="230"/>
                    </a:lnTo>
                    <a:lnTo>
                      <a:pt x="418" y="228"/>
                    </a:lnTo>
                    <a:lnTo>
                      <a:pt x="414" y="228"/>
                    </a:lnTo>
                    <a:lnTo>
                      <a:pt x="414" y="228"/>
                    </a:lnTo>
                    <a:lnTo>
                      <a:pt x="414" y="228"/>
                    </a:lnTo>
                    <a:close/>
                    <a:moveTo>
                      <a:pt x="96" y="216"/>
                    </a:moveTo>
                    <a:lnTo>
                      <a:pt x="96" y="216"/>
                    </a:lnTo>
                    <a:lnTo>
                      <a:pt x="94" y="218"/>
                    </a:lnTo>
                    <a:lnTo>
                      <a:pt x="94" y="220"/>
                    </a:lnTo>
                    <a:lnTo>
                      <a:pt x="94" y="226"/>
                    </a:lnTo>
                    <a:lnTo>
                      <a:pt x="88" y="228"/>
                    </a:lnTo>
                    <a:lnTo>
                      <a:pt x="84" y="230"/>
                    </a:lnTo>
                    <a:lnTo>
                      <a:pt x="82" y="236"/>
                    </a:lnTo>
                    <a:lnTo>
                      <a:pt x="84" y="242"/>
                    </a:lnTo>
                    <a:lnTo>
                      <a:pt x="88" y="242"/>
                    </a:lnTo>
                    <a:lnTo>
                      <a:pt x="94" y="242"/>
                    </a:lnTo>
                    <a:lnTo>
                      <a:pt x="100" y="226"/>
                    </a:lnTo>
                    <a:lnTo>
                      <a:pt x="102" y="218"/>
                    </a:lnTo>
                    <a:lnTo>
                      <a:pt x="100" y="216"/>
                    </a:lnTo>
                    <a:lnTo>
                      <a:pt x="96" y="216"/>
                    </a:lnTo>
                    <a:lnTo>
                      <a:pt x="96" y="216"/>
                    </a:lnTo>
                    <a:lnTo>
                      <a:pt x="96" y="216"/>
                    </a:lnTo>
                    <a:close/>
                    <a:moveTo>
                      <a:pt x="124" y="206"/>
                    </a:moveTo>
                    <a:lnTo>
                      <a:pt x="124" y="210"/>
                    </a:lnTo>
                    <a:lnTo>
                      <a:pt x="130" y="210"/>
                    </a:lnTo>
                    <a:lnTo>
                      <a:pt x="130" y="208"/>
                    </a:lnTo>
                    <a:lnTo>
                      <a:pt x="130" y="206"/>
                    </a:lnTo>
                    <a:lnTo>
                      <a:pt x="124" y="206"/>
                    </a:lnTo>
                    <a:lnTo>
                      <a:pt x="124" y="206"/>
                    </a:lnTo>
                    <a:lnTo>
                      <a:pt x="124" y="206"/>
                    </a:lnTo>
                    <a:close/>
                    <a:moveTo>
                      <a:pt x="600" y="196"/>
                    </a:moveTo>
                    <a:lnTo>
                      <a:pt x="600" y="196"/>
                    </a:lnTo>
                    <a:lnTo>
                      <a:pt x="604" y="202"/>
                    </a:lnTo>
                    <a:lnTo>
                      <a:pt x="604" y="206"/>
                    </a:lnTo>
                    <a:lnTo>
                      <a:pt x="602" y="206"/>
                    </a:lnTo>
                    <a:lnTo>
                      <a:pt x="600" y="200"/>
                    </a:lnTo>
                    <a:lnTo>
                      <a:pt x="600" y="198"/>
                    </a:lnTo>
                    <a:lnTo>
                      <a:pt x="600" y="196"/>
                    </a:lnTo>
                    <a:lnTo>
                      <a:pt x="600" y="196"/>
                    </a:lnTo>
                    <a:lnTo>
                      <a:pt x="600" y="196"/>
                    </a:lnTo>
                    <a:close/>
                    <a:moveTo>
                      <a:pt x="492" y="196"/>
                    </a:moveTo>
                    <a:lnTo>
                      <a:pt x="492" y="196"/>
                    </a:lnTo>
                    <a:lnTo>
                      <a:pt x="494" y="196"/>
                    </a:lnTo>
                    <a:lnTo>
                      <a:pt x="492" y="196"/>
                    </a:lnTo>
                    <a:lnTo>
                      <a:pt x="486" y="196"/>
                    </a:lnTo>
                    <a:lnTo>
                      <a:pt x="494" y="206"/>
                    </a:lnTo>
                    <a:lnTo>
                      <a:pt x="500" y="206"/>
                    </a:lnTo>
                    <a:lnTo>
                      <a:pt x="500" y="202"/>
                    </a:lnTo>
                    <a:lnTo>
                      <a:pt x="500" y="196"/>
                    </a:lnTo>
                    <a:lnTo>
                      <a:pt x="492" y="196"/>
                    </a:lnTo>
                    <a:lnTo>
                      <a:pt x="492" y="196"/>
                    </a:lnTo>
                    <a:lnTo>
                      <a:pt x="492" y="196"/>
                    </a:lnTo>
                    <a:close/>
                    <a:moveTo>
                      <a:pt x="296" y="196"/>
                    </a:moveTo>
                    <a:lnTo>
                      <a:pt x="296" y="196"/>
                    </a:lnTo>
                    <a:lnTo>
                      <a:pt x="294" y="198"/>
                    </a:lnTo>
                    <a:lnTo>
                      <a:pt x="294" y="202"/>
                    </a:lnTo>
                    <a:lnTo>
                      <a:pt x="296" y="208"/>
                    </a:lnTo>
                    <a:lnTo>
                      <a:pt x="296" y="206"/>
                    </a:lnTo>
                    <a:lnTo>
                      <a:pt x="296" y="208"/>
                    </a:lnTo>
                    <a:lnTo>
                      <a:pt x="294" y="210"/>
                    </a:lnTo>
                    <a:lnTo>
                      <a:pt x="294" y="216"/>
                    </a:lnTo>
                    <a:lnTo>
                      <a:pt x="306" y="212"/>
                    </a:lnTo>
                    <a:lnTo>
                      <a:pt x="312" y="216"/>
                    </a:lnTo>
                    <a:lnTo>
                      <a:pt x="314" y="216"/>
                    </a:lnTo>
                    <a:lnTo>
                      <a:pt x="312" y="216"/>
                    </a:lnTo>
                    <a:lnTo>
                      <a:pt x="302" y="220"/>
                    </a:lnTo>
                    <a:lnTo>
                      <a:pt x="300" y="224"/>
                    </a:lnTo>
                    <a:lnTo>
                      <a:pt x="304" y="224"/>
                    </a:lnTo>
                    <a:lnTo>
                      <a:pt x="310" y="224"/>
                    </a:lnTo>
                    <a:lnTo>
                      <a:pt x="306" y="226"/>
                    </a:lnTo>
                    <a:lnTo>
                      <a:pt x="306" y="228"/>
                    </a:lnTo>
                    <a:lnTo>
                      <a:pt x="302" y="234"/>
                    </a:lnTo>
                    <a:lnTo>
                      <a:pt x="302" y="236"/>
                    </a:lnTo>
                    <a:lnTo>
                      <a:pt x="304" y="236"/>
                    </a:lnTo>
                    <a:lnTo>
                      <a:pt x="312" y="236"/>
                    </a:lnTo>
                    <a:lnTo>
                      <a:pt x="318" y="234"/>
                    </a:lnTo>
                    <a:lnTo>
                      <a:pt x="328" y="226"/>
                    </a:lnTo>
                    <a:lnTo>
                      <a:pt x="324" y="224"/>
                    </a:lnTo>
                    <a:lnTo>
                      <a:pt x="324" y="220"/>
                    </a:lnTo>
                    <a:lnTo>
                      <a:pt x="328" y="218"/>
                    </a:lnTo>
                    <a:lnTo>
                      <a:pt x="324" y="210"/>
                    </a:lnTo>
                    <a:lnTo>
                      <a:pt x="318" y="212"/>
                    </a:lnTo>
                    <a:lnTo>
                      <a:pt x="318" y="202"/>
                    </a:lnTo>
                    <a:lnTo>
                      <a:pt x="310" y="202"/>
                    </a:lnTo>
                    <a:lnTo>
                      <a:pt x="306" y="202"/>
                    </a:lnTo>
                    <a:lnTo>
                      <a:pt x="310" y="196"/>
                    </a:lnTo>
                    <a:lnTo>
                      <a:pt x="302" y="196"/>
                    </a:lnTo>
                    <a:lnTo>
                      <a:pt x="296" y="196"/>
                    </a:lnTo>
                    <a:lnTo>
                      <a:pt x="296" y="196"/>
                    </a:lnTo>
                    <a:lnTo>
                      <a:pt x="296" y="196"/>
                    </a:lnTo>
                    <a:close/>
                    <a:moveTo>
                      <a:pt x="358" y="192"/>
                    </a:moveTo>
                    <a:lnTo>
                      <a:pt x="358" y="192"/>
                    </a:lnTo>
                    <a:lnTo>
                      <a:pt x="354" y="192"/>
                    </a:lnTo>
                    <a:lnTo>
                      <a:pt x="350" y="196"/>
                    </a:lnTo>
                    <a:lnTo>
                      <a:pt x="354" y="198"/>
                    </a:lnTo>
                    <a:lnTo>
                      <a:pt x="360" y="200"/>
                    </a:lnTo>
                    <a:lnTo>
                      <a:pt x="360" y="206"/>
                    </a:lnTo>
                    <a:lnTo>
                      <a:pt x="348" y="206"/>
                    </a:lnTo>
                    <a:lnTo>
                      <a:pt x="354" y="210"/>
                    </a:lnTo>
                    <a:lnTo>
                      <a:pt x="356" y="212"/>
                    </a:lnTo>
                    <a:lnTo>
                      <a:pt x="358" y="212"/>
                    </a:lnTo>
                    <a:lnTo>
                      <a:pt x="358" y="216"/>
                    </a:lnTo>
                    <a:lnTo>
                      <a:pt x="356" y="218"/>
                    </a:lnTo>
                    <a:lnTo>
                      <a:pt x="356" y="220"/>
                    </a:lnTo>
                    <a:lnTo>
                      <a:pt x="360" y="224"/>
                    </a:lnTo>
                    <a:lnTo>
                      <a:pt x="358" y="226"/>
                    </a:lnTo>
                    <a:lnTo>
                      <a:pt x="358" y="228"/>
                    </a:lnTo>
                    <a:lnTo>
                      <a:pt x="350" y="228"/>
                    </a:lnTo>
                    <a:lnTo>
                      <a:pt x="354" y="220"/>
                    </a:lnTo>
                    <a:lnTo>
                      <a:pt x="346" y="212"/>
                    </a:lnTo>
                    <a:lnTo>
                      <a:pt x="338" y="202"/>
                    </a:lnTo>
                    <a:lnTo>
                      <a:pt x="330" y="202"/>
                    </a:lnTo>
                    <a:lnTo>
                      <a:pt x="330" y="210"/>
                    </a:lnTo>
                    <a:lnTo>
                      <a:pt x="332" y="210"/>
                    </a:lnTo>
                    <a:lnTo>
                      <a:pt x="332" y="212"/>
                    </a:lnTo>
                    <a:lnTo>
                      <a:pt x="330" y="218"/>
                    </a:lnTo>
                    <a:lnTo>
                      <a:pt x="338" y="224"/>
                    </a:lnTo>
                    <a:lnTo>
                      <a:pt x="338" y="230"/>
                    </a:lnTo>
                    <a:lnTo>
                      <a:pt x="322" y="230"/>
                    </a:lnTo>
                    <a:lnTo>
                      <a:pt x="322" y="236"/>
                    </a:lnTo>
                    <a:lnTo>
                      <a:pt x="320" y="236"/>
                    </a:lnTo>
                    <a:lnTo>
                      <a:pt x="322" y="242"/>
                    </a:lnTo>
                    <a:lnTo>
                      <a:pt x="322" y="246"/>
                    </a:lnTo>
                    <a:lnTo>
                      <a:pt x="338" y="238"/>
                    </a:lnTo>
                    <a:lnTo>
                      <a:pt x="356" y="234"/>
                    </a:lnTo>
                    <a:lnTo>
                      <a:pt x="358" y="234"/>
                    </a:lnTo>
                    <a:lnTo>
                      <a:pt x="360" y="236"/>
                    </a:lnTo>
                    <a:lnTo>
                      <a:pt x="348" y="244"/>
                    </a:lnTo>
                    <a:lnTo>
                      <a:pt x="350" y="254"/>
                    </a:lnTo>
                    <a:lnTo>
                      <a:pt x="358" y="254"/>
                    </a:lnTo>
                    <a:lnTo>
                      <a:pt x="366" y="254"/>
                    </a:lnTo>
                    <a:lnTo>
                      <a:pt x="378" y="252"/>
                    </a:lnTo>
                    <a:lnTo>
                      <a:pt x="390" y="252"/>
                    </a:lnTo>
                    <a:lnTo>
                      <a:pt x="396" y="252"/>
                    </a:lnTo>
                    <a:lnTo>
                      <a:pt x="396" y="248"/>
                    </a:lnTo>
                    <a:lnTo>
                      <a:pt x="400" y="246"/>
                    </a:lnTo>
                    <a:lnTo>
                      <a:pt x="396" y="242"/>
                    </a:lnTo>
                    <a:lnTo>
                      <a:pt x="394" y="238"/>
                    </a:lnTo>
                    <a:lnTo>
                      <a:pt x="394" y="242"/>
                    </a:lnTo>
                    <a:lnTo>
                      <a:pt x="396" y="236"/>
                    </a:lnTo>
                    <a:lnTo>
                      <a:pt x="396" y="228"/>
                    </a:lnTo>
                    <a:lnTo>
                      <a:pt x="390" y="228"/>
                    </a:lnTo>
                    <a:lnTo>
                      <a:pt x="390" y="224"/>
                    </a:lnTo>
                    <a:lnTo>
                      <a:pt x="390" y="216"/>
                    </a:lnTo>
                    <a:lnTo>
                      <a:pt x="390" y="210"/>
                    </a:lnTo>
                    <a:lnTo>
                      <a:pt x="386" y="206"/>
                    </a:lnTo>
                    <a:lnTo>
                      <a:pt x="378" y="202"/>
                    </a:lnTo>
                    <a:lnTo>
                      <a:pt x="378" y="200"/>
                    </a:lnTo>
                    <a:lnTo>
                      <a:pt x="378" y="198"/>
                    </a:lnTo>
                    <a:lnTo>
                      <a:pt x="376" y="196"/>
                    </a:lnTo>
                    <a:lnTo>
                      <a:pt x="374" y="196"/>
                    </a:lnTo>
                    <a:lnTo>
                      <a:pt x="372" y="198"/>
                    </a:lnTo>
                    <a:lnTo>
                      <a:pt x="372" y="202"/>
                    </a:lnTo>
                    <a:lnTo>
                      <a:pt x="374" y="202"/>
                    </a:lnTo>
                    <a:lnTo>
                      <a:pt x="376" y="202"/>
                    </a:lnTo>
                    <a:lnTo>
                      <a:pt x="374" y="206"/>
                    </a:lnTo>
                    <a:lnTo>
                      <a:pt x="368" y="206"/>
                    </a:lnTo>
                    <a:lnTo>
                      <a:pt x="366" y="206"/>
                    </a:lnTo>
                    <a:lnTo>
                      <a:pt x="364" y="202"/>
                    </a:lnTo>
                    <a:lnTo>
                      <a:pt x="366" y="202"/>
                    </a:lnTo>
                    <a:lnTo>
                      <a:pt x="358" y="192"/>
                    </a:lnTo>
                    <a:lnTo>
                      <a:pt x="358" y="192"/>
                    </a:lnTo>
                    <a:lnTo>
                      <a:pt x="358" y="192"/>
                    </a:lnTo>
                    <a:close/>
                    <a:moveTo>
                      <a:pt x="138" y="192"/>
                    </a:moveTo>
                    <a:lnTo>
                      <a:pt x="138" y="192"/>
                    </a:lnTo>
                    <a:lnTo>
                      <a:pt x="138" y="196"/>
                    </a:lnTo>
                    <a:lnTo>
                      <a:pt x="138" y="198"/>
                    </a:lnTo>
                    <a:lnTo>
                      <a:pt x="142" y="198"/>
                    </a:lnTo>
                    <a:lnTo>
                      <a:pt x="142" y="196"/>
                    </a:lnTo>
                    <a:lnTo>
                      <a:pt x="142" y="192"/>
                    </a:lnTo>
                    <a:lnTo>
                      <a:pt x="138" y="192"/>
                    </a:lnTo>
                    <a:lnTo>
                      <a:pt x="138" y="192"/>
                    </a:lnTo>
                    <a:lnTo>
                      <a:pt x="138" y="192"/>
                    </a:lnTo>
                    <a:close/>
                    <a:moveTo>
                      <a:pt x="418" y="190"/>
                    </a:moveTo>
                    <a:lnTo>
                      <a:pt x="418" y="190"/>
                    </a:lnTo>
                    <a:lnTo>
                      <a:pt x="412" y="192"/>
                    </a:lnTo>
                    <a:lnTo>
                      <a:pt x="410" y="196"/>
                    </a:lnTo>
                    <a:lnTo>
                      <a:pt x="414" y="206"/>
                    </a:lnTo>
                    <a:lnTo>
                      <a:pt x="422" y="210"/>
                    </a:lnTo>
                    <a:lnTo>
                      <a:pt x="430" y="210"/>
                    </a:lnTo>
                    <a:lnTo>
                      <a:pt x="436" y="210"/>
                    </a:lnTo>
                    <a:lnTo>
                      <a:pt x="440" y="216"/>
                    </a:lnTo>
                    <a:lnTo>
                      <a:pt x="446" y="216"/>
                    </a:lnTo>
                    <a:lnTo>
                      <a:pt x="448" y="212"/>
                    </a:lnTo>
                    <a:lnTo>
                      <a:pt x="450" y="212"/>
                    </a:lnTo>
                    <a:lnTo>
                      <a:pt x="454" y="210"/>
                    </a:lnTo>
                    <a:lnTo>
                      <a:pt x="456" y="216"/>
                    </a:lnTo>
                    <a:lnTo>
                      <a:pt x="466" y="220"/>
                    </a:lnTo>
                    <a:lnTo>
                      <a:pt x="472" y="224"/>
                    </a:lnTo>
                    <a:lnTo>
                      <a:pt x="476" y="230"/>
                    </a:lnTo>
                    <a:lnTo>
                      <a:pt x="474" y="242"/>
                    </a:lnTo>
                    <a:lnTo>
                      <a:pt x="472" y="248"/>
                    </a:lnTo>
                    <a:lnTo>
                      <a:pt x="474" y="260"/>
                    </a:lnTo>
                    <a:lnTo>
                      <a:pt x="476" y="270"/>
                    </a:lnTo>
                    <a:lnTo>
                      <a:pt x="484" y="266"/>
                    </a:lnTo>
                    <a:lnTo>
                      <a:pt x="484" y="264"/>
                    </a:lnTo>
                    <a:lnTo>
                      <a:pt x="486" y="264"/>
                    </a:lnTo>
                    <a:lnTo>
                      <a:pt x="490" y="266"/>
                    </a:lnTo>
                    <a:lnTo>
                      <a:pt x="490" y="270"/>
                    </a:lnTo>
                    <a:lnTo>
                      <a:pt x="494" y="266"/>
                    </a:lnTo>
                    <a:lnTo>
                      <a:pt x="496" y="264"/>
                    </a:lnTo>
                    <a:lnTo>
                      <a:pt x="510" y="262"/>
                    </a:lnTo>
                    <a:lnTo>
                      <a:pt x="514" y="254"/>
                    </a:lnTo>
                    <a:lnTo>
                      <a:pt x="520" y="266"/>
                    </a:lnTo>
                    <a:lnTo>
                      <a:pt x="530" y="266"/>
                    </a:lnTo>
                    <a:lnTo>
                      <a:pt x="540" y="266"/>
                    </a:lnTo>
                    <a:lnTo>
                      <a:pt x="546" y="262"/>
                    </a:lnTo>
                    <a:lnTo>
                      <a:pt x="548" y="262"/>
                    </a:lnTo>
                    <a:lnTo>
                      <a:pt x="550" y="266"/>
                    </a:lnTo>
                    <a:lnTo>
                      <a:pt x="564" y="264"/>
                    </a:lnTo>
                    <a:lnTo>
                      <a:pt x="564" y="266"/>
                    </a:lnTo>
                    <a:lnTo>
                      <a:pt x="566" y="266"/>
                    </a:lnTo>
                    <a:lnTo>
                      <a:pt x="582" y="264"/>
                    </a:lnTo>
                    <a:lnTo>
                      <a:pt x="586" y="264"/>
                    </a:lnTo>
                    <a:lnTo>
                      <a:pt x="592" y="264"/>
                    </a:lnTo>
                    <a:lnTo>
                      <a:pt x="596" y="262"/>
                    </a:lnTo>
                    <a:lnTo>
                      <a:pt x="594" y="260"/>
                    </a:lnTo>
                    <a:lnTo>
                      <a:pt x="600" y="256"/>
                    </a:lnTo>
                    <a:lnTo>
                      <a:pt x="602" y="262"/>
                    </a:lnTo>
                    <a:lnTo>
                      <a:pt x="604" y="264"/>
                    </a:lnTo>
                    <a:lnTo>
                      <a:pt x="608" y="262"/>
                    </a:lnTo>
                    <a:lnTo>
                      <a:pt x="610" y="262"/>
                    </a:lnTo>
                    <a:lnTo>
                      <a:pt x="610" y="264"/>
                    </a:lnTo>
                    <a:lnTo>
                      <a:pt x="626" y="264"/>
                    </a:lnTo>
                    <a:lnTo>
                      <a:pt x="642" y="264"/>
                    </a:lnTo>
                    <a:lnTo>
                      <a:pt x="642" y="256"/>
                    </a:lnTo>
                    <a:lnTo>
                      <a:pt x="642" y="252"/>
                    </a:lnTo>
                    <a:lnTo>
                      <a:pt x="646" y="248"/>
                    </a:lnTo>
                    <a:lnTo>
                      <a:pt x="648" y="246"/>
                    </a:lnTo>
                    <a:lnTo>
                      <a:pt x="654" y="246"/>
                    </a:lnTo>
                    <a:lnTo>
                      <a:pt x="654" y="242"/>
                    </a:lnTo>
                    <a:lnTo>
                      <a:pt x="654" y="238"/>
                    </a:lnTo>
                    <a:lnTo>
                      <a:pt x="638" y="228"/>
                    </a:lnTo>
                    <a:lnTo>
                      <a:pt x="632" y="230"/>
                    </a:lnTo>
                    <a:lnTo>
                      <a:pt x="630" y="230"/>
                    </a:lnTo>
                    <a:lnTo>
                      <a:pt x="628" y="230"/>
                    </a:lnTo>
                    <a:lnTo>
                      <a:pt x="626" y="230"/>
                    </a:lnTo>
                    <a:lnTo>
                      <a:pt x="620" y="226"/>
                    </a:lnTo>
                    <a:lnTo>
                      <a:pt x="612" y="224"/>
                    </a:lnTo>
                    <a:lnTo>
                      <a:pt x="604" y="224"/>
                    </a:lnTo>
                    <a:lnTo>
                      <a:pt x="602" y="228"/>
                    </a:lnTo>
                    <a:lnTo>
                      <a:pt x="600" y="228"/>
                    </a:lnTo>
                    <a:lnTo>
                      <a:pt x="596" y="226"/>
                    </a:lnTo>
                    <a:lnTo>
                      <a:pt x="592" y="226"/>
                    </a:lnTo>
                    <a:lnTo>
                      <a:pt x="592" y="224"/>
                    </a:lnTo>
                    <a:lnTo>
                      <a:pt x="586" y="224"/>
                    </a:lnTo>
                    <a:lnTo>
                      <a:pt x="576" y="228"/>
                    </a:lnTo>
                    <a:lnTo>
                      <a:pt x="556" y="230"/>
                    </a:lnTo>
                    <a:lnTo>
                      <a:pt x="548" y="230"/>
                    </a:lnTo>
                    <a:lnTo>
                      <a:pt x="538" y="228"/>
                    </a:lnTo>
                    <a:lnTo>
                      <a:pt x="538" y="236"/>
                    </a:lnTo>
                    <a:lnTo>
                      <a:pt x="536" y="234"/>
                    </a:lnTo>
                    <a:lnTo>
                      <a:pt x="532" y="230"/>
                    </a:lnTo>
                    <a:lnTo>
                      <a:pt x="530" y="230"/>
                    </a:lnTo>
                    <a:lnTo>
                      <a:pt x="528" y="234"/>
                    </a:lnTo>
                    <a:lnTo>
                      <a:pt x="524" y="234"/>
                    </a:lnTo>
                    <a:lnTo>
                      <a:pt x="510" y="228"/>
                    </a:lnTo>
                    <a:lnTo>
                      <a:pt x="510" y="230"/>
                    </a:lnTo>
                    <a:lnTo>
                      <a:pt x="508" y="230"/>
                    </a:lnTo>
                    <a:lnTo>
                      <a:pt x="508" y="224"/>
                    </a:lnTo>
                    <a:lnTo>
                      <a:pt x="494" y="226"/>
                    </a:lnTo>
                    <a:lnTo>
                      <a:pt x="494" y="220"/>
                    </a:lnTo>
                    <a:lnTo>
                      <a:pt x="486" y="218"/>
                    </a:lnTo>
                    <a:lnTo>
                      <a:pt x="494" y="220"/>
                    </a:lnTo>
                    <a:lnTo>
                      <a:pt x="500" y="220"/>
                    </a:lnTo>
                    <a:lnTo>
                      <a:pt x="502" y="218"/>
                    </a:lnTo>
                    <a:lnTo>
                      <a:pt x="504" y="216"/>
                    </a:lnTo>
                    <a:lnTo>
                      <a:pt x="504" y="210"/>
                    </a:lnTo>
                    <a:lnTo>
                      <a:pt x="500" y="210"/>
                    </a:lnTo>
                    <a:lnTo>
                      <a:pt x="486" y="208"/>
                    </a:lnTo>
                    <a:lnTo>
                      <a:pt x="484" y="202"/>
                    </a:lnTo>
                    <a:lnTo>
                      <a:pt x="482" y="198"/>
                    </a:lnTo>
                    <a:lnTo>
                      <a:pt x="476" y="198"/>
                    </a:lnTo>
                    <a:lnTo>
                      <a:pt x="472" y="200"/>
                    </a:lnTo>
                    <a:lnTo>
                      <a:pt x="464" y="202"/>
                    </a:lnTo>
                    <a:lnTo>
                      <a:pt x="456" y="202"/>
                    </a:lnTo>
                    <a:lnTo>
                      <a:pt x="454" y="198"/>
                    </a:lnTo>
                    <a:lnTo>
                      <a:pt x="450" y="196"/>
                    </a:lnTo>
                    <a:lnTo>
                      <a:pt x="432" y="190"/>
                    </a:lnTo>
                    <a:lnTo>
                      <a:pt x="418" y="190"/>
                    </a:lnTo>
                    <a:lnTo>
                      <a:pt x="418" y="190"/>
                    </a:lnTo>
                    <a:lnTo>
                      <a:pt x="418" y="190"/>
                    </a:lnTo>
                    <a:close/>
                    <a:moveTo>
                      <a:pt x="214" y="190"/>
                    </a:moveTo>
                    <a:lnTo>
                      <a:pt x="214" y="190"/>
                    </a:lnTo>
                    <a:lnTo>
                      <a:pt x="214" y="192"/>
                    </a:lnTo>
                    <a:lnTo>
                      <a:pt x="210" y="192"/>
                    </a:lnTo>
                    <a:lnTo>
                      <a:pt x="212" y="202"/>
                    </a:lnTo>
                    <a:lnTo>
                      <a:pt x="210" y="212"/>
                    </a:lnTo>
                    <a:lnTo>
                      <a:pt x="220" y="218"/>
                    </a:lnTo>
                    <a:lnTo>
                      <a:pt x="218" y="220"/>
                    </a:lnTo>
                    <a:lnTo>
                      <a:pt x="218" y="226"/>
                    </a:lnTo>
                    <a:lnTo>
                      <a:pt x="218" y="228"/>
                    </a:lnTo>
                    <a:lnTo>
                      <a:pt x="222" y="228"/>
                    </a:lnTo>
                    <a:lnTo>
                      <a:pt x="224" y="234"/>
                    </a:lnTo>
                    <a:lnTo>
                      <a:pt x="206" y="234"/>
                    </a:lnTo>
                    <a:lnTo>
                      <a:pt x="192" y="230"/>
                    </a:lnTo>
                    <a:lnTo>
                      <a:pt x="184" y="226"/>
                    </a:lnTo>
                    <a:lnTo>
                      <a:pt x="176" y="220"/>
                    </a:lnTo>
                    <a:lnTo>
                      <a:pt x="170" y="220"/>
                    </a:lnTo>
                    <a:lnTo>
                      <a:pt x="166" y="220"/>
                    </a:lnTo>
                    <a:lnTo>
                      <a:pt x="156" y="212"/>
                    </a:lnTo>
                    <a:lnTo>
                      <a:pt x="142" y="212"/>
                    </a:lnTo>
                    <a:lnTo>
                      <a:pt x="136" y="210"/>
                    </a:lnTo>
                    <a:lnTo>
                      <a:pt x="132" y="216"/>
                    </a:lnTo>
                    <a:lnTo>
                      <a:pt x="128" y="216"/>
                    </a:lnTo>
                    <a:lnTo>
                      <a:pt x="120" y="212"/>
                    </a:lnTo>
                    <a:lnTo>
                      <a:pt x="120" y="226"/>
                    </a:lnTo>
                    <a:lnTo>
                      <a:pt x="130" y="224"/>
                    </a:lnTo>
                    <a:lnTo>
                      <a:pt x="128" y="226"/>
                    </a:lnTo>
                    <a:lnTo>
                      <a:pt x="114" y="228"/>
                    </a:lnTo>
                    <a:lnTo>
                      <a:pt x="114" y="236"/>
                    </a:lnTo>
                    <a:lnTo>
                      <a:pt x="128" y="236"/>
                    </a:lnTo>
                    <a:lnTo>
                      <a:pt x="112" y="242"/>
                    </a:lnTo>
                    <a:lnTo>
                      <a:pt x="112" y="246"/>
                    </a:lnTo>
                    <a:lnTo>
                      <a:pt x="122" y="246"/>
                    </a:lnTo>
                    <a:lnTo>
                      <a:pt x="130" y="246"/>
                    </a:lnTo>
                    <a:lnTo>
                      <a:pt x="130" y="248"/>
                    </a:lnTo>
                    <a:lnTo>
                      <a:pt x="132" y="248"/>
                    </a:lnTo>
                    <a:lnTo>
                      <a:pt x="136" y="248"/>
                    </a:lnTo>
                    <a:lnTo>
                      <a:pt x="136" y="244"/>
                    </a:lnTo>
                    <a:lnTo>
                      <a:pt x="138" y="244"/>
                    </a:lnTo>
                    <a:lnTo>
                      <a:pt x="140" y="244"/>
                    </a:lnTo>
                    <a:lnTo>
                      <a:pt x="138" y="246"/>
                    </a:lnTo>
                    <a:lnTo>
                      <a:pt x="138" y="252"/>
                    </a:lnTo>
                    <a:lnTo>
                      <a:pt x="140" y="252"/>
                    </a:lnTo>
                    <a:lnTo>
                      <a:pt x="142" y="248"/>
                    </a:lnTo>
                    <a:lnTo>
                      <a:pt x="140" y="246"/>
                    </a:lnTo>
                    <a:lnTo>
                      <a:pt x="146" y="246"/>
                    </a:lnTo>
                    <a:lnTo>
                      <a:pt x="146" y="244"/>
                    </a:lnTo>
                    <a:lnTo>
                      <a:pt x="146" y="238"/>
                    </a:lnTo>
                    <a:lnTo>
                      <a:pt x="142" y="234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50" y="228"/>
                    </a:lnTo>
                    <a:lnTo>
                      <a:pt x="154" y="234"/>
                    </a:lnTo>
                    <a:lnTo>
                      <a:pt x="150" y="246"/>
                    </a:lnTo>
                    <a:lnTo>
                      <a:pt x="174" y="244"/>
                    </a:lnTo>
                    <a:lnTo>
                      <a:pt x="174" y="238"/>
                    </a:lnTo>
                    <a:lnTo>
                      <a:pt x="176" y="238"/>
                    </a:lnTo>
                    <a:lnTo>
                      <a:pt x="182" y="242"/>
                    </a:lnTo>
                    <a:lnTo>
                      <a:pt x="188" y="244"/>
                    </a:lnTo>
                    <a:lnTo>
                      <a:pt x="194" y="244"/>
                    </a:lnTo>
                    <a:lnTo>
                      <a:pt x="202" y="236"/>
                    </a:lnTo>
                    <a:lnTo>
                      <a:pt x="196" y="246"/>
                    </a:lnTo>
                    <a:lnTo>
                      <a:pt x="188" y="248"/>
                    </a:lnTo>
                    <a:lnTo>
                      <a:pt x="184" y="252"/>
                    </a:lnTo>
                    <a:lnTo>
                      <a:pt x="178" y="252"/>
                    </a:lnTo>
                    <a:lnTo>
                      <a:pt x="168" y="252"/>
                    </a:lnTo>
                    <a:lnTo>
                      <a:pt x="154" y="262"/>
                    </a:lnTo>
                    <a:lnTo>
                      <a:pt x="154" y="264"/>
                    </a:lnTo>
                    <a:lnTo>
                      <a:pt x="156" y="270"/>
                    </a:lnTo>
                    <a:lnTo>
                      <a:pt x="164" y="272"/>
                    </a:lnTo>
                    <a:lnTo>
                      <a:pt x="170" y="272"/>
                    </a:lnTo>
                    <a:lnTo>
                      <a:pt x="176" y="270"/>
                    </a:lnTo>
                    <a:lnTo>
                      <a:pt x="182" y="266"/>
                    </a:lnTo>
                    <a:lnTo>
                      <a:pt x="186" y="262"/>
                    </a:lnTo>
                    <a:lnTo>
                      <a:pt x="192" y="256"/>
                    </a:lnTo>
                    <a:lnTo>
                      <a:pt x="194" y="252"/>
                    </a:lnTo>
                    <a:lnTo>
                      <a:pt x="206" y="254"/>
                    </a:lnTo>
                    <a:lnTo>
                      <a:pt x="222" y="246"/>
                    </a:lnTo>
                    <a:lnTo>
                      <a:pt x="228" y="248"/>
                    </a:lnTo>
                    <a:lnTo>
                      <a:pt x="230" y="252"/>
                    </a:lnTo>
                    <a:lnTo>
                      <a:pt x="236" y="254"/>
                    </a:lnTo>
                    <a:lnTo>
                      <a:pt x="242" y="252"/>
                    </a:lnTo>
                    <a:lnTo>
                      <a:pt x="242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46" y="246"/>
                    </a:lnTo>
                    <a:lnTo>
                      <a:pt x="258" y="246"/>
                    </a:lnTo>
                    <a:lnTo>
                      <a:pt x="268" y="244"/>
                    </a:lnTo>
                    <a:lnTo>
                      <a:pt x="272" y="242"/>
                    </a:lnTo>
                    <a:lnTo>
                      <a:pt x="274" y="236"/>
                    </a:lnTo>
                    <a:lnTo>
                      <a:pt x="272" y="224"/>
                    </a:lnTo>
                    <a:lnTo>
                      <a:pt x="268" y="216"/>
                    </a:lnTo>
                    <a:lnTo>
                      <a:pt x="266" y="212"/>
                    </a:lnTo>
                    <a:lnTo>
                      <a:pt x="260" y="212"/>
                    </a:lnTo>
                    <a:lnTo>
                      <a:pt x="258" y="210"/>
                    </a:lnTo>
                    <a:lnTo>
                      <a:pt x="258" y="212"/>
                    </a:lnTo>
                    <a:lnTo>
                      <a:pt x="258" y="220"/>
                    </a:lnTo>
                    <a:lnTo>
                      <a:pt x="258" y="228"/>
                    </a:lnTo>
                    <a:lnTo>
                      <a:pt x="254" y="228"/>
                    </a:lnTo>
                    <a:lnTo>
                      <a:pt x="254" y="226"/>
                    </a:lnTo>
                    <a:lnTo>
                      <a:pt x="254" y="224"/>
                    </a:lnTo>
                    <a:lnTo>
                      <a:pt x="254" y="220"/>
                    </a:lnTo>
                    <a:lnTo>
                      <a:pt x="250" y="220"/>
                    </a:lnTo>
                    <a:lnTo>
                      <a:pt x="248" y="220"/>
                    </a:lnTo>
                    <a:lnTo>
                      <a:pt x="246" y="224"/>
                    </a:lnTo>
                    <a:lnTo>
                      <a:pt x="246" y="218"/>
                    </a:lnTo>
                    <a:lnTo>
                      <a:pt x="246" y="210"/>
                    </a:lnTo>
                    <a:lnTo>
                      <a:pt x="238" y="212"/>
                    </a:lnTo>
                    <a:lnTo>
                      <a:pt x="232" y="210"/>
                    </a:lnTo>
                    <a:lnTo>
                      <a:pt x="220" y="200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4" y="190"/>
                    </a:lnTo>
                    <a:lnTo>
                      <a:pt x="214" y="190"/>
                    </a:lnTo>
                    <a:lnTo>
                      <a:pt x="214" y="190"/>
                    </a:lnTo>
                    <a:close/>
                    <a:moveTo>
                      <a:pt x="442" y="170"/>
                    </a:moveTo>
                    <a:lnTo>
                      <a:pt x="442" y="170"/>
                    </a:lnTo>
                    <a:lnTo>
                      <a:pt x="428" y="178"/>
                    </a:lnTo>
                    <a:lnTo>
                      <a:pt x="422" y="178"/>
                    </a:lnTo>
                    <a:lnTo>
                      <a:pt x="420" y="174"/>
                    </a:lnTo>
                    <a:lnTo>
                      <a:pt x="418" y="174"/>
                    </a:lnTo>
                    <a:lnTo>
                      <a:pt x="414" y="180"/>
                    </a:lnTo>
                    <a:lnTo>
                      <a:pt x="418" y="180"/>
                    </a:lnTo>
                    <a:lnTo>
                      <a:pt x="422" y="178"/>
                    </a:lnTo>
                    <a:lnTo>
                      <a:pt x="432" y="182"/>
                    </a:lnTo>
                    <a:lnTo>
                      <a:pt x="442" y="184"/>
                    </a:lnTo>
                    <a:lnTo>
                      <a:pt x="450" y="184"/>
                    </a:lnTo>
                    <a:lnTo>
                      <a:pt x="458" y="182"/>
                    </a:lnTo>
                    <a:lnTo>
                      <a:pt x="460" y="180"/>
                    </a:lnTo>
                    <a:lnTo>
                      <a:pt x="460" y="174"/>
                    </a:lnTo>
                    <a:lnTo>
                      <a:pt x="460" y="172"/>
                    </a:lnTo>
                    <a:lnTo>
                      <a:pt x="458" y="170"/>
                    </a:lnTo>
                    <a:lnTo>
                      <a:pt x="450" y="170"/>
                    </a:lnTo>
                    <a:lnTo>
                      <a:pt x="442" y="170"/>
                    </a:lnTo>
                    <a:lnTo>
                      <a:pt x="442" y="170"/>
                    </a:lnTo>
                    <a:lnTo>
                      <a:pt x="442" y="170"/>
                    </a:lnTo>
                    <a:close/>
                    <a:moveTo>
                      <a:pt x="494" y="164"/>
                    </a:moveTo>
                    <a:lnTo>
                      <a:pt x="494" y="164"/>
                    </a:lnTo>
                    <a:lnTo>
                      <a:pt x="486" y="174"/>
                    </a:lnTo>
                    <a:lnTo>
                      <a:pt x="490" y="178"/>
                    </a:lnTo>
                    <a:lnTo>
                      <a:pt x="490" y="180"/>
                    </a:lnTo>
                    <a:lnTo>
                      <a:pt x="500" y="180"/>
                    </a:lnTo>
                    <a:lnTo>
                      <a:pt x="504" y="170"/>
                    </a:lnTo>
                    <a:lnTo>
                      <a:pt x="494" y="164"/>
                    </a:lnTo>
                    <a:lnTo>
                      <a:pt x="494" y="164"/>
                    </a:lnTo>
                    <a:lnTo>
                      <a:pt x="494" y="164"/>
                    </a:lnTo>
                    <a:close/>
                    <a:moveTo>
                      <a:pt x="332" y="164"/>
                    </a:moveTo>
                    <a:lnTo>
                      <a:pt x="332" y="164"/>
                    </a:lnTo>
                    <a:lnTo>
                      <a:pt x="330" y="172"/>
                    </a:lnTo>
                    <a:lnTo>
                      <a:pt x="338" y="178"/>
                    </a:lnTo>
                    <a:lnTo>
                      <a:pt x="338" y="174"/>
                    </a:lnTo>
                    <a:lnTo>
                      <a:pt x="340" y="174"/>
                    </a:lnTo>
                    <a:lnTo>
                      <a:pt x="342" y="172"/>
                    </a:lnTo>
                    <a:lnTo>
                      <a:pt x="342" y="170"/>
                    </a:lnTo>
                    <a:lnTo>
                      <a:pt x="332" y="164"/>
                    </a:lnTo>
                    <a:lnTo>
                      <a:pt x="332" y="164"/>
                    </a:lnTo>
                    <a:lnTo>
                      <a:pt x="332" y="164"/>
                    </a:lnTo>
                    <a:close/>
                    <a:moveTo>
                      <a:pt x="282" y="164"/>
                    </a:moveTo>
                    <a:lnTo>
                      <a:pt x="282" y="164"/>
                    </a:lnTo>
                    <a:lnTo>
                      <a:pt x="286" y="182"/>
                    </a:lnTo>
                    <a:lnTo>
                      <a:pt x="292" y="182"/>
                    </a:lnTo>
                    <a:lnTo>
                      <a:pt x="292" y="174"/>
                    </a:lnTo>
                    <a:lnTo>
                      <a:pt x="286" y="164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2" y="164"/>
                    </a:lnTo>
                    <a:close/>
                    <a:moveTo>
                      <a:pt x="110" y="162"/>
                    </a:moveTo>
                    <a:lnTo>
                      <a:pt x="110" y="162"/>
                    </a:lnTo>
                    <a:lnTo>
                      <a:pt x="106" y="166"/>
                    </a:lnTo>
                    <a:lnTo>
                      <a:pt x="104" y="170"/>
                    </a:lnTo>
                    <a:lnTo>
                      <a:pt x="102" y="172"/>
                    </a:lnTo>
                    <a:lnTo>
                      <a:pt x="100" y="174"/>
                    </a:lnTo>
                    <a:lnTo>
                      <a:pt x="94" y="178"/>
                    </a:lnTo>
                    <a:lnTo>
                      <a:pt x="86" y="172"/>
                    </a:lnTo>
                    <a:lnTo>
                      <a:pt x="74" y="172"/>
                    </a:lnTo>
                    <a:lnTo>
                      <a:pt x="64" y="178"/>
                    </a:lnTo>
                    <a:lnTo>
                      <a:pt x="52" y="184"/>
                    </a:lnTo>
                    <a:lnTo>
                      <a:pt x="46" y="192"/>
                    </a:lnTo>
                    <a:lnTo>
                      <a:pt x="42" y="192"/>
                    </a:lnTo>
                    <a:lnTo>
                      <a:pt x="40" y="190"/>
                    </a:lnTo>
                    <a:lnTo>
                      <a:pt x="38" y="190"/>
                    </a:lnTo>
                    <a:lnTo>
                      <a:pt x="36" y="192"/>
                    </a:lnTo>
                    <a:lnTo>
                      <a:pt x="32" y="198"/>
                    </a:lnTo>
                    <a:lnTo>
                      <a:pt x="30" y="198"/>
                    </a:lnTo>
                    <a:lnTo>
                      <a:pt x="30" y="206"/>
                    </a:lnTo>
                    <a:lnTo>
                      <a:pt x="24" y="206"/>
                    </a:lnTo>
                    <a:lnTo>
                      <a:pt x="18" y="206"/>
                    </a:lnTo>
                    <a:lnTo>
                      <a:pt x="6" y="210"/>
                    </a:lnTo>
                    <a:lnTo>
                      <a:pt x="14" y="220"/>
                    </a:lnTo>
                    <a:lnTo>
                      <a:pt x="22" y="228"/>
                    </a:lnTo>
                    <a:lnTo>
                      <a:pt x="36" y="224"/>
                    </a:lnTo>
                    <a:lnTo>
                      <a:pt x="36" y="226"/>
                    </a:lnTo>
                    <a:lnTo>
                      <a:pt x="38" y="226"/>
                    </a:lnTo>
                    <a:lnTo>
                      <a:pt x="40" y="228"/>
                    </a:lnTo>
                    <a:lnTo>
                      <a:pt x="42" y="226"/>
                    </a:lnTo>
                    <a:lnTo>
                      <a:pt x="46" y="224"/>
                    </a:lnTo>
                    <a:lnTo>
                      <a:pt x="48" y="224"/>
                    </a:lnTo>
                    <a:lnTo>
                      <a:pt x="50" y="226"/>
                    </a:lnTo>
                    <a:lnTo>
                      <a:pt x="50" y="216"/>
                    </a:lnTo>
                    <a:lnTo>
                      <a:pt x="52" y="226"/>
                    </a:lnTo>
                    <a:lnTo>
                      <a:pt x="60" y="228"/>
                    </a:lnTo>
                    <a:lnTo>
                      <a:pt x="68" y="220"/>
                    </a:lnTo>
                    <a:lnTo>
                      <a:pt x="68" y="212"/>
                    </a:lnTo>
                    <a:lnTo>
                      <a:pt x="74" y="216"/>
                    </a:lnTo>
                    <a:lnTo>
                      <a:pt x="74" y="210"/>
                    </a:lnTo>
                    <a:lnTo>
                      <a:pt x="78" y="210"/>
                    </a:lnTo>
                    <a:lnTo>
                      <a:pt x="78" y="206"/>
                    </a:lnTo>
                    <a:lnTo>
                      <a:pt x="78" y="198"/>
                    </a:lnTo>
                    <a:lnTo>
                      <a:pt x="82" y="198"/>
                    </a:lnTo>
                    <a:lnTo>
                      <a:pt x="86" y="200"/>
                    </a:lnTo>
                    <a:lnTo>
                      <a:pt x="86" y="192"/>
                    </a:lnTo>
                    <a:lnTo>
                      <a:pt x="94" y="192"/>
                    </a:lnTo>
                    <a:lnTo>
                      <a:pt x="86" y="208"/>
                    </a:lnTo>
                    <a:lnTo>
                      <a:pt x="92" y="208"/>
                    </a:lnTo>
                    <a:lnTo>
                      <a:pt x="96" y="210"/>
                    </a:lnTo>
                    <a:lnTo>
                      <a:pt x="102" y="206"/>
                    </a:lnTo>
                    <a:lnTo>
                      <a:pt x="110" y="198"/>
                    </a:lnTo>
                    <a:lnTo>
                      <a:pt x="112" y="192"/>
                    </a:lnTo>
                    <a:lnTo>
                      <a:pt x="112" y="190"/>
                    </a:lnTo>
                    <a:lnTo>
                      <a:pt x="110" y="188"/>
                    </a:lnTo>
                    <a:lnTo>
                      <a:pt x="114" y="188"/>
                    </a:lnTo>
                    <a:lnTo>
                      <a:pt x="122" y="190"/>
                    </a:lnTo>
                    <a:lnTo>
                      <a:pt x="122" y="188"/>
                    </a:lnTo>
                    <a:lnTo>
                      <a:pt x="120" y="184"/>
                    </a:lnTo>
                    <a:lnTo>
                      <a:pt x="120" y="182"/>
                    </a:lnTo>
                    <a:lnTo>
                      <a:pt x="124" y="182"/>
                    </a:lnTo>
                    <a:lnTo>
                      <a:pt x="124" y="180"/>
                    </a:lnTo>
                    <a:lnTo>
                      <a:pt x="124" y="178"/>
                    </a:lnTo>
                    <a:lnTo>
                      <a:pt x="128" y="178"/>
                    </a:lnTo>
                    <a:lnTo>
                      <a:pt x="128" y="170"/>
                    </a:lnTo>
                    <a:lnTo>
                      <a:pt x="122" y="166"/>
                    </a:lnTo>
                    <a:lnTo>
                      <a:pt x="110" y="162"/>
                    </a:lnTo>
                    <a:lnTo>
                      <a:pt x="110" y="162"/>
                    </a:lnTo>
                    <a:lnTo>
                      <a:pt x="110" y="162"/>
                    </a:lnTo>
                    <a:close/>
                    <a:moveTo>
                      <a:pt x="610" y="160"/>
                    </a:moveTo>
                    <a:lnTo>
                      <a:pt x="610" y="160"/>
                    </a:lnTo>
                    <a:lnTo>
                      <a:pt x="610" y="162"/>
                    </a:lnTo>
                    <a:lnTo>
                      <a:pt x="610" y="164"/>
                    </a:lnTo>
                    <a:lnTo>
                      <a:pt x="608" y="164"/>
                    </a:lnTo>
                    <a:lnTo>
                      <a:pt x="608" y="162"/>
                    </a:lnTo>
                    <a:lnTo>
                      <a:pt x="608" y="160"/>
                    </a:lnTo>
                    <a:lnTo>
                      <a:pt x="610" y="160"/>
                    </a:lnTo>
                    <a:lnTo>
                      <a:pt x="610" y="160"/>
                    </a:lnTo>
                    <a:lnTo>
                      <a:pt x="610" y="160"/>
                    </a:lnTo>
                    <a:close/>
                    <a:moveTo>
                      <a:pt x="202" y="160"/>
                    </a:moveTo>
                    <a:lnTo>
                      <a:pt x="200" y="162"/>
                    </a:lnTo>
                    <a:lnTo>
                      <a:pt x="196" y="162"/>
                    </a:lnTo>
                    <a:lnTo>
                      <a:pt x="192" y="160"/>
                    </a:lnTo>
                    <a:lnTo>
                      <a:pt x="182" y="166"/>
                    </a:lnTo>
                    <a:lnTo>
                      <a:pt x="176" y="170"/>
                    </a:lnTo>
                    <a:lnTo>
                      <a:pt x="170" y="172"/>
                    </a:lnTo>
                    <a:lnTo>
                      <a:pt x="166" y="170"/>
                    </a:lnTo>
                    <a:lnTo>
                      <a:pt x="164" y="170"/>
                    </a:lnTo>
                    <a:lnTo>
                      <a:pt x="164" y="190"/>
                    </a:lnTo>
                    <a:lnTo>
                      <a:pt x="174" y="196"/>
                    </a:lnTo>
                    <a:lnTo>
                      <a:pt x="188" y="192"/>
                    </a:lnTo>
                    <a:lnTo>
                      <a:pt x="202" y="190"/>
                    </a:lnTo>
                    <a:lnTo>
                      <a:pt x="204" y="184"/>
                    </a:lnTo>
                    <a:lnTo>
                      <a:pt x="206" y="178"/>
                    </a:lnTo>
                    <a:lnTo>
                      <a:pt x="204" y="174"/>
                    </a:lnTo>
                    <a:lnTo>
                      <a:pt x="202" y="172"/>
                    </a:lnTo>
                    <a:lnTo>
                      <a:pt x="206" y="172"/>
                    </a:lnTo>
                    <a:lnTo>
                      <a:pt x="210" y="172"/>
                    </a:lnTo>
                    <a:lnTo>
                      <a:pt x="214" y="166"/>
                    </a:lnTo>
                    <a:lnTo>
                      <a:pt x="214" y="164"/>
                    </a:lnTo>
                    <a:lnTo>
                      <a:pt x="210" y="160"/>
                    </a:lnTo>
                    <a:lnTo>
                      <a:pt x="202" y="160"/>
                    </a:lnTo>
                    <a:lnTo>
                      <a:pt x="202" y="160"/>
                    </a:lnTo>
                    <a:lnTo>
                      <a:pt x="202" y="160"/>
                    </a:lnTo>
                    <a:close/>
                    <a:moveTo>
                      <a:pt x="140" y="154"/>
                    </a:moveTo>
                    <a:lnTo>
                      <a:pt x="140" y="154"/>
                    </a:lnTo>
                    <a:lnTo>
                      <a:pt x="132" y="160"/>
                    </a:lnTo>
                    <a:lnTo>
                      <a:pt x="132" y="166"/>
                    </a:lnTo>
                    <a:lnTo>
                      <a:pt x="136" y="170"/>
                    </a:lnTo>
                    <a:lnTo>
                      <a:pt x="138" y="172"/>
                    </a:lnTo>
                    <a:lnTo>
                      <a:pt x="146" y="172"/>
                    </a:lnTo>
                    <a:lnTo>
                      <a:pt x="150" y="162"/>
                    </a:lnTo>
                    <a:lnTo>
                      <a:pt x="140" y="154"/>
                    </a:lnTo>
                    <a:lnTo>
                      <a:pt x="140" y="154"/>
                    </a:lnTo>
                    <a:lnTo>
                      <a:pt x="140" y="154"/>
                    </a:lnTo>
                    <a:close/>
                    <a:moveTo>
                      <a:pt x="160" y="144"/>
                    </a:moveTo>
                    <a:lnTo>
                      <a:pt x="160" y="144"/>
                    </a:lnTo>
                    <a:lnTo>
                      <a:pt x="156" y="154"/>
                    </a:lnTo>
                    <a:lnTo>
                      <a:pt x="174" y="152"/>
                    </a:lnTo>
                    <a:lnTo>
                      <a:pt x="182" y="156"/>
                    </a:lnTo>
                    <a:lnTo>
                      <a:pt x="182" y="160"/>
                    </a:lnTo>
                    <a:lnTo>
                      <a:pt x="192" y="152"/>
                    </a:lnTo>
                    <a:lnTo>
                      <a:pt x="188" y="148"/>
                    </a:lnTo>
                    <a:lnTo>
                      <a:pt x="188" y="144"/>
                    </a:lnTo>
                    <a:lnTo>
                      <a:pt x="160" y="144"/>
                    </a:lnTo>
                    <a:lnTo>
                      <a:pt x="160" y="144"/>
                    </a:lnTo>
                    <a:lnTo>
                      <a:pt x="160" y="144"/>
                    </a:lnTo>
                    <a:close/>
                    <a:moveTo>
                      <a:pt x="210" y="138"/>
                    </a:moveTo>
                    <a:lnTo>
                      <a:pt x="210" y="138"/>
                    </a:lnTo>
                    <a:lnTo>
                      <a:pt x="204" y="142"/>
                    </a:lnTo>
                    <a:lnTo>
                      <a:pt x="200" y="144"/>
                    </a:lnTo>
                    <a:lnTo>
                      <a:pt x="192" y="144"/>
                    </a:lnTo>
                    <a:lnTo>
                      <a:pt x="194" y="146"/>
                    </a:lnTo>
                    <a:lnTo>
                      <a:pt x="194" y="148"/>
                    </a:lnTo>
                    <a:lnTo>
                      <a:pt x="194" y="152"/>
                    </a:lnTo>
                    <a:lnTo>
                      <a:pt x="204" y="154"/>
                    </a:lnTo>
                    <a:lnTo>
                      <a:pt x="206" y="154"/>
                    </a:lnTo>
                    <a:lnTo>
                      <a:pt x="214" y="156"/>
                    </a:lnTo>
                    <a:lnTo>
                      <a:pt x="220" y="154"/>
                    </a:lnTo>
                    <a:lnTo>
                      <a:pt x="222" y="152"/>
                    </a:lnTo>
                    <a:lnTo>
                      <a:pt x="222" y="146"/>
                    </a:lnTo>
                    <a:lnTo>
                      <a:pt x="220" y="142"/>
                    </a:lnTo>
                    <a:lnTo>
                      <a:pt x="210" y="138"/>
                    </a:lnTo>
                    <a:lnTo>
                      <a:pt x="210" y="138"/>
                    </a:lnTo>
                    <a:lnTo>
                      <a:pt x="210" y="138"/>
                    </a:lnTo>
                    <a:close/>
                    <a:moveTo>
                      <a:pt x="560" y="136"/>
                    </a:moveTo>
                    <a:lnTo>
                      <a:pt x="560" y="136"/>
                    </a:lnTo>
                    <a:lnTo>
                      <a:pt x="564" y="136"/>
                    </a:lnTo>
                    <a:lnTo>
                      <a:pt x="560" y="138"/>
                    </a:lnTo>
                    <a:lnTo>
                      <a:pt x="558" y="142"/>
                    </a:lnTo>
                    <a:lnTo>
                      <a:pt x="558" y="136"/>
                    </a:lnTo>
                    <a:lnTo>
                      <a:pt x="560" y="136"/>
                    </a:lnTo>
                    <a:lnTo>
                      <a:pt x="560" y="136"/>
                    </a:lnTo>
                    <a:lnTo>
                      <a:pt x="560" y="136"/>
                    </a:lnTo>
                    <a:close/>
                    <a:moveTo>
                      <a:pt x="382" y="136"/>
                    </a:moveTo>
                    <a:lnTo>
                      <a:pt x="382" y="154"/>
                    </a:lnTo>
                    <a:lnTo>
                      <a:pt x="392" y="156"/>
                    </a:lnTo>
                    <a:lnTo>
                      <a:pt x="400" y="160"/>
                    </a:lnTo>
                    <a:lnTo>
                      <a:pt x="396" y="160"/>
                    </a:lnTo>
                    <a:lnTo>
                      <a:pt x="394" y="160"/>
                    </a:lnTo>
                    <a:lnTo>
                      <a:pt x="402" y="172"/>
                    </a:lnTo>
                    <a:lnTo>
                      <a:pt x="406" y="174"/>
                    </a:lnTo>
                    <a:lnTo>
                      <a:pt x="418" y="172"/>
                    </a:lnTo>
                    <a:lnTo>
                      <a:pt x="432" y="170"/>
                    </a:lnTo>
                    <a:lnTo>
                      <a:pt x="428" y="154"/>
                    </a:lnTo>
                    <a:lnTo>
                      <a:pt x="424" y="152"/>
                    </a:lnTo>
                    <a:lnTo>
                      <a:pt x="422" y="152"/>
                    </a:lnTo>
                    <a:lnTo>
                      <a:pt x="414" y="152"/>
                    </a:lnTo>
                    <a:lnTo>
                      <a:pt x="406" y="144"/>
                    </a:lnTo>
                    <a:lnTo>
                      <a:pt x="394" y="142"/>
                    </a:lnTo>
                    <a:lnTo>
                      <a:pt x="382" y="136"/>
                    </a:lnTo>
                    <a:lnTo>
                      <a:pt x="382" y="136"/>
                    </a:lnTo>
                    <a:lnTo>
                      <a:pt x="382" y="136"/>
                    </a:lnTo>
                    <a:close/>
                    <a:moveTo>
                      <a:pt x="274" y="124"/>
                    </a:moveTo>
                    <a:lnTo>
                      <a:pt x="274" y="124"/>
                    </a:lnTo>
                    <a:lnTo>
                      <a:pt x="272" y="126"/>
                    </a:lnTo>
                    <a:lnTo>
                      <a:pt x="268" y="128"/>
                    </a:lnTo>
                    <a:lnTo>
                      <a:pt x="268" y="138"/>
                    </a:lnTo>
                    <a:lnTo>
                      <a:pt x="276" y="136"/>
                    </a:lnTo>
                    <a:lnTo>
                      <a:pt x="276" y="142"/>
                    </a:lnTo>
                    <a:lnTo>
                      <a:pt x="278" y="142"/>
                    </a:lnTo>
                    <a:lnTo>
                      <a:pt x="278" y="138"/>
                    </a:lnTo>
                    <a:lnTo>
                      <a:pt x="282" y="142"/>
                    </a:lnTo>
                    <a:lnTo>
                      <a:pt x="278" y="146"/>
                    </a:lnTo>
                    <a:lnTo>
                      <a:pt x="282" y="146"/>
                    </a:lnTo>
                    <a:lnTo>
                      <a:pt x="284" y="146"/>
                    </a:lnTo>
                    <a:lnTo>
                      <a:pt x="288" y="144"/>
                    </a:lnTo>
                    <a:lnTo>
                      <a:pt x="288" y="146"/>
                    </a:lnTo>
                    <a:lnTo>
                      <a:pt x="288" y="148"/>
                    </a:lnTo>
                    <a:lnTo>
                      <a:pt x="286" y="148"/>
                    </a:lnTo>
                    <a:lnTo>
                      <a:pt x="292" y="154"/>
                    </a:lnTo>
                    <a:lnTo>
                      <a:pt x="284" y="156"/>
                    </a:lnTo>
                    <a:lnTo>
                      <a:pt x="284" y="160"/>
                    </a:lnTo>
                    <a:lnTo>
                      <a:pt x="300" y="154"/>
                    </a:lnTo>
                    <a:lnTo>
                      <a:pt x="312" y="152"/>
                    </a:lnTo>
                    <a:lnTo>
                      <a:pt x="324" y="152"/>
                    </a:lnTo>
                    <a:lnTo>
                      <a:pt x="338" y="160"/>
                    </a:lnTo>
                    <a:lnTo>
                      <a:pt x="340" y="162"/>
                    </a:lnTo>
                    <a:lnTo>
                      <a:pt x="342" y="164"/>
                    </a:lnTo>
                    <a:lnTo>
                      <a:pt x="350" y="166"/>
                    </a:lnTo>
                    <a:lnTo>
                      <a:pt x="356" y="172"/>
                    </a:lnTo>
                    <a:lnTo>
                      <a:pt x="358" y="178"/>
                    </a:lnTo>
                    <a:lnTo>
                      <a:pt x="364" y="174"/>
                    </a:lnTo>
                    <a:lnTo>
                      <a:pt x="366" y="178"/>
                    </a:lnTo>
                    <a:lnTo>
                      <a:pt x="372" y="170"/>
                    </a:lnTo>
                    <a:lnTo>
                      <a:pt x="372" y="166"/>
                    </a:lnTo>
                    <a:lnTo>
                      <a:pt x="372" y="162"/>
                    </a:lnTo>
                    <a:lnTo>
                      <a:pt x="366" y="160"/>
                    </a:lnTo>
                    <a:lnTo>
                      <a:pt x="360" y="152"/>
                    </a:lnTo>
                    <a:lnTo>
                      <a:pt x="358" y="148"/>
                    </a:lnTo>
                    <a:lnTo>
                      <a:pt x="354" y="152"/>
                    </a:lnTo>
                    <a:lnTo>
                      <a:pt x="346" y="148"/>
                    </a:lnTo>
                    <a:lnTo>
                      <a:pt x="336" y="138"/>
                    </a:lnTo>
                    <a:lnTo>
                      <a:pt x="332" y="138"/>
                    </a:lnTo>
                    <a:lnTo>
                      <a:pt x="330" y="142"/>
                    </a:lnTo>
                    <a:lnTo>
                      <a:pt x="328" y="136"/>
                    </a:lnTo>
                    <a:lnTo>
                      <a:pt x="324" y="134"/>
                    </a:lnTo>
                    <a:lnTo>
                      <a:pt x="320" y="134"/>
                    </a:lnTo>
                    <a:lnTo>
                      <a:pt x="318" y="136"/>
                    </a:lnTo>
                    <a:lnTo>
                      <a:pt x="318" y="138"/>
                    </a:lnTo>
                    <a:lnTo>
                      <a:pt x="312" y="138"/>
                    </a:lnTo>
                    <a:lnTo>
                      <a:pt x="312" y="134"/>
                    </a:lnTo>
                    <a:lnTo>
                      <a:pt x="300" y="128"/>
                    </a:lnTo>
                    <a:lnTo>
                      <a:pt x="300" y="136"/>
                    </a:lnTo>
                    <a:lnTo>
                      <a:pt x="294" y="138"/>
                    </a:lnTo>
                    <a:lnTo>
                      <a:pt x="292" y="128"/>
                    </a:lnTo>
                    <a:lnTo>
                      <a:pt x="274" y="124"/>
                    </a:lnTo>
                    <a:lnTo>
                      <a:pt x="274" y="124"/>
                    </a:lnTo>
                    <a:lnTo>
                      <a:pt x="274" y="124"/>
                    </a:lnTo>
                    <a:close/>
                    <a:moveTo>
                      <a:pt x="576" y="112"/>
                    </a:moveTo>
                    <a:lnTo>
                      <a:pt x="576" y="112"/>
                    </a:lnTo>
                    <a:lnTo>
                      <a:pt x="584" y="124"/>
                    </a:lnTo>
                    <a:lnTo>
                      <a:pt x="592" y="126"/>
                    </a:lnTo>
                    <a:lnTo>
                      <a:pt x="594" y="130"/>
                    </a:lnTo>
                    <a:lnTo>
                      <a:pt x="584" y="134"/>
                    </a:lnTo>
                    <a:lnTo>
                      <a:pt x="586" y="136"/>
                    </a:lnTo>
                    <a:lnTo>
                      <a:pt x="612" y="136"/>
                    </a:lnTo>
                    <a:lnTo>
                      <a:pt x="612" y="142"/>
                    </a:lnTo>
                    <a:lnTo>
                      <a:pt x="564" y="138"/>
                    </a:lnTo>
                    <a:lnTo>
                      <a:pt x="564" y="134"/>
                    </a:lnTo>
                    <a:lnTo>
                      <a:pt x="578" y="128"/>
                    </a:lnTo>
                    <a:lnTo>
                      <a:pt x="578" y="124"/>
                    </a:lnTo>
                    <a:lnTo>
                      <a:pt x="574" y="118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76" y="112"/>
                    </a:lnTo>
                    <a:close/>
                    <a:moveTo>
                      <a:pt x="648" y="88"/>
                    </a:moveTo>
                    <a:lnTo>
                      <a:pt x="648" y="88"/>
                    </a:lnTo>
                    <a:lnTo>
                      <a:pt x="632" y="90"/>
                    </a:lnTo>
                    <a:lnTo>
                      <a:pt x="618" y="92"/>
                    </a:lnTo>
                    <a:lnTo>
                      <a:pt x="618" y="96"/>
                    </a:lnTo>
                    <a:lnTo>
                      <a:pt x="620" y="96"/>
                    </a:lnTo>
                    <a:lnTo>
                      <a:pt x="622" y="96"/>
                    </a:lnTo>
                    <a:lnTo>
                      <a:pt x="622" y="102"/>
                    </a:lnTo>
                    <a:lnTo>
                      <a:pt x="622" y="106"/>
                    </a:lnTo>
                    <a:lnTo>
                      <a:pt x="626" y="108"/>
                    </a:lnTo>
                    <a:lnTo>
                      <a:pt x="632" y="110"/>
                    </a:lnTo>
                    <a:lnTo>
                      <a:pt x="638" y="110"/>
                    </a:lnTo>
                    <a:lnTo>
                      <a:pt x="640" y="108"/>
                    </a:lnTo>
                    <a:lnTo>
                      <a:pt x="646" y="108"/>
                    </a:lnTo>
                    <a:lnTo>
                      <a:pt x="646" y="110"/>
                    </a:lnTo>
                    <a:lnTo>
                      <a:pt x="640" y="116"/>
                    </a:lnTo>
                    <a:lnTo>
                      <a:pt x="632" y="116"/>
                    </a:lnTo>
                    <a:lnTo>
                      <a:pt x="626" y="112"/>
                    </a:lnTo>
                    <a:lnTo>
                      <a:pt x="622" y="110"/>
                    </a:lnTo>
                    <a:lnTo>
                      <a:pt x="620" y="106"/>
                    </a:lnTo>
                    <a:lnTo>
                      <a:pt x="614" y="98"/>
                    </a:lnTo>
                    <a:lnTo>
                      <a:pt x="612" y="92"/>
                    </a:lnTo>
                    <a:lnTo>
                      <a:pt x="610" y="90"/>
                    </a:lnTo>
                    <a:lnTo>
                      <a:pt x="600" y="90"/>
                    </a:lnTo>
                    <a:lnTo>
                      <a:pt x="586" y="88"/>
                    </a:lnTo>
                    <a:lnTo>
                      <a:pt x="566" y="90"/>
                    </a:lnTo>
                    <a:lnTo>
                      <a:pt x="560" y="92"/>
                    </a:lnTo>
                    <a:lnTo>
                      <a:pt x="560" y="98"/>
                    </a:lnTo>
                    <a:lnTo>
                      <a:pt x="564" y="100"/>
                    </a:lnTo>
                    <a:lnTo>
                      <a:pt x="550" y="110"/>
                    </a:lnTo>
                    <a:lnTo>
                      <a:pt x="550" y="108"/>
                    </a:lnTo>
                    <a:lnTo>
                      <a:pt x="550" y="106"/>
                    </a:lnTo>
                    <a:lnTo>
                      <a:pt x="554" y="100"/>
                    </a:lnTo>
                    <a:lnTo>
                      <a:pt x="548" y="98"/>
                    </a:lnTo>
                    <a:lnTo>
                      <a:pt x="546" y="96"/>
                    </a:lnTo>
                    <a:lnTo>
                      <a:pt x="546" y="90"/>
                    </a:lnTo>
                    <a:lnTo>
                      <a:pt x="542" y="88"/>
                    </a:lnTo>
                    <a:lnTo>
                      <a:pt x="542" y="90"/>
                    </a:lnTo>
                    <a:lnTo>
                      <a:pt x="542" y="92"/>
                    </a:lnTo>
                    <a:lnTo>
                      <a:pt x="530" y="90"/>
                    </a:lnTo>
                    <a:lnTo>
                      <a:pt x="530" y="92"/>
                    </a:lnTo>
                    <a:lnTo>
                      <a:pt x="496" y="92"/>
                    </a:lnTo>
                    <a:lnTo>
                      <a:pt x="492" y="90"/>
                    </a:lnTo>
                    <a:lnTo>
                      <a:pt x="486" y="90"/>
                    </a:lnTo>
                    <a:lnTo>
                      <a:pt x="482" y="78"/>
                    </a:lnTo>
                    <a:lnTo>
                      <a:pt x="478" y="70"/>
                    </a:lnTo>
                    <a:lnTo>
                      <a:pt x="476" y="66"/>
                    </a:lnTo>
                    <a:lnTo>
                      <a:pt x="466" y="62"/>
                    </a:lnTo>
                    <a:lnTo>
                      <a:pt x="450" y="60"/>
                    </a:lnTo>
                    <a:lnTo>
                      <a:pt x="418" y="56"/>
                    </a:lnTo>
                    <a:lnTo>
                      <a:pt x="418" y="62"/>
                    </a:lnTo>
                    <a:lnTo>
                      <a:pt x="442" y="64"/>
                    </a:lnTo>
                    <a:lnTo>
                      <a:pt x="440" y="74"/>
                    </a:lnTo>
                    <a:lnTo>
                      <a:pt x="418" y="70"/>
                    </a:lnTo>
                    <a:lnTo>
                      <a:pt x="418" y="78"/>
                    </a:lnTo>
                    <a:lnTo>
                      <a:pt x="436" y="78"/>
                    </a:lnTo>
                    <a:lnTo>
                      <a:pt x="440" y="82"/>
                    </a:lnTo>
                    <a:lnTo>
                      <a:pt x="442" y="82"/>
                    </a:lnTo>
                    <a:lnTo>
                      <a:pt x="446" y="80"/>
                    </a:lnTo>
                    <a:lnTo>
                      <a:pt x="450" y="80"/>
                    </a:lnTo>
                    <a:lnTo>
                      <a:pt x="454" y="82"/>
                    </a:lnTo>
                    <a:lnTo>
                      <a:pt x="456" y="88"/>
                    </a:lnTo>
                    <a:lnTo>
                      <a:pt x="432" y="90"/>
                    </a:lnTo>
                    <a:lnTo>
                      <a:pt x="432" y="92"/>
                    </a:lnTo>
                    <a:lnTo>
                      <a:pt x="436" y="98"/>
                    </a:lnTo>
                    <a:lnTo>
                      <a:pt x="424" y="98"/>
                    </a:lnTo>
                    <a:lnTo>
                      <a:pt x="446" y="102"/>
                    </a:lnTo>
                    <a:lnTo>
                      <a:pt x="446" y="98"/>
                    </a:lnTo>
                    <a:lnTo>
                      <a:pt x="448" y="100"/>
                    </a:lnTo>
                    <a:lnTo>
                      <a:pt x="448" y="106"/>
                    </a:lnTo>
                    <a:lnTo>
                      <a:pt x="454" y="102"/>
                    </a:lnTo>
                    <a:lnTo>
                      <a:pt x="458" y="102"/>
                    </a:lnTo>
                    <a:lnTo>
                      <a:pt x="460" y="106"/>
                    </a:lnTo>
                    <a:lnTo>
                      <a:pt x="446" y="106"/>
                    </a:lnTo>
                    <a:lnTo>
                      <a:pt x="432" y="106"/>
                    </a:lnTo>
                    <a:lnTo>
                      <a:pt x="436" y="118"/>
                    </a:lnTo>
                    <a:lnTo>
                      <a:pt x="438" y="120"/>
                    </a:lnTo>
                    <a:lnTo>
                      <a:pt x="446" y="124"/>
                    </a:lnTo>
                    <a:lnTo>
                      <a:pt x="458" y="126"/>
                    </a:lnTo>
                    <a:lnTo>
                      <a:pt x="460" y="126"/>
                    </a:lnTo>
                    <a:lnTo>
                      <a:pt x="454" y="126"/>
                    </a:lnTo>
                    <a:lnTo>
                      <a:pt x="446" y="128"/>
                    </a:lnTo>
                    <a:lnTo>
                      <a:pt x="442" y="128"/>
                    </a:lnTo>
                    <a:lnTo>
                      <a:pt x="446" y="130"/>
                    </a:lnTo>
                    <a:lnTo>
                      <a:pt x="456" y="136"/>
                    </a:lnTo>
                    <a:lnTo>
                      <a:pt x="460" y="134"/>
                    </a:lnTo>
                    <a:lnTo>
                      <a:pt x="464" y="134"/>
                    </a:lnTo>
                    <a:lnTo>
                      <a:pt x="468" y="128"/>
                    </a:lnTo>
                    <a:lnTo>
                      <a:pt x="476" y="128"/>
                    </a:lnTo>
                    <a:lnTo>
                      <a:pt x="484" y="128"/>
                    </a:lnTo>
                    <a:lnTo>
                      <a:pt x="484" y="134"/>
                    </a:lnTo>
                    <a:lnTo>
                      <a:pt x="460" y="138"/>
                    </a:lnTo>
                    <a:lnTo>
                      <a:pt x="468" y="154"/>
                    </a:lnTo>
                    <a:lnTo>
                      <a:pt x="472" y="154"/>
                    </a:lnTo>
                    <a:lnTo>
                      <a:pt x="472" y="156"/>
                    </a:lnTo>
                    <a:lnTo>
                      <a:pt x="468" y="160"/>
                    </a:lnTo>
                    <a:lnTo>
                      <a:pt x="468" y="162"/>
                    </a:lnTo>
                    <a:lnTo>
                      <a:pt x="490" y="162"/>
                    </a:lnTo>
                    <a:lnTo>
                      <a:pt x="492" y="156"/>
                    </a:lnTo>
                    <a:lnTo>
                      <a:pt x="494" y="156"/>
                    </a:lnTo>
                    <a:lnTo>
                      <a:pt x="496" y="160"/>
                    </a:lnTo>
                    <a:lnTo>
                      <a:pt x="502" y="162"/>
                    </a:lnTo>
                    <a:lnTo>
                      <a:pt x="504" y="162"/>
                    </a:lnTo>
                    <a:lnTo>
                      <a:pt x="510" y="160"/>
                    </a:lnTo>
                    <a:lnTo>
                      <a:pt x="512" y="156"/>
                    </a:lnTo>
                    <a:lnTo>
                      <a:pt x="512" y="154"/>
                    </a:lnTo>
                    <a:lnTo>
                      <a:pt x="514" y="152"/>
                    </a:lnTo>
                    <a:lnTo>
                      <a:pt x="522" y="152"/>
                    </a:lnTo>
                    <a:lnTo>
                      <a:pt x="528" y="148"/>
                    </a:lnTo>
                    <a:lnTo>
                      <a:pt x="528" y="144"/>
                    </a:lnTo>
                    <a:lnTo>
                      <a:pt x="528" y="142"/>
                    </a:lnTo>
                    <a:lnTo>
                      <a:pt x="528" y="138"/>
                    </a:lnTo>
                    <a:lnTo>
                      <a:pt x="530" y="138"/>
                    </a:lnTo>
                    <a:lnTo>
                      <a:pt x="530" y="144"/>
                    </a:lnTo>
                    <a:lnTo>
                      <a:pt x="536" y="144"/>
                    </a:lnTo>
                    <a:lnTo>
                      <a:pt x="542" y="138"/>
                    </a:lnTo>
                    <a:lnTo>
                      <a:pt x="556" y="136"/>
                    </a:lnTo>
                    <a:lnTo>
                      <a:pt x="554" y="138"/>
                    </a:lnTo>
                    <a:lnTo>
                      <a:pt x="556" y="138"/>
                    </a:lnTo>
                    <a:lnTo>
                      <a:pt x="556" y="142"/>
                    </a:lnTo>
                    <a:lnTo>
                      <a:pt x="554" y="144"/>
                    </a:lnTo>
                    <a:lnTo>
                      <a:pt x="546" y="146"/>
                    </a:lnTo>
                    <a:lnTo>
                      <a:pt x="538" y="146"/>
                    </a:lnTo>
                    <a:lnTo>
                      <a:pt x="538" y="154"/>
                    </a:lnTo>
                    <a:lnTo>
                      <a:pt x="536" y="154"/>
                    </a:lnTo>
                    <a:lnTo>
                      <a:pt x="536" y="156"/>
                    </a:lnTo>
                    <a:lnTo>
                      <a:pt x="536" y="162"/>
                    </a:lnTo>
                    <a:lnTo>
                      <a:pt x="550" y="160"/>
                    </a:lnTo>
                    <a:lnTo>
                      <a:pt x="560" y="160"/>
                    </a:lnTo>
                    <a:lnTo>
                      <a:pt x="572" y="156"/>
                    </a:lnTo>
                    <a:lnTo>
                      <a:pt x="582" y="148"/>
                    </a:lnTo>
                    <a:lnTo>
                      <a:pt x="578" y="164"/>
                    </a:lnTo>
                    <a:lnTo>
                      <a:pt x="582" y="170"/>
                    </a:lnTo>
                    <a:lnTo>
                      <a:pt x="584" y="170"/>
                    </a:lnTo>
                    <a:lnTo>
                      <a:pt x="592" y="172"/>
                    </a:lnTo>
                    <a:lnTo>
                      <a:pt x="604" y="172"/>
                    </a:lnTo>
                    <a:lnTo>
                      <a:pt x="602" y="174"/>
                    </a:lnTo>
                    <a:lnTo>
                      <a:pt x="602" y="180"/>
                    </a:lnTo>
                    <a:lnTo>
                      <a:pt x="600" y="182"/>
                    </a:lnTo>
                    <a:lnTo>
                      <a:pt x="596" y="184"/>
                    </a:lnTo>
                    <a:lnTo>
                      <a:pt x="586" y="184"/>
                    </a:lnTo>
                    <a:lnTo>
                      <a:pt x="574" y="182"/>
                    </a:lnTo>
                    <a:lnTo>
                      <a:pt x="574" y="174"/>
                    </a:lnTo>
                    <a:lnTo>
                      <a:pt x="568" y="174"/>
                    </a:lnTo>
                    <a:lnTo>
                      <a:pt x="564" y="174"/>
                    </a:lnTo>
                    <a:lnTo>
                      <a:pt x="558" y="166"/>
                    </a:lnTo>
                    <a:lnTo>
                      <a:pt x="550" y="166"/>
                    </a:lnTo>
                    <a:lnTo>
                      <a:pt x="546" y="166"/>
                    </a:lnTo>
                    <a:lnTo>
                      <a:pt x="530" y="170"/>
                    </a:lnTo>
                    <a:lnTo>
                      <a:pt x="532" y="178"/>
                    </a:lnTo>
                    <a:lnTo>
                      <a:pt x="538" y="180"/>
                    </a:lnTo>
                    <a:lnTo>
                      <a:pt x="540" y="180"/>
                    </a:lnTo>
                    <a:lnTo>
                      <a:pt x="540" y="178"/>
                    </a:lnTo>
                    <a:lnTo>
                      <a:pt x="540" y="184"/>
                    </a:lnTo>
                    <a:lnTo>
                      <a:pt x="522" y="192"/>
                    </a:lnTo>
                    <a:lnTo>
                      <a:pt x="512" y="196"/>
                    </a:lnTo>
                    <a:lnTo>
                      <a:pt x="508" y="200"/>
                    </a:lnTo>
                    <a:lnTo>
                      <a:pt x="508" y="206"/>
                    </a:lnTo>
                    <a:lnTo>
                      <a:pt x="510" y="212"/>
                    </a:lnTo>
                    <a:lnTo>
                      <a:pt x="512" y="212"/>
                    </a:lnTo>
                    <a:lnTo>
                      <a:pt x="514" y="210"/>
                    </a:lnTo>
                    <a:lnTo>
                      <a:pt x="520" y="210"/>
                    </a:lnTo>
                    <a:lnTo>
                      <a:pt x="522" y="212"/>
                    </a:lnTo>
                    <a:lnTo>
                      <a:pt x="528" y="216"/>
                    </a:lnTo>
                    <a:lnTo>
                      <a:pt x="536" y="212"/>
                    </a:lnTo>
                    <a:lnTo>
                      <a:pt x="532" y="210"/>
                    </a:lnTo>
                    <a:lnTo>
                      <a:pt x="540" y="208"/>
                    </a:lnTo>
                    <a:lnTo>
                      <a:pt x="542" y="210"/>
                    </a:lnTo>
                    <a:lnTo>
                      <a:pt x="546" y="212"/>
                    </a:lnTo>
                    <a:lnTo>
                      <a:pt x="546" y="210"/>
                    </a:lnTo>
                    <a:lnTo>
                      <a:pt x="546" y="208"/>
                    </a:lnTo>
                    <a:lnTo>
                      <a:pt x="548" y="208"/>
                    </a:lnTo>
                    <a:lnTo>
                      <a:pt x="548" y="210"/>
                    </a:lnTo>
                    <a:lnTo>
                      <a:pt x="574" y="218"/>
                    </a:lnTo>
                    <a:lnTo>
                      <a:pt x="576" y="212"/>
                    </a:lnTo>
                    <a:lnTo>
                      <a:pt x="578" y="210"/>
                    </a:lnTo>
                    <a:lnTo>
                      <a:pt x="574" y="202"/>
                    </a:lnTo>
                    <a:lnTo>
                      <a:pt x="578" y="202"/>
                    </a:lnTo>
                    <a:lnTo>
                      <a:pt x="584" y="206"/>
                    </a:lnTo>
                    <a:lnTo>
                      <a:pt x="586" y="200"/>
                    </a:lnTo>
                    <a:lnTo>
                      <a:pt x="592" y="196"/>
                    </a:lnTo>
                    <a:lnTo>
                      <a:pt x="592" y="210"/>
                    </a:lnTo>
                    <a:lnTo>
                      <a:pt x="618" y="208"/>
                    </a:lnTo>
                    <a:lnTo>
                      <a:pt x="620" y="202"/>
                    </a:lnTo>
                    <a:lnTo>
                      <a:pt x="620" y="200"/>
                    </a:lnTo>
                    <a:lnTo>
                      <a:pt x="622" y="198"/>
                    </a:lnTo>
                    <a:lnTo>
                      <a:pt x="626" y="208"/>
                    </a:lnTo>
                    <a:lnTo>
                      <a:pt x="628" y="206"/>
                    </a:lnTo>
                    <a:lnTo>
                      <a:pt x="628" y="202"/>
                    </a:lnTo>
                    <a:lnTo>
                      <a:pt x="632" y="206"/>
                    </a:lnTo>
                    <a:lnTo>
                      <a:pt x="638" y="206"/>
                    </a:lnTo>
                    <a:lnTo>
                      <a:pt x="638" y="220"/>
                    </a:lnTo>
                    <a:lnTo>
                      <a:pt x="658" y="206"/>
                    </a:lnTo>
                    <a:lnTo>
                      <a:pt x="660" y="208"/>
                    </a:lnTo>
                    <a:lnTo>
                      <a:pt x="664" y="210"/>
                    </a:lnTo>
                    <a:lnTo>
                      <a:pt x="666" y="210"/>
                    </a:lnTo>
                    <a:lnTo>
                      <a:pt x="672" y="206"/>
                    </a:lnTo>
                    <a:lnTo>
                      <a:pt x="678" y="198"/>
                    </a:lnTo>
                    <a:lnTo>
                      <a:pt x="682" y="198"/>
                    </a:lnTo>
                    <a:lnTo>
                      <a:pt x="678" y="198"/>
                    </a:lnTo>
                    <a:lnTo>
                      <a:pt x="678" y="196"/>
                    </a:lnTo>
                    <a:lnTo>
                      <a:pt x="668" y="196"/>
                    </a:lnTo>
                    <a:lnTo>
                      <a:pt x="666" y="190"/>
                    </a:lnTo>
                    <a:lnTo>
                      <a:pt x="660" y="184"/>
                    </a:lnTo>
                    <a:lnTo>
                      <a:pt x="646" y="180"/>
                    </a:lnTo>
                    <a:lnTo>
                      <a:pt x="678" y="178"/>
                    </a:lnTo>
                    <a:lnTo>
                      <a:pt x="678" y="164"/>
                    </a:lnTo>
                    <a:lnTo>
                      <a:pt x="694" y="166"/>
                    </a:lnTo>
                    <a:lnTo>
                      <a:pt x="702" y="166"/>
                    </a:lnTo>
                    <a:lnTo>
                      <a:pt x="710" y="164"/>
                    </a:lnTo>
                    <a:lnTo>
                      <a:pt x="712" y="160"/>
                    </a:lnTo>
                    <a:lnTo>
                      <a:pt x="708" y="160"/>
                    </a:lnTo>
                    <a:lnTo>
                      <a:pt x="708" y="156"/>
                    </a:lnTo>
                    <a:lnTo>
                      <a:pt x="720" y="156"/>
                    </a:lnTo>
                    <a:lnTo>
                      <a:pt x="718" y="154"/>
                    </a:lnTo>
                    <a:lnTo>
                      <a:pt x="718" y="152"/>
                    </a:lnTo>
                    <a:lnTo>
                      <a:pt x="714" y="148"/>
                    </a:lnTo>
                    <a:lnTo>
                      <a:pt x="722" y="148"/>
                    </a:lnTo>
                    <a:lnTo>
                      <a:pt x="730" y="148"/>
                    </a:lnTo>
                    <a:lnTo>
                      <a:pt x="730" y="146"/>
                    </a:lnTo>
                    <a:lnTo>
                      <a:pt x="732" y="144"/>
                    </a:lnTo>
                    <a:lnTo>
                      <a:pt x="732" y="142"/>
                    </a:lnTo>
                    <a:lnTo>
                      <a:pt x="732" y="138"/>
                    </a:lnTo>
                    <a:lnTo>
                      <a:pt x="728" y="138"/>
                    </a:lnTo>
                    <a:lnTo>
                      <a:pt x="726" y="138"/>
                    </a:lnTo>
                    <a:lnTo>
                      <a:pt x="726" y="142"/>
                    </a:lnTo>
                    <a:lnTo>
                      <a:pt x="720" y="142"/>
                    </a:lnTo>
                    <a:lnTo>
                      <a:pt x="720" y="136"/>
                    </a:lnTo>
                    <a:lnTo>
                      <a:pt x="712" y="134"/>
                    </a:lnTo>
                    <a:lnTo>
                      <a:pt x="704" y="134"/>
                    </a:lnTo>
                    <a:lnTo>
                      <a:pt x="696" y="136"/>
                    </a:lnTo>
                    <a:lnTo>
                      <a:pt x="682" y="142"/>
                    </a:lnTo>
                    <a:lnTo>
                      <a:pt x="682" y="138"/>
                    </a:lnTo>
                    <a:lnTo>
                      <a:pt x="686" y="138"/>
                    </a:lnTo>
                    <a:lnTo>
                      <a:pt x="686" y="134"/>
                    </a:lnTo>
                    <a:lnTo>
                      <a:pt x="678" y="128"/>
                    </a:lnTo>
                    <a:lnTo>
                      <a:pt x="702" y="130"/>
                    </a:lnTo>
                    <a:lnTo>
                      <a:pt x="712" y="130"/>
                    </a:lnTo>
                    <a:lnTo>
                      <a:pt x="712" y="128"/>
                    </a:lnTo>
                    <a:lnTo>
                      <a:pt x="710" y="126"/>
                    </a:lnTo>
                    <a:lnTo>
                      <a:pt x="700" y="124"/>
                    </a:lnTo>
                    <a:lnTo>
                      <a:pt x="720" y="124"/>
                    </a:lnTo>
                    <a:lnTo>
                      <a:pt x="718" y="120"/>
                    </a:lnTo>
                    <a:lnTo>
                      <a:pt x="708" y="118"/>
                    </a:lnTo>
                    <a:lnTo>
                      <a:pt x="694" y="118"/>
                    </a:lnTo>
                    <a:lnTo>
                      <a:pt x="694" y="112"/>
                    </a:lnTo>
                    <a:lnTo>
                      <a:pt x="696" y="112"/>
                    </a:lnTo>
                    <a:lnTo>
                      <a:pt x="700" y="116"/>
                    </a:lnTo>
                    <a:lnTo>
                      <a:pt x="702" y="116"/>
                    </a:lnTo>
                    <a:lnTo>
                      <a:pt x="704" y="116"/>
                    </a:lnTo>
                    <a:lnTo>
                      <a:pt x="708" y="112"/>
                    </a:lnTo>
                    <a:lnTo>
                      <a:pt x="708" y="110"/>
                    </a:lnTo>
                    <a:lnTo>
                      <a:pt x="710" y="110"/>
                    </a:lnTo>
                    <a:lnTo>
                      <a:pt x="714" y="116"/>
                    </a:lnTo>
                    <a:lnTo>
                      <a:pt x="720" y="120"/>
                    </a:lnTo>
                    <a:lnTo>
                      <a:pt x="722" y="120"/>
                    </a:lnTo>
                    <a:lnTo>
                      <a:pt x="722" y="118"/>
                    </a:lnTo>
                    <a:lnTo>
                      <a:pt x="722" y="116"/>
                    </a:lnTo>
                    <a:lnTo>
                      <a:pt x="746" y="116"/>
                    </a:lnTo>
                    <a:lnTo>
                      <a:pt x="750" y="116"/>
                    </a:lnTo>
                    <a:lnTo>
                      <a:pt x="758" y="116"/>
                    </a:lnTo>
                    <a:lnTo>
                      <a:pt x="764" y="116"/>
                    </a:lnTo>
                    <a:lnTo>
                      <a:pt x="764" y="112"/>
                    </a:lnTo>
                    <a:lnTo>
                      <a:pt x="760" y="108"/>
                    </a:lnTo>
                    <a:lnTo>
                      <a:pt x="776" y="106"/>
                    </a:lnTo>
                    <a:lnTo>
                      <a:pt x="778" y="102"/>
                    </a:lnTo>
                    <a:lnTo>
                      <a:pt x="772" y="98"/>
                    </a:lnTo>
                    <a:lnTo>
                      <a:pt x="774" y="98"/>
                    </a:lnTo>
                    <a:lnTo>
                      <a:pt x="776" y="98"/>
                    </a:lnTo>
                    <a:lnTo>
                      <a:pt x="774" y="96"/>
                    </a:lnTo>
                    <a:lnTo>
                      <a:pt x="786" y="98"/>
                    </a:lnTo>
                    <a:lnTo>
                      <a:pt x="800" y="90"/>
                    </a:lnTo>
                    <a:lnTo>
                      <a:pt x="796" y="90"/>
                    </a:lnTo>
                    <a:lnTo>
                      <a:pt x="796" y="88"/>
                    </a:lnTo>
                    <a:lnTo>
                      <a:pt x="800" y="84"/>
                    </a:lnTo>
                    <a:lnTo>
                      <a:pt x="804" y="90"/>
                    </a:lnTo>
                    <a:lnTo>
                      <a:pt x="818" y="82"/>
                    </a:lnTo>
                    <a:lnTo>
                      <a:pt x="830" y="72"/>
                    </a:lnTo>
                    <a:lnTo>
                      <a:pt x="840" y="72"/>
                    </a:lnTo>
                    <a:lnTo>
                      <a:pt x="854" y="70"/>
                    </a:lnTo>
                    <a:lnTo>
                      <a:pt x="864" y="70"/>
                    </a:lnTo>
                    <a:lnTo>
                      <a:pt x="874" y="66"/>
                    </a:lnTo>
                    <a:lnTo>
                      <a:pt x="880" y="64"/>
                    </a:lnTo>
                    <a:lnTo>
                      <a:pt x="880" y="60"/>
                    </a:lnTo>
                    <a:lnTo>
                      <a:pt x="880" y="56"/>
                    </a:lnTo>
                    <a:lnTo>
                      <a:pt x="874" y="54"/>
                    </a:lnTo>
                    <a:lnTo>
                      <a:pt x="886" y="48"/>
                    </a:lnTo>
                    <a:lnTo>
                      <a:pt x="900" y="44"/>
                    </a:lnTo>
                    <a:lnTo>
                      <a:pt x="908" y="42"/>
                    </a:lnTo>
                    <a:lnTo>
                      <a:pt x="908" y="36"/>
                    </a:lnTo>
                    <a:lnTo>
                      <a:pt x="912" y="36"/>
                    </a:lnTo>
                    <a:lnTo>
                      <a:pt x="920" y="36"/>
                    </a:lnTo>
                    <a:lnTo>
                      <a:pt x="920" y="34"/>
                    </a:lnTo>
                    <a:lnTo>
                      <a:pt x="922" y="30"/>
                    </a:lnTo>
                    <a:lnTo>
                      <a:pt x="922" y="28"/>
                    </a:lnTo>
                    <a:lnTo>
                      <a:pt x="922" y="26"/>
                    </a:lnTo>
                    <a:lnTo>
                      <a:pt x="908" y="26"/>
                    </a:lnTo>
                    <a:lnTo>
                      <a:pt x="904" y="24"/>
                    </a:lnTo>
                    <a:lnTo>
                      <a:pt x="902" y="20"/>
                    </a:lnTo>
                    <a:lnTo>
                      <a:pt x="900" y="24"/>
                    </a:lnTo>
                    <a:lnTo>
                      <a:pt x="894" y="24"/>
                    </a:lnTo>
                    <a:lnTo>
                      <a:pt x="892" y="18"/>
                    </a:lnTo>
                    <a:lnTo>
                      <a:pt x="884" y="12"/>
                    </a:lnTo>
                    <a:lnTo>
                      <a:pt x="876" y="12"/>
                    </a:lnTo>
                    <a:lnTo>
                      <a:pt x="856" y="10"/>
                    </a:lnTo>
                    <a:lnTo>
                      <a:pt x="850" y="10"/>
                    </a:lnTo>
                    <a:lnTo>
                      <a:pt x="850" y="8"/>
                    </a:lnTo>
                    <a:lnTo>
                      <a:pt x="848" y="8"/>
                    </a:lnTo>
                    <a:lnTo>
                      <a:pt x="846" y="8"/>
                    </a:lnTo>
                    <a:lnTo>
                      <a:pt x="844" y="16"/>
                    </a:lnTo>
                    <a:lnTo>
                      <a:pt x="822" y="26"/>
                    </a:lnTo>
                    <a:lnTo>
                      <a:pt x="820" y="24"/>
                    </a:lnTo>
                    <a:lnTo>
                      <a:pt x="836" y="16"/>
                    </a:lnTo>
                    <a:lnTo>
                      <a:pt x="836" y="10"/>
                    </a:lnTo>
                    <a:lnTo>
                      <a:pt x="836" y="8"/>
                    </a:lnTo>
                    <a:lnTo>
                      <a:pt x="832" y="6"/>
                    </a:lnTo>
                    <a:lnTo>
                      <a:pt x="828" y="6"/>
                    </a:lnTo>
                    <a:lnTo>
                      <a:pt x="820" y="6"/>
                    </a:lnTo>
                    <a:lnTo>
                      <a:pt x="808" y="8"/>
                    </a:lnTo>
                    <a:lnTo>
                      <a:pt x="800" y="6"/>
                    </a:lnTo>
                    <a:lnTo>
                      <a:pt x="792" y="2"/>
                    </a:lnTo>
                    <a:lnTo>
                      <a:pt x="786" y="0"/>
                    </a:lnTo>
                    <a:lnTo>
                      <a:pt x="778" y="2"/>
                    </a:lnTo>
                    <a:lnTo>
                      <a:pt x="768" y="8"/>
                    </a:lnTo>
                    <a:lnTo>
                      <a:pt x="772" y="12"/>
                    </a:lnTo>
                    <a:lnTo>
                      <a:pt x="766" y="12"/>
                    </a:lnTo>
                    <a:lnTo>
                      <a:pt x="768" y="12"/>
                    </a:lnTo>
                    <a:lnTo>
                      <a:pt x="766" y="10"/>
                    </a:lnTo>
                    <a:lnTo>
                      <a:pt x="760" y="10"/>
                    </a:lnTo>
                    <a:lnTo>
                      <a:pt x="754" y="16"/>
                    </a:lnTo>
                    <a:lnTo>
                      <a:pt x="748" y="18"/>
                    </a:lnTo>
                    <a:lnTo>
                      <a:pt x="744" y="18"/>
                    </a:lnTo>
                    <a:lnTo>
                      <a:pt x="740" y="16"/>
                    </a:lnTo>
                    <a:lnTo>
                      <a:pt x="740" y="12"/>
                    </a:lnTo>
                    <a:lnTo>
                      <a:pt x="738" y="12"/>
                    </a:lnTo>
                    <a:lnTo>
                      <a:pt x="700" y="12"/>
                    </a:lnTo>
                    <a:lnTo>
                      <a:pt x="700" y="16"/>
                    </a:lnTo>
                    <a:lnTo>
                      <a:pt x="696" y="16"/>
                    </a:lnTo>
                    <a:lnTo>
                      <a:pt x="694" y="12"/>
                    </a:lnTo>
                    <a:lnTo>
                      <a:pt x="696" y="12"/>
                    </a:lnTo>
                    <a:lnTo>
                      <a:pt x="694" y="12"/>
                    </a:lnTo>
                    <a:lnTo>
                      <a:pt x="690" y="16"/>
                    </a:lnTo>
                    <a:lnTo>
                      <a:pt x="686" y="18"/>
                    </a:lnTo>
                    <a:lnTo>
                      <a:pt x="686" y="20"/>
                    </a:lnTo>
                    <a:lnTo>
                      <a:pt x="690" y="18"/>
                    </a:lnTo>
                    <a:lnTo>
                      <a:pt x="690" y="24"/>
                    </a:lnTo>
                    <a:lnTo>
                      <a:pt x="696" y="24"/>
                    </a:lnTo>
                    <a:lnTo>
                      <a:pt x="700" y="28"/>
                    </a:lnTo>
                    <a:lnTo>
                      <a:pt x="694" y="28"/>
                    </a:lnTo>
                    <a:lnTo>
                      <a:pt x="686" y="26"/>
                    </a:lnTo>
                    <a:lnTo>
                      <a:pt x="686" y="20"/>
                    </a:lnTo>
                    <a:lnTo>
                      <a:pt x="678" y="24"/>
                    </a:lnTo>
                    <a:lnTo>
                      <a:pt x="666" y="24"/>
                    </a:lnTo>
                    <a:lnTo>
                      <a:pt x="666" y="20"/>
                    </a:lnTo>
                    <a:lnTo>
                      <a:pt x="666" y="18"/>
                    </a:lnTo>
                    <a:lnTo>
                      <a:pt x="664" y="18"/>
                    </a:lnTo>
                    <a:lnTo>
                      <a:pt x="660" y="30"/>
                    </a:lnTo>
                    <a:lnTo>
                      <a:pt x="650" y="30"/>
                    </a:lnTo>
                    <a:lnTo>
                      <a:pt x="654" y="28"/>
                    </a:lnTo>
                    <a:lnTo>
                      <a:pt x="650" y="28"/>
                    </a:lnTo>
                    <a:lnTo>
                      <a:pt x="646" y="26"/>
                    </a:lnTo>
                    <a:lnTo>
                      <a:pt x="646" y="34"/>
                    </a:lnTo>
                    <a:lnTo>
                      <a:pt x="620" y="26"/>
                    </a:lnTo>
                    <a:lnTo>
                      <a:pt x="622" y="42"/>
                    </a:lnTo>
                    <a:lnTo>
                      <a:pt x="620" y="42"/>
                    </a:lnTo>
                    <a:lnTo>
                      <a:pt x="614" y="38"/>
                    </a:lnTo>
                    <a:lnTo>
                      <a:pt x="614" y="46"/>
                    </a:lnTo>
                    <a:lnTo>
                      <a:pt x="610" y="38"/>
                    </a:lnTo>
                    <a:lnTo>
                      <a:pt x="604" y="34"/>
                    </a:lnTo>
                    <a:lnTo>
                      <a:pt x="596" y="30"/>
                    </a:lnTo>
                    <a:lnTo>
                      <a:pt x="586" y="30"/>
                    </a:lnTo>
                    <a:lnTo>
                      <a:pt x="578" y="26"/>
                    </a:lnTo>
                    <a:lnTo>
                      <a:pt x="574" y="20"/>
                    </a:lnTo>
                    <a:lnTo>
                      <a:pt x="560" y="20"/>
                    </a:lnTo>
                    <a:lnTo>
                      <a:pt x="560" y="26"/>
                    </a:lnTo>
                    <a:lnTo>
                      <a:pt x="564" y="26"/>
                    </a:lnTo>
                    <a:lnTo>
                      <a:pt x="566" y="28"/>
                    </a:lnTo>
                    <a:lnTo>
                      <a:pt x="566" y="34"/>
                    </a:lnTo>
                    <a:lnTo>
                      <a:pt x="540" y="34"/>
                    </a:lnTo>
                    <a:lnTo>
                      <a:pt x="542" y="36"/>
                    </a:lnTo>
                    <a:lnTo>
                      <a:pt x="542" y="42"/>
                    </a:lnTo>
                    <a:lnTo>
                      <a:pt x="546" y="42"/>
                    </a:lnTo>
                    <a:lnTo>
                      <a:pt x="548" y="42"/>
                    </a:lnTo>
                    <a:lnTo>
                      <a:pt x="550" y="38"/>
                    </a:lnTo>
                    <a:lnTo>
                      <a:pt x="556" y="44"/>
                    </a:lnTo>
                    <a:lnTo>
                      <a:pt x="566" y="44"/>
                    </a:lnTo>
                    <a:lnTo>
                      <a:pt x="582" y="42"/>
                    </a:lnTo>
                    <a:lnTo>
                      <a:pt x="574" y="54"/>
                    </a:lnTo>
                    <a:lnTo>
                      <a:pt x="574" y="46"/>
                    </a:lnTo>
                    <a:lnTo>
                      <a:pt x="566" y="48"/>
                    </a:lnTo>
                    <a:lnTo>
                      <a:pt x="560" y="52"/>
                    </a:lnTo>
                    <a:lnTo>
                      <a:pt x="556" y="46"/>
                    </a:lnTo>
                    <a:lnTo>
                      <a:pt x="548" y="44"/>
                    </a:lnTo>
                    <a:lnTo>
                      <a:pt x="546" y="46"/>
                    </a:lnTo>
                    <a:lnTo>
                      <a:pt x="548" y="48"/>
                    </a:lnTo>
                    <a:lnTo>
                      <a:pt x="548" y="52"/>
                    </a:lnTo>
                    <a:lnTo>
                      <a:pt x="546" y="54"/>
                    </a:lnTo>
                    <a:lnTo>
                      <a:pt x="536" y="42"/>
                    </a:lnTo>
                    <a:lnTo>
                      <a:pt x="530" y="38"/>
                    </a:lnTo>
                    <a:lnTo>
                      <a:pt x="522" y="42"/>
                    </a:lnTo>
                    <a:lnTo>
                      <a:pt x="514" y="48"/>
                    </a:lnTo>
                    <a:lnTo>
                      <a:pt x="512" y="54"/>
                    </a:lnTo>
                    <a:lnTo>
                      <a:pt x="510" y="54"/>
                    </a:lnTo>
                    <a:lnTo>
                      <a:pt x="502" y="52"/>
                    </a:lnTo>
                    <a:lnTo>
                      <a:pt x="494" y="52"/>
                    </a:lnTo>
                    <a:lnTo>
                      <a:pt x="486" y="52"/>
                    </a:lnTo>
                    <a:lnTo>
                      <a:pt x="478" y="54"/>
                    </a:lnTo>
                    <a:lnTo>
                      <a:pt x="478" y="56"/>
                    </a:lnTo>
                    <a:lnTo>
                      <a:pt x="500" y="54"/>
                    </a:lnTo>
                    <a:lnTo>
                      <a:pt x="486" y="60"/>
                    </a:lnTo>
                    <a:lnTo>
                      <a:pt x="486" y="62"/>
                    </a:lnTo>
                    <a:lnTo>
                      <a:pt x="492" y="62"/>
                    </a:lnTo>
                    <a:lnTo>
                      <a:pt x="520" y="60"/>
                    </a:lnTo>
                    <a:lnTo>
                      <a:pt x="490" y="66"/>
                    </a:lnTo>
                    <a:lnTo>
                      <a:pt x="486" y="72"/>
                    </a:lnTo>
                    <a:lnTo>
                      <a:pt x="508" y="66"/>
                    </a:lnTo>
                    <a:lnTo>
                      <a:pt x="528" y="64"/>
                    </a:lnTo>
                    <a:lnTo>
                      <a:pt x="522" y="70"/>
                    </a:lnTo>
                    <a:lnTo>
                      <a:pt x="512" y="70"/>
                    </a:lnTo>
                    <a:lnTo>
                      <a:pt x="504" y="72"/>
                    </a:lnTo>
                    <a:lnTo>
                      <a:pt x="496" y="74"/>
                    </a:lnTo>
                    <a:lnTo>
                      <a:pt x="494" y="80"/>
                    </a:lnTo>
                    <a:lnTo>
                      <a:pt x="518" y="78"/>
                    </a:lnTo>
                    <a:lnTo>
                      <a:pt x="540" y="78"/>
                    </a:lnTo>
                    <a:lnTo>
                      <a:pt x="542" y="80"/>
                    </a:lnTo>
                    <a:lnTo>
                      <a:pt x="542" y="82"/>
                    </a:lnTo>
                    <a:lnTo>
                      <a:pt x="548" y="82"/>
                    </a:lnTo>
                    <a:lnTo>
                      <a:pt x="550" y="78"/>
                    </a:lnTo>
                    <a:lnTo>
                      <a:pt x="554" y="78"/>
                    </a:lnTo>
                    <a:lnTo>
                      <a:pt x="556" y="74"/>
                    </a:lnTo>
                    <a:lnTo>
                      <a:pt x="556" y="84"/>
                    </a:lnTo>
                    <a:lnTo>
                      <a:pt x="576" y="88"/>
                    </a:lnTo>
                    <a:lnTo>
                      <a:pt x="578" y="88"/>
                    </a:lnTo>
                    <a:lnTo>
                      <a:pt x="582" y="80"/>
                    </a:lnTo>
                    <a:lnTo>
                      <a:pt x="586" y="80"/>
                    </a:lnTo>
                    <a:lnTo>
                      <a:pt x="586" y="78"/>
                    </a:lnTo>
                    <a:lnTo>
                      <a:pt x="586" y="72"/>
                    </a:lnTo>
                    <a:lnTo>
                      <a:pt x="590" y="78"/>
                    </a:lnTo>
                    <a:lnTo>
                      <a:pt x="592" y="80"/>
                    </a:lnTo>
                    <a:lnTo>
                      <a:pt x="596" y="80"/>
                    </a:lnTo>
                    <a:lnTo>
                      <a:pt x="604" y="80"/>
                    </a:lnTo>
                    <a:lnTo>
                      <a:pt x="618" y="74"/>
                    </a:lnTo>
                    <a:lnTo>
                      <a:pt x="638" y="74"/>
                    </a:lnTo>
                    <a:lnTo>
                      <a:pt x="660" y="72"/>
                    </a:lnTo>
                    <a:lnTo>
                      <a:pt x="676" y="70"/>
                    </a:lnTo>
                    <a:lnTo>
                      <a:pt x="696" y="64"/>
                    </a:lnTo>
                    <a:lnTo>
                      <a:pt x="692" y="66"/>
                    </a:lnTo>
                    <a:lnTo>
                      <a:pt x="686" y="66"/>
                    </a:lnTo>
                    <a:lnTo>
                      <a:pt x="686" y="72"/>
                    </a:lnTo>
                    <a:lnTo>
                      <a:pt x="702" y="72"/>
                    </a:lnTo>
                    <a:lnTo>
                      <a:pt x="684" y="74"/>
                    </a:lnTo>
                    <a:lnTo>
                      <a:pt x="666" y="78"/>
                    </a:lnTo>
                    <a:lnTo>
                      <a:pt x="664" y="82"/>
                    </a:lnTo>
                    <a:lnTo>
                      <a:pt x="678" y="82"/>
                    </a:lnTo>
                    <a:lnTo>
                      <a:pt x="690" y="80"/>
                    </a:lnTo>
                    <a:lnTo>
                      <a:pt x="684" y="82"/>
                    </a:lnTo>
                    <a:lnTo>
                      <a:pt x="678" y="88"/>
                    </a:lnTo>
                    <a:lnTo>
                      <a:pt x="672" y="88"/>
                    </a:lnTo>
                    <a:lnTo>
                      <a:pt x="664" y="88"/>
                    </a:lnTo>
                    <a:lnTo>
                      <a:pt x="648" y="88"/>
                    </a:lnTo>
                    <a:lnTo>
                      <a:pt x="648" y="88"/>
                    </a:lnTo>
                    <a:lnTo>
                      <a:pt x="648" y="88"/>
                    </a:lnTo>
                    <a:close/>
                    <a:moveTo>
                      <a:pt x="904" y="492"/>
                    </a:moveTo>
                    <a:lnTo>
                      <a:pt x="904" y="492"/>
                    </a:lnTo>
                    <a:lnTo>
                      <a:pt x="910" y="492"/>
                    </a:lnTo>
                    <a:lnTo>
                      <a:pt x="910" y="490"/>
                    </a:lnTo>
                    <a:lnTo>
                      <a:pt x="908" y="488"/>
                    </a:lnTo>
                    <a:lnTo>
                      <a:pt x="912" y="488"/>
                    </a:lnTo>
                    <a:lnTo>
                      <a:pt x="920" y="492"/>
                    </a:lnTo>
                    <a:lnTo>
                      <a:pt x="922" y="474"/>
                    </a:lnTo>
                    <a:lnTo>
                      <a:pt x="914" y="470"/>
                    </a:lnTo>
                    <a:lnTo>
                      <a:pt x="918" y="466"/>
                    </a:lnTo>
                    <a:lnTo>
                      <a:pt x="912" y="466"/>
                    </a:lnTo>
                    <a:lnTo>
                      <a:pt x="912" y="464"/>
                    </a:lnTo>
                    <a:lnTo>
                      <a:pt x="910" y="466"/>
                    </a:lnTo>
                    <a:lnTo>
                      <a:pt x="910" y="470"/>
                    </a:lnTo>
                    <a:lnTo>
                      <a:pt x="910" y="472"/>
                    </a:lnTo>
                    <a:lnTo>
                      <a:pt x="904" y="472"/>
                    </a:lnTo>
                    <a:lnTo>
                      <a:pt x="900" y="472"/>
                    </a:lnTo>
                    <a:lnTo>
                      <a:pt x="894" y="478"/>
                    </a:lnTo>
                    <a:lnTo>
                      <a:pt x="900" y="466"/>
                    </a:lnTo>
                    <a:lnTo>
                      <a:pt x="892" y="466"/>
                    </a:lnTo>
                    <a:lnTo>
                      <a:pt x="892" y="474"/>
                    </a:lnTo>
                    <a:lnTo>
                      <a:pt x="892" y="472"/>
                    </a:lnTo>
                    <a:lnTo>
                      <a:pt x="890" y="472"/>
                    </a:lnTo>
                    <a:lnTo>
                      <a:pt x="890" y="470"/>
                    </a:lnTo>
                    <a:lnTo>
                      <a:pt x="882" y="470"/>
                    </a:lnTo>
                    <a:lnTo>
                      <a:pt x="874" y="470"/>
                    </a:lnTo>
                    <a:lnTo>
                      <a:pt x="876" y="464"/>
                    </a:lnTo>
                    <a:lnTo>
                      <a:pt x="880" y="462"/>
                    </a:lnTo>
                    <a:lnTo>
                      <a:pt x="876" y="456"/>
                    </a:lnTo>
                    <a:lnTo>
                      <a:pt x="874" y="454"/>
                    </a:lnTo>
                    <a:lnTo>
                      <a:pt x="872" y="454"/>
                    </a:lnTo>
                    <a:lnTo>
                      <a:pt x="872" y="460"/>
                    </a:lnTo>
                    <a:lnTo>
                      <a:pt x="866" y="460"/>
                    </a:lnTo>
                    <a:lnTo>
                      <a:pt x="868" y="448"/>
                    </a:lnTo>
                    <a:lnTo>
                      <a:pt x="862" y="448"/>
                    </a:lnTo>
                    <a:lnTo>
                      <a:pt x="862" y="456"/>
                    </a:lnTo>
                    <a:lnTo>
                      <a:pt x="858" y="454"/>
                    </a:lnTo>
                    <a:lnTo>
                      <a:pt x="856" y="454"/>
                    </a:lnTo>
                    <a:lnTo>
                      <a:pt x="856" y="452"/>
                    </a:lnTo>
                    <a:lnTo>
                      <a:pt x="854" y="452"/>
                    </a:lnTo>
                    <a:lnTo>
                      <a:pt x="854" y="456"/>
                    </a:lnTo>
                    <a:lnTo>
                      <a:pt x="848" y="456"/>
                    </a:lnTo>
                    <a:lnTo>
                      <a:pt x="844" y="460"/>
                    </a:lnTo>
                    <a:lnTo>
                      <a:pt x="846" y="448"/>
                    </a:lnTo>
                    <a:lnTo>
                      <a:pt x="844" y="448"/>
                    </a:lnTo>
                    <a:lnTo>
                      <a:pt x="838" y="448"/>
                    </a:lnTo>
                    <a:lnTo>
                      <a:pt x="836" y="438"/>
                    </a:lnTo>
                    <a:lnTo>
                      <a:pt x="832" y="438"/>
                    </a:lnTo>
                    <a:lnTo>
                      <a:pt x="828" y="438"/>
                    </a:lnTo>
                    <a:lnTo>
                      <a:pt x="818" y="436"/>
                    </a:lnTo>
                    <a:lnTo>
                      <a:pt x="812" y="428"/>
                    </a:lnTo>
                    <a:lnTo>
                      <a:pt x="822" y="426"/>
                    </a:lnTo>
                    <a:lnTo>
                      <a:pt x="822" y="424"/>
                    </a:lnTo>
                    <a:lnTo>
                      <a:pt x="826" y="420"/>
                    </a:lnTo>
                    <a:lnTo>
                      <a:pt x="820" y="412"/>
                    </a:lnTo>
                    <a:lnTo>
                      <a:pt x="836" y="412"/>
                    </a:lnTo>
                    <a:lnTo>
                      <a:pt x="830" y="408"/>
                    </a:lnTo>
                    <a:lnTo>
                      <a:pt x="822" y="402"/>
                    </a:lnTo>
                    <a:lnTo>
                      <a:pt x="820" y="406"/>
                    </a:lnTo>
                    <a:lnTo>
                      <a:pt x="818" y="406"/>
                    </a:lnTo>
                    <a:lnTo>
                      <a:pt x="812" y="400"/>
                    </a:lnTo>
                    <a:lnTo>
                      <a:pt x="818" y="400"/>
                    </a:lnTo>
                    <a:lnTo>
                      <a:pt x="820" y="398"/>
                    </a:lnTo>
                    <a:lnTo>
                      <a:pt x="826" y="396"/>
                    </a:lnTo>
                    <a:lnTo>
                      <a:pt x="828" y="396"/>
                    </a:lnTo>
                    <a:lnTo>
                      <a:pt x="828" y="390"/>
                    </a:lnTo>
                    <a:lnTo>
                      <a:pt x="828" y="384"/>
                    </a:lnTo>
                    <a:lnTo>
                      <a:pt x="826" y="388"/>
                    </a:lnTo>
                    <a:lnTo>
                      <a:pt x="826" y="382"/>
                    </a:lnTo>
                    <a:lnTo>
                      <a:pt x="822" y="382"/>
                    </a:lnTo>
                    <a:lnTo>
                      <a:pt x="820" y="380"/>
                    </a:lnTo>
                    <a:lnTo>
                      <a:pt x="818" y="388"/>
                    </a:lnTo>
                    <a:lnTo>
                      <a:pt x="812" y="390"/>
                    </a:lnTo>
                    <a:lnTo>
                      <a:pt x="810" y="390"/>
                    </a:lnTo>
                    <a:lnTo>
                      <a:pt x="810" y="384"/>
                    </a:lnTo>
                    <a:lnTo>
                      <a:pt x="808" y="384"/>
                    </a:lnTo>
                    <a:lnTo>
                      <a:pt x="808" y="382"/>
                    </a:lnTo>
                    <a:lnTo>
                      <a:pt x="810" y="378"/>
                    </a:lnTo>
                    <a:lnTo>
                      <a:pt x="812" y="378"/>
                    </a:lnTo>
                    <a:lnTo>
                      <a:pt x="812" y="380"/>
                    </a:lnTo>
                    <a:lnTo>
                      <a:pt x="814" y="380"/>
                    </a:lnTo>
                    <a:lnTo>
                      <a:pt x="814" y="374"/>
                    </a:lnTo>
                    <a:lnTo>
                      <a:pt x="810" y="374"/>
                    </a:lnTo>
                    <a:lnTo>
                      <a:pt x="808" y="374"/>
                    </a:lnTo>
                    <a:lnTo>
                      <a:pt x="804" y="372"/>
                    </a:lnTo>
                    <a:lnTo>
                      <a:pt x="804" y="370"/>
                    </a:lnTo>
                    <a:lnTo>
                      <a:pt x="802" y="370"/>
                    </a:lnTo>
                    <a:lnTo>
                      <a:pt x="800" y="370"/>
                    </a:lnTo>
                    <a:lnTo>
                      <a:pt x="796" y="372"/>
                    </a:lnTo>
                    <a:lnTo>
                      <a:pt x="794" y="372"/>
                    </a:lnTo>
                    <a:lnTo>
                      <a:pt x="792" y="372"/>
                    </a:lnTo>
                    <a:lnTo>
                      <a:pt x="794" y="370"/>
                    </a:lnTo>
                    <a:lnTo>
                      <a:pt x="786" y="366"/>
                    </a:lnTo>
                    <a:lnTo>
                      <a:pt x="784" y="364"/>
                    </a:lnTo>
                    <a:lnTo>
                      <a:pt x="782" y="364"/>
                    </a:lnTo>
                    <a:lnTo>
                      <a:pt x="782" y="362"/>
                    </a:lnTo>
                    <a:lnTo>
                      <a:pt x="778" y="360"/>
                    </a:lnTo>
                    <a:lnTo>
                      <a:pt x="778" y="366"/>
                    </a:lnTo>
                    <a:lnTo>
                      <a:pt x="774" y="366"/>
                    </a:lnTo>
                    <a:lnTo>
                      <a:pt x="768" y="366"/>
                    </a:lnTo>
                    <a:lnTo>
                      <a:pt x="772" y="362"/>
                    </a:lnTo>
                    <a:lnTo>
                      <a:pt x="774" y="362"/>
                    </a:lnTo>
                    <a:lnTo>
                      <a:pt x="776" y="362"/>
                    </a:lnTo>
                    <a:lnTo>
                      <a:pt x="776" y="356"/>
                    </a:lnTo>
                    <a:lnTo>
                      <a:pt x="766" y="354"/>
                    </a:lnTo>
                    <a:lnTo>
                      <a:pt x="768" y="354"/>
                    </a:lnTo>
                    <a:lnTo>
                      <a:pt x="766" y="352"/>
                    </a:lnTo>
                    <a:lnTo>
                      <a:pt x="764" y="352"/>
                    </a:lnTo>
                    <a:lnTo>
                      <a:pt x="758" y="352"/>
                    </a:lnTo>
                    <a:lnTo>
                      <a:pt x="756" y="360"/>
                    </a:lnTo>
                    <a:lnTo>
                      <a:pt x="754" y="360"/>
                    </a:lnTo>
                    <a:lnTo>
                      <a:pt x="748" y="360"/>
                    </a:lnTo>
                    <a:lnTo>
                      <a:pt x="748" y="352"/>
                    </a:lnTo>
                    <a:lnTo>
                      <a:pt x="748" y="348"/>
                    </a:lnTo>
                    <a:lnTo>
                      <a:pt x="746" y="352"/>
                    </a:lnTo>
                    <a:lnTo>
                      <a:pt x="738" y="360"/>
                    </a:lnTo>
                    <a:lnTo>
                      <a:pt x="736" y="352"/>
                    </a:lnTo>
                    <a:lnTo>
                      <a:pt x="736" y="346"/>
                    </a:lnTo>
                    <a:lnTo>
                      <a:pt x="740" y="346"/>
                    </a:lnTo>
                    <a:lnTo>
                      <a:pt x="740" y="342"/>
                    </a:lnTo>
                    <a:lnTo>
                      <a:pt x="744" y="336"/>
                    </a:lnTo>
                    <a:lnTo>
                      <a:pt x="732" y="334"/>
                    </a:lnTo>
                    <a:lnTo>
                      <a:pt x="736" y="330"/>
                    </a:lnTo>
                    <a:lnTo>
                      <a:pt x="736" y="328"/>
                    </a:lnTo>
                    <a:lnTo>
                      <a:pt x="736" y="326"/>
                    </a:lnTo>
                    <a:lnTo>
                      <a:pt x="732" y="324"/>
                    </a:lnTo>
                    <a:lnTo>
                      <a:pt x="732" y="318"/>
                    </a:lnTo>
                    <a:lnTo>
                      <a:pt x="726" y="318"/>
                    </a:lnTo>
                    <a:lnTo>
                      <a:pt x="720" y="320"/>
                    </a:lnTo>
                    <a:lnTo>
                      <a:pt x="714" y="324"/>
                    </a:lnTo>
                    <a:lnTo>
                      <a:pt x="710" y="324"/>
                    </a:lnTo>
                    <a:lnTo>
                      <a:pt x="704" y="318"/>
                    </a:lnTo>
                    <a:lnTo>
                      <a:pt x="690" y="316"/>
                    </a:lnTo>
                    <a:lnTo>
                      <a:pt x="668" y="312"/>
                    </a:lnTo>
                    <a:lnTo>
                      <a:pt x="672" y="308"/>
                    </a:lnTo>
                    <a:lnTo>
                      <a:pt x="684" y="306"/>
                    </a:lnTo>
                    <a:lnTo>
                      <a:pt x="690" y="302"/>
                    </a:lnTo>
                    <a:lnTo>
                      <a:pt x="692" y="300"/>
                    </a:lnTo>
                    <a:lnTo>
                      <a:pt x="692" y="298"/>
                    </a:lnTo>
                    <a:lnTo>
                      <a:pt x="682" y="284"/>
                    </a:lnTo>
                    <a:lnTo>
                      <a:pt x="678" y="282"/>
                    </a:lnTo>
                    <a:lnTo>
                      <a:pt x="674" y="280"/>
                    </a:lnTo>
                    <a:lnTo>
                      <a:pt x="660" y="284"/>
                    </a:lnTo>
                    <a:lnTo>
                      <a:pt x="658" y="284"/>
                    </a:lnTo>
                    <a:lnTo>
                      <a:pt x="656" y="284"/>
                    </a:lnTo>
                    <a:lnTo>
                      <a:pt x="654" y="282"/>
                    </a:lnTo>
                    <a:lnTo>
                      <a:pt x="646" y="280"/>
                    </a:lnTo>
                    <a:lnTo>
                      <a:pt x="640" y="282"/>
                    </a:lnTo>
                    <a:lnTo>
                      <a:pt x="630" y="288"/>
                    </a:lnTo>
                    <a:lnTo>
                      <a:pt x="630" y="292"/>
                    </a:lnTo>
                    <a:lnTo>
                      <a:pt x="628" y="290"/>
                    </a:lnTo>
                    <a:lnTo>
                      <a:pt x="628" y="284"/>
                    </a:lnTo>
                    <a:lnTo>
                      <a:pt x="614" y="282"/>
                    </a:lnTo>
                    <a:lnTo>
                      <a:pt x="602" y="284"/>
                    </a:lnTo>
                    <a:lnTo>
                      <a:pt x="578" y="298"/>
                    </a:lnTo>
                    <a:lnTo>
                      <a:pt x="582" y="300"/>
                    </a:lnTo>
                    <a:lnTo>
                      <a:pt x="578" y="300"/>
                    </a:lnTo>
                    <a:lnTo>
                      <a:pt x="582" y="306"/>
                    </a:lnTo>
                    <a:lnTo>
                      <a:pt x="578" y="306"/>
                    </a:lnTo>
                    <a:lnTo>
                      <a:pt x="576" y="306"/>
                    </a:lnTo>
                    <a:lnTo>
                      <a:pt x="576" y="302"/>
                    </a:lnTo>
                    <a:lnTo>
                      <a:pt x="568" y="308"/>
                    </a:lnTo>
                    <a:lnTo>
                      <a:pt x="568" y="316"/>
                    </a:lnTo>
                    <a:lnTo>
                      <a:pt x="572" y="318"/>
                    </a:lnTo>
                    <a:lnTo>
                      <a:pt x="572" y="320"/>
                    </a:lnTo>
                    <a:lnTo>
                      <a:pt x="576" y="320"/>
                    </a:lnTo>
                    <a:lnTo>
                      <a:pt x="584" y="320"/>
                    </a:lnTo>
                    <a:lnTo>
                      <a:pt x="584" y="330"/>
                    </a:lnTo>
                    <a:lnTo>
                      <a:pt x="582" y="328"/>
                    </a:lnTo>
                    <a:lnTo>
                      <a:pt x="578" y="326"/>
                    </a:lnTo>
                    <a:lnTo>
                      <a:pt x="574" y="326"/>
                    </a:lnTo>
                    <a:lnTo>
                      <a:pt x="568" y="326"/>
                    </a:lnTo>
                    <a:lnTo>
                      <a:pt x="568" y="328"/>
                    </a:lnTo>
                    <a:lnTo>
                      <a:pt x="566" y="330"/>
                    </a:lnTo>
                    <a:lnTo>
                      <a:pt x="568" y="334"/>
                    </a:lnTo>
                    <a:lnTo>
                      <a:pt x="574" y="336"/>
                    </a:lnTo>
                    <a:lnTo>
                      <a:pt x="578" y="336"/>
                    </a:lnTo>
                    <a:lnTo>
                      <a:pt x="578" y="342"/>
                    </a:lnTo>
                    <a:lnTo>
                      <a:pt x="576" y="344"/>
                    </a:lnTo>
                    <a:lnTo>
                      <a:pt x="576" y="348"/>
                    </a:lnTo>
                    <a:lnTo>
                      <a:pt x="576" y="354"/>
                    </a:lnTo>
                    <a:lnTo>
                      <a:pt x="576" y="356"/>
                    </a:lnTo>
                    <a:lnTo>
                      <a:pt x="574" y="354"/>
                    </a:lnTo>
                    <a:lnTo>
                      <a:pt x="572" y="352"/>
                    </a:lnTo>
                    <a:lnTo>
                      <a:pt x="564" y="354"/>
                    </a:lnTo>
                    <a:lnTo>
                      <a:pt x="556" y="354"/>
                    </a:lnTo>
                    <a:lnTo>
                      <a:pt x="568" y="348"/>
                    </a:lnTo>
                    <a:lnTo>
                      <a:pt x="566" y="342"/>
                    </a:lnTo>
                    <a:lnTo>
                      <a:pt x="560" y="338"/>
                    </a:lnTo>
                    <a:lnTo>
                      <a:pt x="556" y="336"/>
                    </a:lnTo>
                    <a:lnTo>
                      <a:pt x="556" y="328"/>
                    </a:lnTo>
                    <a:lnTo>
                      <a:pt x="556" y="312"/>
                    </a:lnTo>
                    <a:lnTo>
                      <a:pt x="558" y="302"/>
                    </a:lnTo>
                    <a:lnTo>
                      <a:pt x="564" y="296"/>
                    </a:lnTo>
                    <a:lnTo>
                      <a:pt x="572" y="292"/>
                    </a:lnTo>
                    <a:lnTo>
                      <a:pt x="576" y="290"/>
                    </a:lnTo>
                    <a:lnTo>
                      <a:pt x="592" y="288"/>
                    </a:lnTo>
                    <a:lnTo>
                      <a:pt x="592" y="282"/>
                    </a:lnTo>
                    <a:lnTo>
                      <a:pt x="586" y="282"/>
                    </a:lnTo>
                    <a:lnTo>
                      <a:pt x="556" y="282"/>
                    </a:lnTo>
                    <a:lnTo>
                      <a:pt x="522" y="290"/>
                    </a:lnTo>
                    <a:lnTo>
                      <a:pt x="522" y="298"/>
                    </a:lnTo>
                    <a:lnTo>
                      <a:pt x="518" y="300"/>
                    </a:lnTo>
                    <a:lnTo>
                      <a:pt x="518" y="306"/>
                    </a:lnTo>
                    <a:lnTo>
                      <a:pt x="518" y="310"/>
                    </a:lnTo>
                    <a:lnTo>
                      <a:pt x="510" y="316"/>
                    </a:lnTo>
                    <a:lnTo>
                      <a:pt x="508" y="328"/>
                    </a:lnTo>
                    <a:lnTo>
                      <a:pt x="502" y="342"/>
                    </a:lnTo>
                    <a:lnTo>
                      <a:pt x="508" y="344"/>
                    </a:lnTo>
                    <a:lnTo>
                      <a:pt x="510" y="346"/>
                    </a:lnTo>
                    <a:lnTo>
                      <a:pt x="510" y="348"/>
                    </a:lnTo>
                    <a:lnTo>
                      <a:pt x="508" y="352"/>
                    </a:lnTo>
                    <a:lnTo>
                      <a:pt x="520" y="356"/>
                    </a:lnTo>
                    <a:lnTo>
                      <a:pt x="538" y="356"/>
                    </a:lnTo>
                    <a:lnTo>
                      <a:pt x="538" y="362"/>
                    </a:lnTo>
                    <a:lnTo>
                      <a:pt x="530" y="362"/>
                    </a:lnTo>
                    <a:lnTo>
                      <a:pt x="524" y="360"/>
                    </a:lnTo>
                    <a:lnTo>
                      <a:pt x="532" y="370"/>
                    </a:lnTo>
                    <a:lnTo>
                      <a:pt x="540" y="374"/>
                    </a:lnTo>
                    <a:lnTo>
                      <a:pt x="538" y="374"/>
                    </a:lnTo>
                    <a:lnTo>
                      <a:pt x="538" y="378"/>
                    </a:lnTo>
                    <a:lnTo>
                      <a:pt x="540" y="380"/>
                    </a:lnTo>
                    <a:lnTo>
                      <a:pt x="542" y="380"/>
                    </a:lnTo>
                    <a:lnTo>
                      <a:pt x="546" y="378"/>
                    </a:lnTo>
                    <a:lnTo>
                      <a:pt x="546" y="372"/>
                    </a:lnTo>
                    <a:lnTo>
                      <a:pt x="550" y="372"/>
                    </a:lnTo>
                    <a:lnTo>
                      <a:pt x="558" y="380"/>
                    </a:lnTo>
                    <a:lnTo>
                      <a:pt x="564" y="388"/>
                    </a:lnTo>
                    <a:lnTo>
                      <a:pt x="574" y="388"/>
                    </a:lnTo>
                    <a:lnTo>
                      <a:pt x="574" y="384"/>
                    </a:lnTo>
                    <a:lnTo>
                      <a:pt x="576" y="384"/>
                    </a:lnTo>
                    <a:lnTo>
                      <a:pt x="578" y="388"/>
                    </a:lnTo>
                    <a:lnTo>
                      <a:pt x="586" y="390"/>
                    </a:lnTo>
                    <a:lnTo>
                      <a:pt x="594" y="390"/>
                    </a:lnTo>
                    <a:lnTo>
                      <a:pt x="610" y="388"/>
                    </a:lnTo>
                    <a:lnTo>
                      <a:pt x="610" y="392"/>
                    </a:lnTo>
                    <a:lnTo>
                      <a:pt x="620" y="396"/>
                    </a:lnTo>
                    <a:lnTo>
                      <a:pt x="628" y="396"/>
                    </a:lnTo>
                    <a:lnTo>
                      <a:pt x="620" y="388"/>
                    </a:lnTo>
                    <a:lnTo>
                      <a:pt x="620" y="382"/>
                    </a:lnTo>
                    <a:lnTo>
                      <a:pt x="622" y="382"/>
                    </a:lnTo>
                    <a:lnTo>
                      <a:pt x="628" y="388"/>
                    </a:lnTo>
                    <a:lnTo>
                      <a:pt x="646" y="400"/>
                    </a:lnTo>
                    <a:lnTo>
                      <a:pt x="642" y="396"/>
                    </a:lnTo>
                    <a:lnTo>
                      <a:pt x="646" y="392"/>
                    </a:lnTo>
                    <a:lnTo>
                      <a:pt x="638" y="388"/>
                    </a:lnTo>
                    <a:lnTo>
                      <a:pt x="636" y="384"/>
                    </a:lnTo>
                    <a:lnTo>
                      <a:pt x="632" y="382"/>
                    </a:lnTo>
                    <a:lnTo>
                      <a:pt x="648" y="382"/>
                    </a:lnTo>
                    <a:lnTo>
                      <a:pt x="660" y="390"/>
                    </a:lnTo>
                    <a:lnTo>
                      <a:pt x="666" y="390"/>
                    </a:lnTo>
                    <a:lnTo>
                      <a:pt x="674" y="388"/>
                    </a:lnTo>
                    <a:lnTo>
                      <a:pt x="672" y="378"/>
                    </a:lnTo>
                    <a:lnTo>
                      <a:pt x="668" y="378"/>
                    </a:lnTo>
                    <a:lnTo>
                      <a:pt x="668" y="380"/>
                    </a:lnTo>
                    <a:lnTo>
                      <a:pt x="666" y="382"/>
                    </a:lnTo>
                    <a:lnTo>
                      <a:pt x="666" y="380"/>
                    </a:lnTo>
                    <a:lnTo>
                      <a:pt x="664" y="378"/>
                    </a:lnTo>
                    <a:lnTo>
                      <a:pt x="674" y="372"/>
                    </a:lnTo>
                    <a:lnTo>
                      <a:pt x="676" y="378"/>
                    </a:lnTo>
                    <a:lnTo>
                      <a:pt x="678" y="384"/>
                    </a:lnTo>
                    <a:lnTo>
                      <a:pt x="682" y="382"/>
                    </a:lnTo>
                    <a:lnTo>
                      <a:pt x="678" y="380"/>
                    </a:lnTo>
                    <a:lnTo>
                      <a:pt x="684" y="380"/>
                    </a:lnTo>
                    <a:lnTo>
                      <a:pt x="690" y="398"/>
                    </a:lnTo>
                    <a:lnTo>
                      <a:pt x="692" y="396"/>
                    </a:lnTo>
                    <a:lnTo>
                      <a:pt x="692" y="390"/>
                    </a:lnTo>
                    <a:lnTo>
                      <a:pt x="694" y="390"/>
                    </a:lnTo>
                    <a:lnTo>
                      <a:pt x="696" y="390"/>
                    </a:lnTo>
                    <a:lnTo>
                      <a:pt x="700" y="388"/>
                    </a:lnTo>
                    <a:lnTo>
                      <a:pt x="702" y="392"/>
                    </a:lnTo>
                    <a:lnTo>
                      <a:pt x="708" y="396"/>
                    </a:lnTo>
                    <a:lnTo>
                      <a:pt x="704" y="398"/>
                    </a:lnTo>
                    <a:lnTo>
                      <a:pt x="704" y="402"/>
                    </a:lnTo>
                    <a:lnTo>
                      <a:pt x="714" y="396"/>
                    </a:lnTo>
                    <a:lnTo>
                      <a:pt x="718" y="398"/>
                    </a:lnTo>
                    <a:lnTo>
                      <a:pt x="714" y="408"/>
                    </a:lnTo>
                    <a:lnTo>
                      <a:pt x="722" y="412"/>
                    </a:lnTo>
                    <a:lnTo>
                      <a:pt x="714" y="416"/>
                    </a:lnTo>
                    <a:lnTo>
                      <a:pt x="714" y="420"/>
                    </a:lnTo>
                    <a:lnTo>
                      <a:pt x="712" y="424"/>
                    </a:lnTo>
                    <a:lnTo>
                      <a:pt x="714" y="426"/>
                    </a:lnTo>
                    <a:lnTo>
                      <a:pt x="720" y="426"/>
                    </a:lnTo>
                    <a:lnTo>
                      <a:pt x="720" y="428"/>
                    </a:lnTo>
                    <a:lnTo>
                      <a:pt x="720" y="430"/>
                    </a:lnTo>
                    <a:lnTo>
                      <a:pt x="720" y="434"/>
                    </a:lnTo>
                    <a:lnTo>
                      <a:pt x="732" y="426"/>
                    </a:lnTo>
                    <a:lnTo>
                      <a:pt x="740" y="420"/>
                    </a:lnTo>
                    <a:lnTo>
                      <a:pt x="740" y="418"/>
                    </a:lnTo>
                    <a:lnTo>
                      <a:pt x="744" y="418"/>
                    </a:lnTo>
                    <a:lnTo>
                      <a:pt x="744" y="420"/>
                    </a:lnTo>
                    <a:lnTo>
                      <a:pt x="746" y="420"/>
                    </a:lnTo>
                    <a:lnTo>
                      <a:pt x="744" y="434"/>
                    </a:lnTo>
                    <a:lnTo>
                      <a:pt x="744" y="438"/>
                    </a:lnTo>
                    <a:lnTo>
                      <a:pt x="746" y="436"/>
                    </a:lnTo>
                    <a:lnTo>
                      <a:pt x="748" y="436"/>
                    </a:lnTo>
                    <a:lnTo>
                      <a:pt x="748" y="442"/>
                    </a:lnTo>
                    <a:lnTo>
                      <a:pt x="756" y="442"/>
                    </a:lnTo>
                    <a:lnTo>
                      <a:pt x="756" y="446"/>
                    </a:lnTo>
                    <a:lnTo>
                      <a:pt x="754" y="454"/>
                    </a:lnTo>
                    <a:lnTo>
                      <a:pt x="760" y="466"/>
                    </a:lnTo>
                    <a:lnTo>
                      <a:pt x="750" y="466"/>
                    </a:lnTo>
                    <a:lnTo>
                      <a:pt x="754" y="470"/>
                    </a:lnTo>
                    <a:lnTo>
                      <a:pt x="750" y="472"/>
                    </a:lnTo>
                    <a:lnTo>
                      <a:pt x="748" y="478"/>
                    </a:lnTo>
                    <a:lnTo>
                      <a:pt x="758" y="482"/>
                    </a:lnTo>
                    <a:lnTo>
                      <a:pt x="754" y="482"/>
                    </a:lnTo>
                    <a:lnTo>
                      <a:pt x="748" y="482"/>
                    </a:lnTo>
                    <a:lnTo>
                      <a:pt x="744" y="492"/>
                    </a:lnTo>
                    <a:lnTo>
                      <a:pt x="732" y="506"/>
                    </a:lnTo>
                    <a:lnTo>
                      <a:pt x="750" y="526"/>
                    </a:lnTo>
                    <a:lnTo>
                      <a:pt x="718" y="534"/>
                    </a:lnTo>
                    <a:lnTo>
                      <a:pt x="700" y="536"/>
                    </a:lnTo>
                    <a:lnTo>
                      <a:pt x="682" y="536"/>
                    </a:lnTo>
                    <a:lnTo>
                      <a:pt x="682" y="548"/>
                    </a:lnTo>
                    <a:lnTo>
                      <a:pt x="678" y="560"/>
                    </a:lnTo>
                    <a:lnTo>
                      <a:pt x="676" y="556"/>
                    </a:lnTo>
                    <a:lnTo>
                      <a:pt x="676" y="560"/>
                    </a:lnTo>
                    <a:lnTo>
                      <a:pt x="676" y="562"/>
                    </a:lnTo>
                    <a:lnTo>
                      <a:pt x="686" y="566"/>
                    </a:lnTo>
                    <a:lnTo>
                      <a:pt x="694" y="570"/>
                    </a:lnTo>
                    <a:lnTo>
                      <a:pt x="702" y="566"/>
                    </a:lnTo>
                    <a:lnTo>
                      <a:pt x="704" y="564"/>
                    </a:lnTo>
                    <a:lnTo>
                      <a:pt x="708" y="562"/>
                    </a:lnTo>
                    <a:lnTo>
                      <a:pt x="712" y="556"/>
                    </a:lnTo>
                    <a:lnTo>
                      <a:pt x="714" y="556"/>
                    </a:lnTo>
                    <a:lnTo>
                      <a:pt x="726" y="562"/>
                    </a:lnTo>
                    <a:lnTo>
                      <a:pt x="726" y="560"/>
                    </a:lnTo>
                    <a:lnTo>
                      <a:pt x="728" y="556"/>
                    </a:lnTo>
                    <a:lnTo>
                      <a:pt x="718" y="552"/>
                    </a:lnTo>
                    <a:lnTo>
                      <a:pt x="720" y="548"/>
                    </a:lnTo>
                    <a:lnTo>
                      <a:pt x="722" y="548"/>
                    </a:lnTo>
                    <a:lnTo>
                      <a:pt x="722" y="546"/>
                    </a:lnTo>
                    <a:lnTo>
                      <a:pt x="722" y="544"/>
                    </a:lnTo>
                    <a:lnTo>
                      <a:pt x="726" y="544"/>
                    </a:lnTo>
                    <a:lnTo>
                      <a:pt x="728" y="554"/>
                    </a:lnTo>
                    <a:lnTo>
                      <a:pt x="732" y="552"/>
                    </a:lnTo>
                    <a:lnTo>
                      <a:pt x="736" y="548"/>
                    </a:lnTo>
                    <a:lnTo>
                      <a:pt x="740" y="560"/>
                    </a:lnTo>
                    <a:lnTo>
                      <a:pt x="748" y="556"/>
                    </a:lnTo>
                    <a:lnTo>
                      <a:pt x="750" y="562"/>
                    </a:lnTo>
                    <a:lnTo>
                      <a:pt x="750" y="566"/>
                    </a:lnTo>
                    <a:lnTo>
                      <a:pt x="756" y="566"/>
                    </a:lnTo>
                    <a:lnTo>
                      <a:pt x="758" y="578"/>
                    </a:lnTo>
                    <a:lnTo>
                      <a:pt x="764" y="574"/>
                    </a:lnTo>
                    <a:lnTo>
                      <a:pt x="766" y="580"/>
                    </a:lnTo>
                    <a:lnTo>
                      <a:pt x="766" y="578"/>
                    </a:lnTo>
                    <a:lnTo>
                      <a:pt x="766" y="574"/>
                    </a:lnTo>
                    <a:lnTo>
                      <a:pt x="768" y="574"/>
                    </a:lnTo>
                    <a:lnTo>
                      <a:pt x="774" y="578"/>
                    </a:lnTo>
                    <a:lnTo>
                      <a:pt x="774" y="582"/>
                    </a:lnTo>
                    <a:lnTo>
                      <a:pt x="766" y="582"/>
                    </a:lnTo>
                    <a:lnTo>
                      <a:pt x="766" y="588"/>
                    </a:lnTo>
                    <a:lnTo>
                      <a:pt x="772" y="590"/>
                    </a:lnTo>
                    <a:lnTo>
                      <a:pt x="774" y="592"/>
                    </a:lnTo>
                    <a:lnTo>
                      <a:pt x="784" y="590"/>
                    </a:lnTo>
                    <a:lnTo>
                      <a:pt x="794" y="590"/>
                    </a:lnTo>
                    <a:lnTo>
                      <a:pt x="794" y="588"/>
                    </a:lnTo>
                    <a:lnTo>
                      <a:pt x="802" y="588"/>
                    </a:lnTo>
                    <a:lnTo>
                      <a:pt x="814" y="592"/>
                    </a:lnTo>
                    <a:lnTo>
                      <a:pt x="814" y="588"/>
                    </a:lnTo>
                    <a:lnTo>
                      <a:pt x="818" y="588"/>
                    </a:lnTo>
                    <a:lnTo>
                      <a:pt x="820" y="592"/>
                    </a:lnTo>
                    <a:lnTo>
                      <a:pt x="826" y="592"/>
                    </a:lnTo>
                    <a:lnTo>
                      <a:pt x="828" y="590"/>
                    </a:lnTo>
                    <a:lnTo>
                      <a:pt x="832" y="590"/>
                    </a:lnTo>
                    <a:lnTo>
                      <a:pt x="836" y="596"/>
                    </a:lnTo>
                    <a:lnTo>
                      <a:pt x="844" y="596"/>
                    </a:lnTo>
                    <a:lnTo>
                      <a:pt x="854" y="596"/>
                    </a:lnTo>
                    <a:lnTo>
                      <a:pt x="850" y="590"/>
                    </a:lnTo>
                    <a:lnTo>
                      <a:pt x="854" y="584"/>
                    </a:lnTo>
                    <a:lnTo>
                      <a:pt x="846" y="584"/>
                    </a:lnTo>
                    <a:lnTo>
                      <a:pt x="840" y="584"/>
                    </a:lnTo>
                    <a:lnTo>
                      <a:pt x="836" y="578"/>
                    </a:lnTo>
                    <a:lnTo>
                      <a:pt x="830" y="578"/>
                    </a:lnTo>
                    <a:lnTo>
                      <a:pt x="826" y="578"/>
                    </a:lnTo>
                    <a:lnTo>
                      <a:pt x="808" y="564"/>
                    </a:lnTo>
                    <a:lnTo>
                      <a:pt x="808" y="562"/>
                    </a:lnTo>
                    <a:lnTo>
                      <a:pt x="804" y="556"/>
                    </a:lnTo>
                    <a:lnTo>
                      <a:pt x="820" y="562"/>
                    </a:lnTo>
                    <a:lnTo>
                      <a:pt x="822" y="562"/>
                    </a:lnTo>
                    <a:lnTo>
                      <a:pt x="826" y="562"/>
                    </a:lnTo>
                    <a:lnTo>
                      <a:pt x="826" y="560"/>
                    </a:lnTo>
                    <a:lnTo>
                      <a:pt x="826" y="556"/>
                    </a:lnTo>
                    <a:lnTo>
                      <a:pt x="830" y="556"/>
                    </a:lnTo>
                    <a:lnTo>
                      <a:pt x="836" y="562"/>
                    </a:lnTo>
                    <a:lnTo>
                      <a:pt x="846" y="562"/>
                    </a:lnTo>
                    <a:lnTo>
                      <a:pt x="856" y="562"/>
                    </a:lnTo>
                    <a:lnTo>
                      <a:pt x="858" y="566"/>
                    </a:lnTo>
                    <a:lnTo>
                      <a:pt x="862" y="572"/>
                    </a:lnTo>
                    <a:lnTo>
                      <a:pt x="864" y="572"/>
                    </a:lnTo>
                    <a:lnTo>
                      <a:pt x="868" y="572"/>
                    </a:lnTo>
                    <a:lnTo>
                      <a:pt x="854" y="562"/>
                    </a:lnTo>
                    <a:lnTo>
                      <a:pt x="862" y="556"/>
                    </a:lnTo>
                    <a:lnTo>
                      <a:pt x="864" y="556"/>
                    </a:lnTo>
                    <a:lnTo>
                      <a:pt x="862" y="556"/>
                    </a:lnTo>
                    <a:lnTo>
                      <a:pt x="862" y="548"/>
                    </a:lnTo>
                    <a:lnTo>
                      <a:pt x="864" y="548"/>
                    </a:lnTo>
                    <a:lnTo>
                      <a:pt x="868" y="548"/>
                    </a:lnTo>
                    <a:lnTo>
                      <a:pt x="868" y="544"/>
                    </a:lnTo>
                    <a:lnTo>
                      <a:pt x="864" y="542"/>
                    </a:lnTo>
                    <a:lnTo>
                      <a:pt x="864" y="536"/>
                    </a:lnTo>
                    <a:lnTo>
                      <a:pt x="858" y="536"/>
                    </a:lnTo>
                    <a:lnTo>
                      <a:pt x="856" y="542"/>
                    </a:lnTo>
                    <a:lnTo>
                      <a:pt x="836" y="524"/>
                    </a:lnTo>
                    <a:lnTo>
                      <a:pt x="832" y="516"/>
                    </a:lnTo>
                    <a:lnTo>
                      <a:pt x="832" y="510"/>
                    </a:lnTo>
                    <a:lnTo>
                      <a:pt x="830" y="510"/>
                    </a:lnTo>
                    <a:lnTo>
                      <a:pt x="826" y="510"/>
                    </a:lnTo>
                    <a:lnTo>
                      <a:pt x="822" y="506"/>
                    </a:lnTo>
                    <a:lnTo>
                      <a:pt x="822" y="500"/>
                    </a:lnTo>
                    <a:lnTo>
                      <a:pt x="826" y="500"/>
                    </a:lnTo>
                    <a:lnTo>
                      <a:pt x="826" y="502"/>
                    </a:lnTo>
                    <a:lnTo>
                      <a:pt x="828" y="502"/>
                    </a:lnTo>
                    <a:lnTo>
                      <a:pt x="830" y="506"/>
                    </a:lnTo>
                    <a:lnTo>
                      <a:pt x="826" y="492"/>
                    </a:lnTo>
                    <a:lnTo>
                      <a:pt x="826" y="488"/>
                    </a:lnTo>
                    <a:lnTo>
                      <a:pt x="828" y="488"/>
                    </a:lnTo>
                    <a:lnTo>
                      <a:pt x="832" y="496"/>
                    </a:lnTo>
                    <a:lnTo>
                      <a:pt x="832" y="492"/>
                    </a:lnTo>
                    <a:lnTo>
                      <a:pt x="832" y="490"/>
                    </a:lnTo>
                    <a:lnTo>
                      <a:pt x="838" y="484"/>
                    </a:lnTo>
                    <a:lnTo>
                      <a:pt x="844" y="498"/>
                    </a:lnTo>
                    <a:lnTo>
                      <a:pt x="848" y="502"/>
                    </a:lnTo>
                    <a:lnTo>
                      <a:pt x="856" y="506"/>
                    </a:lnTo>
                    <a:lnTo>
                      <a:pt x="858" y="502"/>
                    </a:lnTo>
                    <a:lnTo>
                      <a:pt x="864" y="502"/>
                    </a:lnTo>
                    <a:lnTo>
                      <a:pt x="858" y="508"/>
                    </a:lnTo>
                    <a:lnTo>
                      <a:pt x="864" y="510"/>
                    </a:lnTo>
                    <a:lnTo>
                      <a:pt x="872" y="510"/>
                    </a:lnTo>
                    <a:lnTo>
                      <a:pt x="868" y="516"/>
                    </a:lnTo>
                    <a:lnTo>
                      <a:pt x="872" y="518"/>
                    </a:lnTo>
                    <a:lnTo>
                      <a:pt x="880" y="516"/>
                    </a:lnTo>
                    <a:lnTo>
                      <a:pt x="874" y="520"/>
                    </a:lnTo>
                    <a:lnTo>
                      <a:pt x="874" y="524"/>
                    </a:lnTo>
                    <a:lnTo>
                      <a:pt x="876" y="524"/>
                    </a:lnTo>
                    <a:lnTo>
                      <a:pt x="892" y="528"/>
                    </a:lnTo>
                    <a:lnTo>
                      <a:pt x="892" y="518"/>
                    </a:lnTo>
                    <a:lnTo>
                      <a:pt x="890" y="508"/>
                    </a:lnTo>
                    <a:lnTo>
                      <a:pt x="892" y="508"/>
                    </a:lnTo>
                    <a:lnTo>
                      <a:pt x="892" y="510"/>
                    </a:lnTo>
                    <a:lnTo>
                      <a:pt x="904" y="510"/>
                    </a:lnTo>
                    <a:lnTo>
                      <a:pt x="902" y="508"/>
                    </a:lnTo>
                    <a:lnTo>
                      <a:pt x="902" y="502"/>
                    </a:lnTo>
                    <a:lnTo>
                      <a:pt x="904" y="492"/>
                    </a:lnTo>
                    <a:lnTo>
                      <a:pt x="904" y="492"/>
                    </a:lnTo>
                    <a:lnTo>
                      <a:pt x="904" y="492"/>
                    </a:lnTo>
                    <a:close/>
                    <a:moveTo>
                      <a:pt x="364" y="98"/>
                    </a:moveTo>
                    <a:lnTo>
                      <a:pt x="364" y="98"/>
                    </a:lnTo>
                    <a:lnTo>
                      <a:pt x="364" y="106"/>
                    </a:lnTo>
                    <a:lnTo>
                      <a:pt x="366" y="110"/>
                    </a:lnTo>
                    <a:lnTo>
                      <a:pt x="372" y="116"/>
                    </a:lnTo>
                    <a:lnTo>
                      <a:pt x="376" y="116"/>
                    </a:lnTo>
                    <a:lnTo>
                      <a:pt x="374" y="112"/>
                    </a:lnTo>
                    <a:lnTo>
                      <a:pt x="368" y="100"/>
                    </a:lnTo>
                    <a:lnTo>
                      <a:pt x="366" y="98"/>
                    </a:lnTo>
                    <a:lnTo>
                      <a:pt x="364" y="98"/>
                    </a:lnTo>
                    <a:lnTo>
                      <a:pt x="364" y="98"/>
                    </a:lnTo>
                    <a:lnTo>
                      <a:pt x="364" y="9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0" name="Freeform 1765"/>
              <p:cNvSpPr>
                <a:spLocks noEditPoints="1"/>
              </p:cNvSpPr>
              <p:nvPr/>
            </p:nvSpPr>
            <p:spPr bwMode="auto">
              <a:xfrm>
                <a:off x="7435850" y="4305300"/>
                <a:ext cx="920749" cy="1136651"/>
              </a:xfrm>
              <a:custGeom>
                <a:avLst/>
                <a:gdLst>
                  <a:gd name="T0" fmla="*/ 360 w 580"/>
                  <a:gd name="T1" fmla="*/ 64 h 716"/>
                  <a:gd name="T2" fmla="*/ 364 w 580"/>
                  <a:gd name="T3" fmla="*/ 92 h 716"/>
                  <a:gd name="T4" fmla="*/ 378 w 580"/>
                  <a:gd name="T5" fmla="*/ 110 h 716"/>
                  <a:gd name="T6" fmla="*/ 432 w 580"/>
                  <a:gd name="T7" fmla="*/ 120 h 716"/>
                  <a:gd name="T8" fmla="*/ 448 w 580"/>
                  <a:gd name="T9" fmla="*/ 146 h 716"/>
                  <a:gd name="T10" fmla="*/ 486 w 580"/>
                  <a:gd name="T11" fmla="*/ 148 h 716"/>
                  <a:gd name="T12" fmla="*/ 548 w 580"/>
                  <a:gd name="T13" fmla="*/ 182 h 716"/>
                  <a:gd name="T14" fmla="*/ 580 w 580"/>
                  <a:gd name="T15" fmla="*/ 224 h 716"/>
                  <a:gd name="T16" fmla="*/ 542 w 580"/>
                  <a:gd name="T17" fmla="*/ 294 h 716"/>
                  <a:gd name="T18" fmla="*/ 516 w 580"/>
                  <a:gd name="T19" fmla="*/ 334 h 716"/>
                  <a:gd name="T20" fmla="*/ 512 w 580"/>
                  <a:gd name="T21" fmla="*/ 400 h 716"/>
                  <a:gd name="T22" fmla="*/ 502 w 580"/>
                  <a:gd name="T23" fmla="*/ 448 h 716"/>
                  <a:gd name="T24" fmla="*/ 468 w 580"/>
                  <a:gd name="T25" fmla="*/ 508 h 716"/>
                  <a:gd name="T26" fmla="*/ 424 w 580"/>
                  <a:gd name="T27" fmla="*/ 526 h 716"/>
                  <a:gd name="T28" fmla="*/ 378 w 580"/>
                  <a:gd name="T29" fmla="*/ 556 h 716"/>
                  <a:gd name="T30" fmla="*/ 378 w 580"/>
                  <a:gd name="T31" fmla="*/ 602 h 716"/>
                  <a:gd name="T32" fmla="*/ 350 w 580"/>
                  <a:gd name="T33" fmla="*/ 666 h 716"/>
                  <a:gd name="T34" fmla="*/ 336 w 580"/>
                  <a:gd name="T35" fmla="*/ 656 h 716"/>
                  <a:gd name="T36" fmla="*/ 308 w 580"/>
                  <a:gd name="T37" fmla="*/ 716 h 716"/>
                  <a:gd name="T38" fmla="*/ 290 w 580"/>
                  <a:gd name="T39" fmla="*/ 676 h 716"/>
                  <a:gd name="T40" fmla="*/ 246 w 580"/>
                  <a:gd name="T41" fmla="*/ 652 h 716"/>
                  <a:gd name="T42" fmla="*/ 268 w 580"/>
                  <a:gd name="T43" fmla="*/ 616 h 716"/>
                  <a:gd name="T44" fmla="*/ 292 w 580"/>
                  <a:gd name="T45" fmla="*/ 594 h 716"/>
                  <a:gd name="T46" fmla="*/ 292 w 580"/>
                  <a:gd name="T47" fmla="*/ 562 h 716"/>
                  <a:gd name="T48" fmla="*/ 282 w 580"/>
                  <a:gd name="T49" fmla="*/ 528 h 716"/>
                  <a:gd name="T50" fmla="*/ 268 w 580"/>
                  <a:gd name="T51" fmla="*/ 492 h 716"/>
                  <a:gd name="T52" fmla="*/ 242 w 580"/>
                  <a:gd name="T53" fmla="*/ 472 h 716"/>
                  <a:gd name="T54" fmla="*/ 242 w 580"/>
                  <a:gd name="T55" fmla="*/ 424 h 716"/>
                  <a:gd name="T56" fmla="*/ 232 w 580"/>
                  <a:gd name="T57" fmla="*/ 388 h 716"/>
                  <a:gd name="T58" fmla="*/ 202 w 580"/>
                  <a:gd name="T59" fmla="*/ 344 h 716"/>
                  <a:gd name="T60" fmla="*/ 170 w 580"/>
                  <a:gd name="T61" fmla="*/ 328 h 716"/>
                  <a:gd name="T62" fmla="*/ 134 w 580"/>
                  <a:gd name="T63" fmla="*/ 310 h 716"/>
                  <a:gd name="T64" fmla="*/ 114 w 580"/>
                  <a:gd name="T65" fmla="*/ 284 h 716"/>
                  <a:gd name="T66" fmla="*/ 82 w 580"/>
                  <a:gd name="T67" fmla="*/ 312 h 716"/>
                  <a:gd name="T68" fmla="*/ 52 w 580"/>
                  <a:gd name="T69" fmla="*/ 262 h 716"/>
                  <a:gd name="T70" fmla="*/ 18 w 580"/>
                  <a:gd name="T71" fmla="*/ 256 h 716"/>
                  <a:gd name="T72" fmla="*/ 2 w 580"/>
                  <a:gd name="T73" fmla="*/ 226 h 716"/>
                  <a:gd name="T74" fmla="*/ 16 w 580"/>
                  <a:gd name="T75" fmla="*/ 194 h 716"/>
                  <a:gd name="T76" fmla="*/ 56 w 580"/>
                  <a:gd name="T77" fmla="*/ 170 h 716"/>
                  <a:gd name="T78" fmla="*/ 74 w 580"/>
                  <a:gd name="T79" fmla="*/ 102 h 716"/>
                  <a:gd name="T80" fmla="*/ 98 w 580"/>
                  <a:gd name="T81" fmla="*/ 80 h 716"/>
                  <a:gd name="T82" fmla="*/ 134 w 580"/>
                  <a:gd name="T83" fmla="*/ 80 h 716"/>
                  <a:gd name="T84" fmla="*/ 154 w 580"/>
                  <a:gd name="T85" fmla="*/ 64 h 716"/>
                  <a:gd name="T86" fmla="*/ 146 w 580"/>
                  <a:gd name="T87" fmla="*/ 56 h 716"/>
                  <a:gd name="T88" fmla="*/ 136 w 580"/>
                  <a:gd name="T89" fmla="*/ 20 h 716"/>
                  <a:gd name="T90" fmla="*/ 168 w 580"/>
                  <a:gd name="T91" fmla="*/ 28 h 716"/>
                  <a:gd name="T92" fmla="*/ 188 w 580"/>
                  <a:gd name="T93" fmla="*/ 18 h 716"/>
                  <a:gd name="T94" fmla="*/ 214 w 580"/>
                  <a:gd name="T95" fmla="*/ 6 h 716"/>
                  <a:gd name="T96" fmla="*/ 218 w 580"/>
                  <a:gd name="T97" fmla="*/ 26 h 716"/>
                  <a:gd name="T98" fmla="*/ 216 w 580"/>
                  <a:gd name="T99" fmla="*/ 70 h 716"/>
                  <a:gd name="T100" fmla="*/ 234 w 580"/>
                  <a:gd name="T101" fmla="*/ 70 h 716"/>
                  <a:gd name="T102" fmla="*/ 264 w 580"/>
                  <a:gd name="T103" fmla="*/ 66 h 716"/>
                  <a:gd name="T104" fmla="*/ 290 w 580"/>
                  <a:gd name="T105" fmla="*/ 56 h 716"/>
                  <a:gd name="T106" fmla="*/ 326 w 580"/>
                  <a:gd name="T107" fmla="*/ 48 h 716"/>
                  <a:gd name="T108" fmla="*/ 378 w 580"/>
                  <a:gd name="T109" fmla="*/ 120 h 716"/>
                  <a:gd name="T110" fmla="*/ 372 w 580"/>
                  <a:gd name="T111" fmla="*/ 126 h 716"/>
                  <a:gd name="T112" fmla="*/ 344 w 580"/>
                  <a:gd name="T113" fmla="*/ 88 h 716"/>
                  <a:gd name="T114" fmla="*/ 352 w 580"/>
                  <a:gd name="T115" fmla="*/ 128 h 716"/>
                  <a:gd name="T116" fmla="*/ 326 w 580"/>
                  <a:gd name="T117" fmla="*/ 116 h 716"/>
                  <a:gd name="T118" fmla="*/ 344 w 580"/>
                  <a:gd name="T119" fmla="*/ 88 h 716"/>
                  <a:gd name="T120" fmla="*/ 352 w 580"/>
                  <a:gd name="T121" fmla="*/ 78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0" h="716">
                    <a:moveTo>
                      <a:pt x="334" y="18"/>
                    </a:moveTo>
                    <a:lnTo>
                      <a:pt x="340" y="16"/>
                    </a:lnTo>
                    <a:lnTo>
                      <a:pt x="342" y="26"/>
                    </a:lnTo>
                    <a:lnTo>
                      <a:pt x="346" y="42"/>
                    </a:lnTo>
                    <a:lnTo>
                      <a:pt x="350" y="56"/>
                    </a:lnTo>
                    <a:lnTo>
                      <a:pt x="360" y="56"/>
                    </a:lnTo>
                    <a:lnTo>
                      <a:pt x="360" y="60"/>
                    </a:lnTo>
                    <a:lnTo>
                      <a:pt x="360" y="64"/>
                    </a:lnTo>
                    <a:lnTo>
                      <a:pt x="346" y="70"/>
                    </a:lnTo>
                    <a:lnTo>
                      <a:pt x="360" y="78"/>
                    </a:lnTo>
                    <a:lnTo>
                      <a:pt x="360" y="80"/>
                    </a:lnTo>
                    <a:lnTo>
                      <a:pt x="354" y="88"/>
                    </a:lnTo>
                    <a:lnTo>
                      <a:pt x="358" y="90"/>
                    </a:lnTo>
                    <a:lnTo>
                      <a:pt x="360" y="92"/>
                    </a:lnTo>
                    <a:lnTo>
                      <a:pt x="362" y="92"/>
                    </a:lnTo>
                    <a:lnTo>
                      <a:pt x="364" y="92"/>
                    </a:lnTo>
                    <a:lnTo>
                      <a:pt x="364" y="90"/>
                    </a:lnTo>
                    <a:lnTo>
                      <a:pt x="370" y="90"/>
                    </a:lnTo>
                    <a:lnTo>
                      <a:pt x="368" y="98"/>
                    </a:lnTo>
                    <a:lnTo>
                      <a:pt x="376" y="98"/>
                    </a:lnTo>
                    <a:lnTo>
                      <a:pt x="380" y="98"/>
                    </a:lnTo>
                    <a:lnTo>
                      <a:pt x="380" y="100"/>
                    </a:lnTo>
                    <a:lnTo>
                      <a:pt x="380" y="106"/>
                    </a:lnTo>
                    <a:lnTo>
                      <a:pt x="378" y="110"/>
                    </a:lnTo>
                    <a:lnTo>
                      <a:pt x="380" y="112"/>
                    </a:lnTo>
                    <a:lnTo>
                      <a:pt x="386" y="112"/>
                    </a:lnTo>
                    <a:lnTo>
                      <a:pt x="388" y="106"/>
                    </a:lnTo>
                    <a:lnTo>
                      <a:pt x="398" y="106"/>
                    </a:lnTo>
                    <a:lnTo>
                      <a:pt x="408" y="108"/>
                    </a:lnTo>
                    <a:lnTo>
                      <a:pt x="426" y="118"/>
                    </a:lnTo>
                    <a:lnTo>
                      <a:pt x="426" y="120"/>
                    </a:lnTo>
                    <a:lnTo>
                      <a:pt x="432" y="120"/>
                    </a:lnTo>
                    <a:lnTo>
                      <a:pt x="434" y="128"/>
                    </a:lnTo>
                    <a:lnTo>
                      <a:pt x="440" y="128"/>
                    </a:lnTo>
                    <a:lnTo>
                      <a:pt x="440" y="130"/>
                    </a:lnTo>
                    <a:lnTo>
                      <a:pt x="440" y="134"/>
                    </a:lnTo>
                    <a:lnTo>
                      <a:pt x="436" y="138"/>
                    </a:lnTo>
                    <a:lnTo>
                      <a:pt x="442" y="142"/>
                    </a:lnTo>
                    <a:lnTo>
                      <a:pt x="442" y="146"/>
                    </a:lnTo>
                    <a:lnTo>
                      <a:pt x="448" y="146"/>
                    </a:lnTo>
                    <a:lnTo>
                      <a:pt x="450" y="138"/>
                    </a:lnTo>
                    <a:lnTo>
                      <a:pt x="458" y="136"/>
                    </a:lnTo>
                    <a:lnTo>
                      <a:pt x="462" y="138"/>
                    </a:lnTo>
                    <a:lnTo>
                      <a:pt x="468" y="144"/>
                    </a:lnTo>
                    <a:lnTo>
                      <a:pt x="472" y="144"/>
                    </a:lnTo>
                    <a:lnTo>
                      <a:pt x="478" y="142"/>
                    </a:lnTo>
                    <a:lnTo>
                      <a:pt x="480" y="146"/>
                    </a:lnTo>
                    <a:lnTo>
                      <a:pt x="486" y="148"/>
                    </a:lnTo>
                    <a:lnTo>
                      <a:pt x="490" y="146"/>
                    </a:lnTo>
                    <a:lnTo>
                      <a:pt x="502" y="146"/>
                    </a:lnTo>
                    <a:lnTo>
                      <a:pt x="516" y="154"/>
                    </a:lnTo>
                    <a:lnTo>
                      <a:pt x="530" y="162"/>
                    </a:lnTo>
                    <a:lnTo>
                      <a:pt x="538" y="172"/>
                    </a:lnTo>
                    <a:lnTo>
                      <a:pt x="542" y="182"/>
                    </a:lnTo>
                    <a:lnTo>
                      <a:pt x="544" y="182"/>
                    </a:lnTo>
                    <a:lnTo>
                      <a:pt x="548" y="182"/>
                    </a:lnTo>
                    <a:lnTo>
                      <a:pt x="550" y="180"/>
                    </a:lnTo>
                    <a:lnTo>
                      <a:pt x="552" y="180"/>
                    </a:lnTo>
                    <a:lnTo>
                      <a:pt x="552" y="188"/>
                    </a:lnTo>
                    <a:lnTo>
                      <a:pt x="566" y="184"/>
                    </a:lnTo>
                    <a:lnTo>
                      <a:pt x="568" y="192"/>
                    </a:lnTo>
                    <a:lnTo>
                      <a:pt x="570" y="202"/>
                    </a:lnTo>
                    <a:lnTo>
                      <a:pt x="578" y="208"/>
                    </a:lnTo>
                    <a:lnTo>
                      <a:pt x="580" y="224"/>
                    </a:lnTo>
                    <a:lnTo>
                      <a:pt x="578" y="242"/>
                    </a:lnTo>
                    <a:lnTo>
                      <a:pt x="576" y="256"/>
                    </a:lnTo>
                    <a:lnTo>
                      <a:pt x="568" y="270"/>
                    </a:lnTo>
                    <a:lnTo>
                      <a:pt x="566" y="274"/>
                    </a:lnTo>
                    <a:lnTo>
                      <a:pt x="558" y="280"/>
                    </a:lnTo>
                    <a:lnTo>
                      <a:pt x="552" y="282"/>
                    </a:lnTo>
                    <a:lnTo>
                      <a:pt x="548" y="288"/>
                    </a:lnTo>
                    <a:lnTo>
                      <a:pt x="542" y="294"/>
                    </a:lnTo>
                    <a:lnTo>
                      <a:pt x="538" y="306"/>
                    </a:lnTo>
                    <a:lnTo>
                      <a:pt x="532" y="326"/>
                    </a:lnTo>
                    <a:lnTo>
                      <a:pt x="520" y="318"/>
                    </a:lnTo>
                    <a:lnTo>
                      <a:pt x="520" y="320"/>
                    </a:lnTo>
                    <a:lnTo>
                      <a:pt x="522" y="324"/>
                    </a:lnTo>
                    <a:lnTo>
                      <a:pt x="522" y="326"/>
                    </a:lnTo>
                    <a:lnTo>
                      <a:pt x="516" y="330"/>
                    </a:lnTo>
                    <a:lnTo>
                      <a:pt x="516" y="334"/>
                    </a:lnTo>
                    <a:lnTo>
                      <a:pt x="516" y="344"/>
                    </a:lnTo>
                    <a:lnTo>
                      <a:pt x="512" y="344"/>
                    </a:lnTo>
                    <a:lnTo>
                      <a:pt x="512" y="346"/>
                    </a:lnTo>
                    <a:lnTo>
                      <a:pt x="516" y="348"/>
                    </a:lnTo>
                    <a:lnTo>
                      <a:pt x="516" y="362"/>
                    </a:lnTo>
                    <a:lnTo>
                      <a:pt x="516" y="382"/>
                    </a:lnTo>
                    <a:lnTo>
                      <a:pt x="516" y="398"/>
                    </a:lnTo>
                    <a:lnTo>
                      <a:pt x="512" y="400"/>
                    </a:lnTo>
                    <a:lnTo>
                      <a:pt x="512" y="406"/>
                    </a:lnTo>
                    <a:lnTo>
                      <a:pt x="514" y="410"/>
                    </a:lnTo>
                    <a:lnTo>
                      <a:pt x="516" y="418"/>
                    </a:lnTo>
                    <a:lnTo>
                      <a:pt x="512" y="420"/>
                    </a:lnTo>
                    <a:lnTo>
                      <a:pt x="506" y="424"/>
                    </a:lnTo>
                    <a:lnTo>
                      <a:pt x="506" y="434"/>
                    </a:lnTo>
                    <a:lnTo>
                      <a:pt x="506" y="442"/>
                    </a:lnTo>
                    <a:lnTo>
                      <a:pt x="502" y="448"/>
                    </a:lnTo>
                    <a:lnTo>
                      <a:pt x="494" y="460"/>
                    </a:lnTo>
                    <a:lnTo>
                      <a:pt x="486" y="470"/>
                    </a:lnTo>
                    <a:lnTo>
                      <a:pt x="480" y="476"/>
                    </a:lnTo>
                    <a:lnTo>
                      <a:pt x="484" y="488"/>
                    </a:lnTo>
                    <a:lnTo>
                      <a:pt x="484" y="494"/>
                    </a:lnTo>
                    <a:lnTo>
                      <a:pt x="476" y="500"/>
                    </a:lnTo>
                    <a:lnTo>
                      <a:pt x="476" y="506"/>
                    </a:lnTo>
                    <a:lnTo>
                      <a:pt x="468" y="508"/>
                    </a:lnTo>
                    <a:lnTo>
                      <a:pt x="466" y="508"/>
                    </a:lnTo>
                    <a:lnTo>
                      <a:pt x="460" y="506"/>
                    </a:lnTo>
                    <a:lnTo>
                      <a:pt x="460" y="510"/>
                    </a:lnTo>
                    <a:lnTo>
                      <a:pt x="436" y="512"/>
                    </a:lnTo>
                    <a:lnTo>
                      <a:pt x="436" y="516"/>
                    </a:lnTo>
                    <a:lnTo>
                      <a:pt x="432" y="516"/>
                    </a:lnTo>
                    <a:lnTo>
                      <a:pt x="434" y="524"/>
                    </a:lnTo>
                    <a:lnTo>
                      <a:pt x="424" y="526"/>
                    </a:lnTo>
                    <a:lnTo>
                      <a:pt x="412" y="528"/>
                    </a:lnTo>
                    <a:lnTo>
                      <a:pt x="412" y="530"/>
                    </a:lnTo>
                    <a:lnTo>
                      <a:pt x="412" y="536"/>
                    </a:lnTo>
                    <a:lnTo>
                      <a:pt x="406" y="542"/>
                    </a:lnTo>
                    <a:lnTo>
                      <a:pt x="398" y="544"/>
                    </a:lnTo>
                    <a:lnTo>
                      <a:pt x="382" y="552"/>
                    </a:lnTo>
                    <a:lnTo>
                      <a:pt x="382" y="556"/>
                    </a:lnTo>
                    <a:lnTo>
                      <a:pt x="378" y="556"/>
                    </a:lnTo>
                    <a:lnTo>
                      <a:pt x="376" y="556"/>
                    </a:lnTo>
                    <a:lnTo>
                      <a:pt x="376" y="558"/>
                    </a:lnTo>
                    <a:lnTo>
                      <a:pt x="376" y="562"/>
                    </a:lnTo>
                    <a:lnTo>
                      <a:pt x="378" y="562"/>
                    </a:lnTo>
                    <a:lnTo>
                      <a:pt x="372" y="566"/>
                    </a:lnTo>
                    <a:lnTo>
                      <a:pt x="372" y="572"/>
                    </a:lnTo>
                    <a:lnTo>
                      <a:pt x="372" y="588"/>
                    </a:lnTo>
                    <a:lnTo>
                      <a:pt x="378" y="602"/>
                    </a:lnTo>
                    <a:lnTo>
                      <a:pt x="378" y="616"/>
                    </a:lnTo>
                    <a:lnTo>
                      <a:pt x="372" y="620"/>
                    </a:lnTo>
                    <a:lnTo>
                      <a:pt x="368" y="626"/>
                    </a:lnTo>
                    <a:lnTo>
                      <a:pt x="362" y="630"/>
                    </a:lnTo>
                    <a:lnTo>
                      <a:pt x="360" y="636"/>
                    </a:lnTo>
                    <a:lnTo>
                      <a:pt x="354" y="644"/>
                    </a:lnTo>
                    <a:lnTo>
                      <a:pt x="354" y="652"/>
                    </a:lnTo>
                    <a:lnTo>
                      <a:pt x="350" y="666"/>
                    </a:lnTo>
                    <a:lnTo>
                      <a:pt x="344" y="672"/>
                    </a:lnTo>
                    <a:lnTo>
                      <a:pt x="342" y="676"/>
                    </a:lnTo>
                    <a:lnTo>
                      <a:pt x="350" y="654"/>
                    </a:lnTo>
                    <a:lnTo>
                      <a:pt x="346" y="654"/>
                    </a:lnTo>
                    <a:lnTo>
                      <a:pt x="346" y="656"/>
                    </a:lnTo>
                    <a:lnTo>
                      <a:pt x="342" y="656"/>
                    </a:lnTo>
                    <a:lnTo>
                      <a:pt x="336" y="652"/>
                    </a:lnTo>
                    <a:lnTo>
                      <a:pt x="336" y="656"/>
                    </a:lnTo>
                    <a:lnTo>
                      <a:pt x="336" y="664"/>
                    </a:lnTo>
                    <a:lnTo>
                      <a:pt x="316" y="688"/>
                    </a:lnTo>
                    <a:lnTo>
                      <a:pt x="316" y="690"/>
                    </a:lnTo>
                    <a:lnTo>
                      <a:pt x="316" y="692"/>
                    </a:lnTo>
                    <a:lnTo>
                      <a:pt x="318" y="694"/>
                    </a:lnTo>
                    <a:lnTo>
                      <a:pt x="318" y="700"/>
                    </a:lnTo>
                    <a:lnTo>
                      <a:pt x="310" y="712"/>
                    </a:lnTo>
                    <a:lnTo>
                      <a:pt x="308" y="716"/>
                    </a:lnTo>
                    <a:lnTo>
                      <a:pt x="306" y="708"/>
                    </a:lnTo>
                    <a:lnTo>
                      <a:pt x="314" y="698"/>
                    </a:lnTo>
                    <a:lnTo>
                      <a:pt x="306" y="694"/>
                    </a:lnTo>
                    <a:lnTo>
                      <a:pt x="304" y="690"/>
                    </a:lnTo>
                    <a:lnTo>
                      <a:pt x="300" y="684"/>
                    </a:lnTo>
                    <a:lnTo>
                      <a:pt x="298" y="682"/>
                    </a:lnTo>
                    <a:lnTo>
                      <a:pt x="298" y="680"/>
                    </a:lnTo>
                    <a:lnTo>
                      <a:pt x="290" y="676"/>
                    </a:lnTo>
                    <a:lnTo>
                      <a:pt x="286" y="674"/>
                    </a:lnTo>
                    <a:lnTo>
                      <a:pt x="282" y="670"/>
                    </a:lnTo>
                    <a:lnTo>
                      <a:pt x="278" y="666"/>
                    </a:lnTo>
                    <a:lnTo>
                      <a:pt x="274" y="666"/>
                    </a:lnTo>
                    <a:lnTo>
                      <a:pt x="272" y="664"/>
                    </a:lnTo>
                    <a:lnTo>
                      <a:pt x="270" y="656"/>
                    </a:lnTo>
                    <a:lnTo>
                      <a:pt x="256" y="648"/>
                    </a:lnTo>
                    <a:lnTo>
                      <a:pt x="246" y="652"/>
                    </a:lnTo>
                    <a:lnTo>
                      <a:pt x="250" y="642"/>
                    </a:lnTo>
                    <a:lnTo>
                      <a:pt x="252" y="636"/>
                    </a:lnTo>
                    <a:lnTo>
                      <a:pt x="254" y="634"/>
                    </a:lnTo>
                    <a:lnTo>
                      <a:pt x="260" y="628"/>
                    </a:lnTo>
                    <a:lnTo>
                      <a:pt x="260" y="624"/>
                    </a:lnTo>
                    <a:lnTo>
                      <a:pt x="262" y="620"/>
                    </a:lnTo>
                    <a:lnTo>
                      <a:pt x="264" y="618"/>
                    </a:lnTo>
                    <a:lnTo>
                      <a:pt x="268" y="616"/>
                    </a:lnTo>
                    <a:lnTo>
                      <a:pt x="270" y="616"/>
                    </a:lnTo>
                    <a:lnTo>
                      <a:pt x="272" y="610"/>
                    </a:lnTo>
                    <a:lnTo>
                      <a:pt x="278" y="608"/>
                    </a:lnTo>
                    <a:lnTo>
                      <a:pt x="280" y="602"/>
                    </a:lnTo>
                    <a:lnTo>
                      <a:pt x="286" y="598"/>
                    </a:lnTo>
                    <a:lnTo>
                      <a:pt x="286" y="594"/>
                    </a:lnTo>
                    <a:lnTo>
                      <a:pt x="290" y="594"/>
                    </a:lnTo>
                    <a:lnTo>
                      <a:pt x="292" y="594"/>
                    </a:lnTo>
                    <a:lnTo>
                      <a:pt x="296" y="592"/>
                    </a:lnTo>
                    <a:lnTo>
                      <a:pt x="300" y="590"/>
                    </a:lnTo>
                    <a:lnTo>
                      <a:pt x="300" y="588"/>
                    </a:lnTo>
                    <a:lnTo>
                      <a:pt x="300" y="572"/>
                    </a:lnTo>
                    <a:lnTo>
                      <a:pt x="300" y="558"/>
                    </a:lnTo>
                    <a:lnTo>
                      <a:pt x="298" y="558"/>
                    </a:lnTo>
                    <a:lnTo>
                      <a:pt x="296" y="558"/>
                    </a:lnTo>
                    <a:lnTo>
                      <a:pt x="292" y="562"/>
                    </a:lnTo>
                    <a:lnTo>
                      <a:pt x="290" y="558"/>
                    </a:lnTo>
                    <a:lnTo>
                      <a:pt x="288" y="558"/>
                    </a:lnTo>
                    <a:lnTo>
                      <a:pt x="288" y="552"/>
                    </a:lnTo>
                    <a:lnTo>
                      <a:pt x="288" y="542"/>
                    </a:lnTo>
                    <a:lnTo>
                      <a:pt x="290" y="534"/>
                    </a:lnTo>
                    <a:lnTo>
                      <a:pt x="290" y="526"/>
                    </a:lnTo>
                    <a:lnTo>
                      <a:pt x="288" y="526"/>
                    </a:lnTo>
                    <a:lnTo>
                      <a:pt x="282" y="528"/>
                    </a:lnTo>
                    <a:lnTo>
                      <a:pt x="280" y="528"/>
                    </a:lnTo>
                    <a:lnTo>
                      <a:pt x="280" y="526"/>
                    </a:lnTo>
                    <a:lnTo>
                      <a:pt x="280" y="520"/>
                    </a:lnTo>
                    <a:lnTo>
                      <a:pt x="280" y="502"/>
                    </a:lnTo>
                    <a:lnTo>
                      <a:pt x="278" y="498"/>
                    </a:lnTo>
                    <a:lnTo>
                      <a:pt x="272" y="494"/>
                    </a:lnTo>
                    <a:lnTo>
                      <a:pt x="270" y="494"/>
                    </a:lnTo>
                    <a:lnTo>
                      <a:pt x="268" y="492"/>
                    </a:lnTo>
                    <a:lnTo>
                      <a:pt x="268" y="490"/>
                    </a:lnTo>
                    <a:lnTo>
                      <a:pt x="264" y="488"/>
                    </a:lnTo>
                    <a:lnTo>
                      <a:pt x="262" y="490"/>
                    </a:lnTo>
                    <a:lnTo>
                      <a:pt x="252" y="490"/>
                    </a:lnTo>
                    <a:lnTo>
                      <a:pt x="246" y="488"/>
                    </a:lnTo>
                    <a:lnTo>
                      <a:pt x="244" y="484"/>
                    </a:lnTo>
                    <a:lnTo>
                      <a:pt x="244" y="480"/>
                    </a:lnTo>
                    <a:lnTo>
                      <a:pt x="242" y="472"/>
                    </a:lnTo>
                    <a:lnTo>
                      <a:pt x="244" y="464"/>
                    </a:lnTo>
                    <a:lnTo>
                      <a:pt x="242" y="460"/>
                    </a:lnTo>
                    <a:lnTo>
                      <a:pt x="238" y="454"/>
                    </a:lnTo>
                    <a:lnTo>
                      <a:pt x="236" y="448"/>
                    </a:lnTo>
                    <a:lnTo>
                      <a:pt x="242" y="446"/>
                    </a:lnTo>
                    <a:lnTo>
                      <a:pt x="236" y="444"/>
                    </a:lnTo>
                    <a:lnTo>
                      <a:pt x="238" y="436"/>
                    </a:lnTo>
                    <a:lnTo>
                      <a:pt x="242" y="424"/>
                    </a:lnTo>
                    <a:lnTo>
                      <a:pt x="242" y="418"/>
                    </a:lnTo>
                    <a:lnTo>
                      <a:pt x="242" y="416"/>
                    </a:lnTo>
                    <a:lnTo>
                      <a:pt x="238" y="410"/>
                    </a:lnTo>
                    <a:lnTo>
                      <a:pt x="234" y="406"/>
                    </a:lnTo>
                    <a:lnTo>
                      <a:pt x="232" y="402"/>
                    </a:lnTo>
                    <a:lnTo>
                      <a:pt x="228" y="394"/>
                    </a:lnTo>
                    <a:lnTo>
                      <a:pt x="228" y="390"/>
                    </a:lnTo>
                    <a:lnTo>
                      <a:pt x="232" y="388"/>
                    </a:lnTo>
                    <a:lnTo>
                      <a:pt x="208" y="388"/>
                    </a:lnTo>
                    <a:lnTo>
                      <a:pt x="208" y="384"/>
                    </a:lnTo>
                    <a:lnTo>
                      <a:pt x="206" y="380"/>
                    </a:lnTo>
                    <a:lnTo>
                      <a:pt x="202" y="372"/>
                    </a:lnTo>
                    <a:lnTo>
                      <a:pt x="202" y="366"/>
                    </a:lnTo>
                    <a:lnTo>
                      <a:pt x="208" y="360"/>
                    </a:lnTo>
                    <a:lnTo>
                      <a:pt x="206" y="352"/>
                    </a:lnTo>
                    <a:lnTo>
                      <a:pt x="202" y="344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6" y="336"/>
                    </a:lnTo>
                    <a:lnTo>
                      <a:pt x="190" y="338"/>
                    </a:lnTo>
                    <a:lnTo>
                      <a:pt x="186" y="336"/>
                    </a:lnTo>
                    <a:lnTo>
                      <a:pt x="180" y="336"/>
                    </a:lnTo>
                    <a:lnTo>
                      <a:pt x="172" y="334"/>
                    </a:lnTo>
                    <a:lnTo>
                      <a:pt x="170" y="328"/>
                    </a:lnTo>
                    <a:lnTo>
                      <a:pt x="164" y="326"/>
                    </a:lnTo>
                    <a:lnTo>
                      <a:pt x="162" y="324"/>
                    </a:lnTo>
                    <a:lnTo>
                      <a:pt x="154" y="318"/>
                    </a:lnTo>
                    <a:lnTo>
                      <a:pt x="150" y="312"/>
                    </a:lnTo>
                    <a:lnTo>
                      <a:pt x="146" y="310"/>
                    </a:lnTo>
                    <a:lnTo>
                      <a:pt x="144" y="312"/>
                    </a:lnTo>
                    <a:lnTo>
                      <a:pt x="142" y="312"/>
                    </a:lnTo>
                    <a:lnTo>
                      <a:pt x="134" y="310"/>
                    </a:lnTo>
                    <a:lnTo>
                      <a:pt x="128" y="308"/>
                    </a:lnTo>
                    <a:lnTo>
                      <a:pt x="126" y="302"/>
                    </a:lnTo>
                    <a:lnTo>
                      <a:pt x="126" y="298"/>
                    </a:lnTo>
                    <a:lnTo>
                      <a:pt x="128" y="292"/>
                    </a:lnTo>
                    <a:lnTo>
                      <a:pt x="132" y="288"/>
                    </a:lnTo>
                    <a:lnTo>
                      <a:pt x="128" y="282"/>
                    </a:lnTo>
                    <a:lnTo>
                      <a:pt x="120" y="282"/>
                    </a:lnTo>
                    <a:lnTo>
                      <a:pt x="114" y="284"/>
                    </a:lnTo>
                    <a:lnTo>
                      <a:pt x="106" y="288"/>
                    </a:lnTo>
                    <a:lnTo>
                      <a:pt x="100" y="290"/>
                    </a:lnTo>
                    <a:lnTo>
                      <a:pt x="96" y="298"/>
                    </a:lnTo>
                    <a:lnTo>
                      <a:pt x="90" y="306"/>
                    </a:lnTo>
                    <a:lnTo>
                      <a:pt x="84" y="306"/>
                    </a:lnTo>
                    <a:lnTo>
                      <a:pt x="82" y="308"/>
                    </a:lnTo>
                    <a:lnTo>
                      <a:pt x="82" y="310"/>
                    </a:lnTo>
                    <a:lnTo>
                      <a:pt x="82" y="312"/>
                    </a:lnTo>
                    <a:lnTo>
                      <a:pt x="80" y="312"/>
                    </a:lnTo>
                    <a:lnTo>
                      <a:pt x="74" y="316"/>
                    </a:lnTo>
                    <a:lnTo>
                      <a:pt x="72" y="312"/>
                    </a:lnTo>
                    <a:lnTo>
                      <a:pt x="70" y="312"/>
                    </a:lnTo>
                    <a:lnTo>
                      <a:pt x="66" y="312"/>
                    </a:lnTo>
                    <a:lnTo>
                      <a:pt x="48" y="308"/>
                    </a:lnTo>
                    <a:lnTo>
                      <a:pt x="52" y="264"/>
                    </a:lnTo>
                    <a:lnTo>
                      <a:pt x="52" y="262"/>
                    </a:lnTo>
                    <a:lnTo>
                      <a:pt x="52" y="260"/>
                    </a:lnTo>
                    <a:lnTo>
                      <a:pt x="52" y="262"/>
                    </a:lnTo>
                    <a:lnTo>
                      <a:pt x="38" y="266"/>
                    </a:lnTo>
                    <a:lnTo>
                      <a:pt x="26" y="266"/>
                    </a:lnTo>
                    <a:lnTo>
                      <a:pt x="24" y="266"/>
                    </a:lnTo>
                    <a:lnTo>
                      <a:pt x="24" y="262"/>
                    </a:lnTo>
                    <a:lnTo>
                      <a:pt x="20" y="260"/>
                    </a:lnTo>
                    <a:lnTo>
                      <a:pt x="18" y="256"/>
                    </a:lnTo>
                    <a:lnTo>
                      <a:pt x="16" y="254"/>
                    </a:lnTo>
                    <a:lnTo>
                      <a:pt x="12" y="252"/>
                    </a:lnTo>
                    <a:lnTo>
                      <a:pt x="8" y="246"/>
                    </a:lnTo>
                    <a:lnTo>
                      <a:pt x="6" y="244"/>
                    </a:lnTo>
                    <a:lnTo>
                      <a:pt x="6" y="236"/>
                    </a:lnTo>
                    <a:lnTo>
                      <a:pt x="6" y="234"/>
                    </a:lnTo>
                    <a:lnTo>
                      <a:pt x="6" y="230"/>
                    </a:lnTo>
                    <a:lnTo>
                      <a:pt x="2" y="226"/>
                    </a:lnTo>
                    <a:lnTo>
                      <a:pt x="0" y="218"/>
                    </a:lnTo>
                    <a:lnTo>
                      <a:pt x="2" y="218"/>
                    </a:lnTo>
                    <a:lnTo>
                      <a:pt x="6" y="218"/>
                    </a:lnTo>
                    <a:lnTo>
                      <a:pt x="8" y="218"/>
                    </a:lnTo>
                    <a:lnTo>
                      <a:pt x="8" y="210"/>
                    </a:lnTo>
                    <a:lnTo>
                      <a:pt x="10" y="208"/>
                    </a:lnTo>
                    <a:lnTo>
                      <a:pt x="12" y="202"/>
                    </a:lnTo>
                    <a:lnTo>
                      <a:pt x="16" y="194"/>
                    </a:lnTo>
                    <a:lnTo>
                      <a:pt x="16" y="190"/>
                    </a:lnTo>
                    <a:lnTo>
                      <a:pt x="20" y="184"/>
                    </a:lnTo>
                    <a:lnTo>
                      <a:pt x="28" y="180"/>
                    </a:lnTo>
                    <a:lnTo>
                      <a:pt x="34" y="178"/>
                    </a:lnTo>
                    <a:lnTo>
                      <a:pt x="42" y="174"/>
                    </a:lnTo>
                    <a:lnTo>
                      <a:pt x="52" y="172"/>
                    </a:lnTo>
                    <a:lnTo>
                      <a:pt x="54" y="172"/>
                    </a:lnTo>
                    <a:lnTo>
                      <a:pt x="56" y="170"/>
                    </a:lnTo>
                    <a:lnTo>
                      <a:pt x="56" y="166"/>
                    </a:lnTo>
                    <a:lnTo>
                      <a:pt x="72" y="126"/>
                    </a:lnTo>
                    <a:lnTo>
                      <a:pt x="74" y="120"/>
                    </a:lnTo>
                    <a:lnTo>
                      <a:pt x="72" y="116"/>
                    </a:lnTo>
                    <a:lnTo>
                      <a:pt x="66" y="110"/>
                    </a:lnTo>
                    <a:lnTo>
                      <a:pt x="64" y="110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74" y="98"/>
                    </a:lnTo>
                    <a:lnTo>
                      <a:pt x="72" y="94"/>
                    </a:lnTo>
                    <a:lnTo>
                      <a:pt x="66" y="94"/>
                    </a:lnTo>
                    <a:lnTo>
                      <a:pt x="66" y="88"/>
                    </a:lnTo>
                    <a:lnTo>
                      <a:pt x="74" y="84"/>
                    </a:lnTo>
                    <a:lnTo>
                      <a:pt x="96" y="82"/>
                    </a:lnTo>
                    <a:lnTo>
                      <a:pt x="96" y="78"/>
                    </a:lnTo>
                    <a:lnTo>
                      <a:pt x="98" y="80"/>
                    </a:lnTo>
                    <a:lnTo>
                      <a:pt x="102" y="78"/>
                    </a:lnTo>
                    <a:lnTo>
                      <a:pt x="106" y="72"/>
                    </a:lnTo>
                    <a:lnTo>
                      <a:pt x="110" y="72"/>
                    </a:lnTo>
                    <a:lnTo>
                      <a:pt x="114" y="80"/>
                    </a:lnTo>
                    <a:lnTo>
                      <a:pt x="116" y="80"/>
                    </a:lnTo>
                    <a:lnTo>
                      <a:pt x="124" y="84"/>
                    </a:lnTo>
                    <a:lnTo>
                      <a:pt x="128" y="82"/>
                    </a:lnTo>
                    <a:lnTo>
                      <a:pt x="134" y="80"/>
                    </a:lnTo>
                    <a:lnTo>
                      <a:pt x="136" y="80"/>
                    </a:lnTo>
                    <a:lnTo>
                      <a:pt x="138" y="78"/>
                    </a:lnTo>
                    <a:lnTo>
                      <a:pt x="138" y="74"/>
                    </a:lnTo>
                    <a:lnTo>
                      <a:pt x="142" y="74"/>
                    </a:lnTo>
                    <a:lnTo>
                      <a:pt x="146" y="72"/>
                    </a:lnTo>
                    <a:lnTo>
                      <a:pt x="150" y="70"/>
                    </a:lnTo>
                    <a:lnTo>
                      <a:pt x="152" y="70"/>
                    </a:lnTo>
                    <a:lnTo>
                      <a:pt x="154" y="64"/>
                    </a:lnTo>
                    <a:lnTo>
                      <a:pt x="154" y="62"/>
                    </a:lnTo>
                    <a:lnTo>
                      <a:pt x="156" y="62"/>
                    </a:lnTo>
                    <a:lnTo>
                      <a:pt x="162" y="60"/>
                    </a:lnTo>
                    <a:lnTo>
                      <a:pt x="162" y="56"/>
                    </a:lnTo>
                    <a:lnTo>
                      <a:pt x="160" y="54"/>
                    </a:lnTo>
                    <a:lnTo>
                      <a:pt x="156" y="54"/>
                    </a:lnTo>
                    <a:lnTo>
                      <a:pt x="152" y="56"/>
                    </a:lnTo>
                    <a:lnTo>
                      <a:pt x="146" y="56"/>
                    </a:lnTo>
                    <a:lnTo>
                      <a:pt x="144" y="54"/>
                    </a:lnTo>
                    <a:lnTo>
                      <a:pt x="142" y="48"/>
                    </a:lnTo>
                    <a:lnTo>
                      <a:pt x="142" y="44"/>
                    </a:lnTo>
                    <a:lnTo>
                      <a:pt x="144" y="38"/>
                    </a:lnTo>
                    <a:lnTo>
                      <a:pt x="138" y="30"/>
                    </a:lnTo>
                    <a:lnTo>
                      <a:pt x="136" y="26"/>
                    </a:lnTo>
                    <a:lnTo>
                      <a:pt x="136" y="24"/>
                    </a:lnTo>
                    <a:lnTo>
                      <a:pt x="136" y="20"/>
                    </a:lnTo>
                    <a:lnTo>
                      <a:pt x="134" y="20"/>
                    </a:lnTo>
                    <a:lnTo>
                      <a:pt x="138" y="18"/>
                    </a:lnTo>
                    <a:lnTo>
                      <a:pt x="144" y="20"/>
                    </a:lnTo>
                    <a:lnTo>
                      <a:pt x="150" y="24"/>
                    </a:lnTo>
                    <a:lnTo>
                      <a:pt x="152" y="24"/>
                    </a:lnTo>
                    <a:lnTo>
                      <a:pt x="156" y="26"/>
                    </a:lnTo>
                    <a:lnTo>
                      <a:pt x="162" y="28"/>
                    </a:lnTo>
                    <a:lnTo>
                      <a:pt x="168" y="28"/>
                    </a:lnTo>
                    <a:lnTo>
                      <a:pt x="164" y="26"/>
                    </a:lnTo>
                    <a:lnTo>
                      <a:pt x="164" y="24"/>
                    </a:lnTo>
                    <a:lnTo>
                      <a:pt x="168" y="20"/>
                    </a:lnTo>
                    <a:lnTo>
                      <a:pt x="170" y="20"/>
                    </a:lnTo>
                    <a:lnTo>
                      <a:pt x="178" y="24"/>
                    </a:lnTo>
                    <a:lnTo>
                      <a:pt x="182" y="20"/>
                    </a:lnTo>
                    <a:lnTo>
                      <a:pt x="186" y="18"/>
                    </a:lnTo>
                    <a:lnTo>
                      <a:pt x="188" y="18"/>
                    </a:lnTo>
                    <a:lnTo>
                      <a:pt x="188" y="16"/>
                    </a:lnTo>
                    <a:lnTo>
                      <a:pt x="190" y="12"/>
                    </a:lnTo>
                    <a:lnTo>
                      <a:pt x="198" y="10"/>
                    </a:lnTo>
                    <a:lnTo>
                      <a:pt x="200" y="6"/>
                    </a:lnTo>
                    <a:lnTo>
                      <a:pt x="198" y="0"/>
                    </a:lnTo>
                    <a:lnTo>
                      <a:pt x="202" y="2"/>
                    </a:lnTo>
                    <a:lnTo>
                      <a:pt x="210" y="2"/>
                    </a:lnTo>
                    <a:lnTo>
                      <a:pt x="214" y="6"/>
                    </a:lnTo>
                    <a:lnTo>
                      <a:pt x="214" y="8"/>
                    </a:lnTo>
                    <a:lnTo>
                      <a:pt x="208" y="12"/>
                    </a:lnTo>
                    <a:lnTo>
                      <a:pt x="216" y="16"/>
                    </a:lnTo>
                    <a:lnTo>
                      <a:pt x="218" y="16"/>
                    </a:lnTo>
                    <a:lnTo>
                      <a:pt x="216" y="18"/>
                    </a:lnTo>
                    <a:lnTo>
                      <a:pt x="216" y="20"/>
                    </a:lnTo>
                    <a:lnTo>
                      <a:pt x="216" y="24"/>
                    </a:lnTo>
                    <a:lnTo>
                      <a:pt x="218" y="26"/>
                    </a:lnTo>
                    <a:lnTo>
                      <a:pt x="216" y="28"/>
                    </a:lnTo>
                    <a:lnTo>
                      <a:pt x="208" y="34"/>
                    </a:lnTo>
                    <a:lnTo>
                      <a:pt x="208" y="44"/>
                    </a:lnTo>
                    <a:lnTo>
                      <a:pt x="208" y="56"/>
                    </a:lnTo>
                    <a:lnTo>
                      <a:pt x="208" y="60"/>
                    </a:lnTo>
                    <a:lnTo>
                      <a:pt x="208" y="62"/>
                    </a:lnTo>
                    <a:lnTo>
                      <a:pt x="210" y="66"/>
                    </a:lnTo>
                    <a:lnTo>
                      <a:pt x="216" y="70"/>
                    </a:lnTo>
                    <a:lnTo>
                      <a:pt x="218" y="72"/>
                    </a:lnTo>
                    <a:lnTo>
                      <a:pt x="220" y="74"/>
                    </a:lnTo>
                    <a:lnTo>
                      <a:pt x="224" y="78"/>
                    </a:lnTo>
                    <a:lnTo>
                      <a:pt x="228" y="74"/>
                    </a:lnTo>
                    <a:lnTo>
                      <a:pt x="228" y="72"/>
                    </a:lnTo>
                    <a:lnTo>
                      <a:pt x="232" y="72"/>
                    </a:lnTo>
                    <a:lnTo>
                      <a:pt x="234" y="72"/>
                    </a:lnTo>
                    <a:lnTo>
                      <a:pt x="234" y="70"/>
                    </a:lnTo>
                    <a:lnTo>
                      <a:pt x="234" y="66"/>
                    </a:lnTo>
                    <a:lnTo>
                      <a:pt x="236" y="66"/>
                    </a:lnTo>
                    <a:lnTo>
                      <a:pt x="238" y="64"/>
                    </a:lnTo>
                    <a:lnTo>
                      <a:pt x="242" y="64"/>
                    </a:lnTo>
                    <a:lnTo>
                      <a:pt x="246" y="64"/>
                    </a:lnTo>
                    <a:lnTo>
                      <a:pt x="250" y="64"/>
                    </a:lnTo>
                    <a:lnTo>
                      <a:pt x="254" y="64"/>
                    </a:lnTo>
                    <a:lnTo>
                      <a:pt x="264" y="66"/>
                    </a:lnTo>
                    <a:lnTo>
                      <a:pt x="270" y="62"/>
                    </a:lnTo>
                    <a:lnTo>
                      <a:pt x="264" y="56"/>
                    </a:lnTo>
                    <a:lnTo>
                      <a:pt x="268" y="48"/>
                    </a:lnTo>
                    <a:lnTo>
                      <a:pt x="274" y="52"/>
                    </a:lnTo>
                    <a:lnTo>
                      <a:pt x="280" y="48"/>
                    </a:lnTo>
                    <a:lnTo>
                      <a:pt x="282" y="54"/>
                    </a:lnTo>
                    <a:lnTo>
                      <a:pt x="290" y="54"/>
                    </a:lnTo>
                    <a:lnTo>
                      <a:pt x="290" y="56"/>
                    </a:lnTo>
                    <a:lnTo>
                      <a:pt x="292" y="62"/>
                    </a:lnTo>
                    <a:lnTo>
                      <a:pt x="298" y="62"/>
                    </a:lnTo>
                    <a:lnTo>
                      <a:pt x="300" y="62"/>
                    </a:lnTo>
                    <a:lnTo>
                      <a:pt x="304" y="60"/>
                    </a:lnTo>
                    <a:lnTo>
                      <a:pt x="310" y="56"/>
                    </a:lnTo>
                    <a:lnTo>
                      <a:pt x="316" y="62"/>
                    </a:lnTo>
                    <a:lnTo>
                      <a:pt x="322" y="56"/>
                    </a:lnTo>
                    <a:lnTo>
                      <a:pt x="326" y="48"/>
                    </a:lnTo>
                    <a:lnTo>
                      <a:pt x="326" y="34"/>
                    </a:lnTo>
                    <a:lnTo>
                      <a:pt x="332" y="24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34" y="18"/>
                    </a:lnTo>
                    <a:close/>
                    <a:moveTo>
                      <a:pt x="380" y="112"/>
                    </a:moveTo>
                    <a:lnTo>
                      <a:pt x="380" y="118"/>
                    </a:lnTo>
                    <a:lnTo>
                      <a:pt x="378" y="120"/>
                    </a:lnTo>
                    <a:lnTo>
                      <a:pt x="378" y="116"/>
                    </a:lnTo>
                    <a:lnTo>
                      <a:pt x="378" y="112"/>
                    </a:lnTo>
                    <a:lnTo>
                      <a:pt x="380" y="112"/>
                    </a:lnTo>
                    <a:lnTo>
                      <a:pt x="380" y="112"/>
                    </a:lnTo>
                    <a:lnTo>
                      <a:pt x="380" y="112"/>
                    </a:lnTo>
                    <a:close/>
                    <a:moveTo>
                      <a:pt x="378" y="120"/>
                    </a:moveTo>
                    <a:lnTo>
                      <a:pt x="378" y="124"/>
                    </a:lnTo>
                    <a:lnTo>
                      <a:pt x="372" y="126"/>
                    </a:lnTo>
                    <a:lnTo>
                      <a:pt x="372" y="128"/>
                    </a:lnTo>
                    <a:lnTo>
                      <a:pt x="368" y="128"/>
                    </a:lnTo>
                    <a:lnTo>
                      <a:pt x="370" y="126"/>
                    </a:lnTo>
                    <a:lnTo>
                      <a:pt x="378" y="120"/>
                    </a:lnTo>
                    <a:lnTo>
                      <a:pt x="378" y="120"/>
                    </a:lnTo>
                    <a:lnTo>
                      <a:pt x="378" y="120"/>
                    </a:lnTo>
                    <a:close/>
                    <a:moveTo>
                      <a:pt x="344" y="88"/>
                    </a:moveTo>
                    <a:lnTo>
                      <a:pt x="344" y="88"/>
                    </a:lnTo>
                    <a:lnTo>
                      <a:pt x="346" y="90"/>
                    </a:lnTo>
                    <a:lnTo>
                      <a:pt x="346" y="94"/>
                    </a:lnTo>
                    <a:lnTo>
                      <a:pt x="360" y="92"/>
                    </a:lnTo>
                    <a:lnTo>
                      <a:pt x="352" y="102"/>
                    </a:lnTo>
                    <a:lnTo>
                      <a:pt x="346" y="110"/>
                    </a:lnTo>
                    <a:lnTo>
                      <a:pt x="350" y="118"/>
                    </a:lnTo>
                    <a:lnTo>
                      <a:pt x="360" y="128"/>
                    </a:lnTo>
                    <a:lnTo>
                      <a:pt x="352" y="128"/>
                    </a:lnTo>
                    <a:lnTo>
                      <a:pt x="342" y="112"/>
                    </a:lnTo>
                    <a:lnTo>
                      <a:pt x="340" y="112"/>
                    </a:lnTo>
                    <a:lnTo>
                      <a:pt x="336" y="112"/>
                    </a:lnTo>
                    <a:lnTo>
                      <a:pt x="340" y="116"/>
                    </a:lnTo>
                    <a:lnTo>
                      <a:pt x="334" y="116"/>
                    </a:lnTo>
                    <a:lnTo>
                      <a:pt x="336" y="126"/>
                    </a:lnTo>
                    <a:lnTo>
                      <a:pt x="332" y="116"/>
                    </a:lnTo>
                    <a:lnTo>
                      <a:pt x="326" y="116"/>
                    </a:lnTo>
                    <a:lnTo>
                      <a:pt x="322" y="118"/>
                    </a:lnTo>
                    <a:lnTo>
                      <a:pt x="324" y="112"/>
                    </a:lnTo>
                    <a:lnTo>
                      <a:pt x="332" y="108"/>
                    </a:lnTo>
                    <a:lnTo>
                      <a:pt x="336" y="94"/>
                    </a:lnTo>
                    <a:lnTo>
                      <a:pt x="340" y="90"/>
                    </a:lnTo>
                    <a:lnTo>
                      <a:pt x="344" y="88"/>
                    </a:lnTo>
                    <a:lnTo>
                      <a:pt x="344" y="88"/>
                    </a:lnTo>
                    <a:lnTo>
                      <a:pt x="344" y="88"/>
                    </a:lnTo>
                    <a:close/>
                    <a:moveTo>
                      <a:pt x="352" y="78"/>
                    </a:moveTo>
                    <a:lnTo>
                      <a:pt x="352" y="78"/>
                    </a:lnTo>
                    <a:lnTo>
                      <a:pt x="354" y="80"/>
                    </a:lnTo>
                    <a:lnTo>
                      <a:pt x="350" y="82"/>
                    </a:lnTo>
                    <a:lnTo>
                      <a:pt x="350" y="78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52" y="7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1" name="Freeform 1766"/>
              <p:cNvSpPr>
                <a:spLocks noEditPoints="1"/>
              </p:cNvSpPr>
              <p:nvPr/>
            </p:nvSpPr>
            <p:spPr bwMode="auto">
              <a:xfrm>
                <a:off x="7543800" y="4752975"/>
                <a:ext cx="273050" cy="346075"/>
              </a:xfrm>
              <a:custGeom>
                <a:avLst/>
                <a:gdLst>
                  <a:gd name="T0" fmla="*/ 12 w 172"/>
                  <a:gd name="T1" fmla="*/ 98 h 218"/>
                  <a:gd name="T2" fmla="*/ 10 w 172"/>
                  <a:gd name="T3" fmla="*/ 100 h 218"/>
                  <a:gd name="T4" fmla="*/ 10 w 172"/>
                  <a:gd name="T5" fmla="*/ 108 h 218"/>
                  <a:gd name="T6" fmla="*/ 4 w 172"/>
                  <a:gd name="T7" fmla="*/ 128 h 218"/>
                  <a:gd name="T8" fmla="*/ 10 w 172"/>
                  <a:gd name="T9" fmla="*/ 146 h 218"/>
                  <a:gd name="T10" fmla="*/ 18 w 172"/>
                  <a:gd name="T11" fmla="*/ 154 h 218"/>
                  <a:gd name="T12" fmla="*/ 22 w 172"/>
                  <a:gd name="T13" fmla="*/ 174 h 218"/>
                  <a:gd name="T14" fmla="*/ 28 w 172"/>
                  <a:gd name="T15" fmla="*/ 190 h 218"/>
                  <a:gd name="T16" fmla="*/ 28 w 172"/>
                  <a:gd name="T17" fmla="*/ 210 h 218"/>
                  <a:gd name="T18" fmla="*/ 48 w 172"/>
                  <a:gd name="T19" fmla="*/ 206 h 218"/>
                  <a:gd name="T20" fmla="*/ 60 w 172"/>
                  <a:gd name="T21" fmla="*/ 208 h 218"/>
                  <a:gd name="T22" fmla="*/ 76 w 172"/>
                  <a:gd name="T23" fmla="*/ 216 h 218"/>
                  <a:gd name="T24" fmla="*/ 80 w 172"/>
                  <a:gd name="T25" fmla="*/ 210 h 218"/>
                  <a:gd name="T26" fmla="*/ 86 w 172"/>
                  <a:gd name="T27" fmla="*/ 208 h 218"/>
                  <a:gd name="T28" fmla="*/ 116 w 172"/>
                  <a:gd name="T29" fmla="*/ 188 h 218"/>
                  <a:gd name="T30" fmla="*/ 120 w 172"/>
                  <a:gd name="T31" fmla="*/ 178 h 218"/>
                  <a:gd name="T32" fmla="*/ 124 w 172"/>
                  <a:gd name="T33" fmla="*/ 164 h 218"/>
                  <a:gd name="T34" fmla="*/ 148 w 172"/>
                  <a:gd name="T35" fmla="*/ 156 h 218"/>
                  <a:gd name="T36" fmla="*/ 168 w 172"/>
                  <a:gd name="T37" fmla="*/ 168 h 218"/>
                  <a:gd name="T38" fmla="*/ 168 w 172"/>
                  <a:gd name="T39" fmla="*/ 162 h 218"/>
                  <a:gd name="T40" fmla="*/ 172 w 172"/>
                  <a:gd name="T41" fmla="*/ 142 h 218"/>
                  <a:gd name="T42" fmla="*/ 172 w 172"/>
                  <a:gd name="T43" fmla="*/ 134 h 218"/>
                  <a:gd name="T44" fmla="*/ 166 w 172"/>
                  <a:gd name="T45" fmla="*/ 124 h 218"/>
                  <a:gd name="T46" fmla="*/ 160 w 172"/>
                  <a:gd name="T47" fmla="*/ 114 h 218"/>
                  <a:gd name="T48" fmla="*/ 162 w 172"/>
                  <a:gd name="T49" fmla="*/ 106 h 218"/>
                  <a:gd name="T50" fmla="*/ 140 w 172"/>
                  <a:gd name="T51" fmla="*/ 102 h 218"/>
                  <a:gd name="T52" fmla="*/ 134 w 172"/>
                  <a:gd name="T53" fmla="*/ 90 h 218"/>
                  <a:gd name="T54" fmla="*/ 140 w 172"/>
                  <a:gd name="T55" fmla="*/ 78 h 218"/>
                  <a:gd name="T56" fmla="*/ 134 w 172"/>
                  <a:gd name="T57" fmla="*/ 62 h 218"/>
                  <a:gd name="T58" fmla="*/ 130 w 172"/>
                  <a:gd name="T59" fmla="*/ 54 h 218"/>
                  <a:gd name="T60" fmla="*/ 122 w 172"/>
                  <a:gd name="T61" fmla="*/ 56 h 218"/>
                  <a:gd name="T62" fmla="*/ 112 w 172"/>
                  <a:gd name="T63" fmla="*/ 54 h 218"/>
                  <a:gd name="T64" fmla="*/ 102 w 172"/>
                  <a:gd name="T65" fmla="*/ 46 h 218"/>
                  <a:gd name="T66" fmla="*/ 94 w 172"/>
                  <a:gd name="T67" fmla="*/ 42 h 218"/>
                  <a:gd name="T68" fmla="*/ 80 w 172"/>
                  <a:gd name="T69" fmla="*/ 32 h 218"/>
                  <a:gd name="T70" fmla="*/ 76 w 172"/>
                  <a:gd name="T71" fmla="*/ 32 h 218"/>
                  <a:gd name="T72" fmla="*/ 66 w 172"/>
                  <a:gd name="T73" fmla="*/ 28 h 218"/>
                  <a:gd name="T74" fmla="*/ 58 w 172"/>
                  <a:gd name="T75" fmla="*/ 20 h 218"/>
                  <a:gd name="T76" fmla="*/ 60 w 172"/>
                  <a:gd name="T77" fmla="*/ 10 h 218"/>
                  <a:gd name="T78" fmla="*/ 60 w 172"/>
                  <a:gd name="T79" fmla="*/ 0 h 218"/>
                  <a:gd name="T80" fmla="*/ 46 w 172"/>
                  <a:gd name="T81" fmla="*/ 2 h 218"/>
                  <a:gd name="T82" fmla="*/ 32 w 172"/>
                  <a:gd name="T83" fmla="*/ 8 h 218"/>
                  <a:gd name="T84" fmla="*/ 22 w 172"/>
                  <a:gd name="T85" fmla="*/ 24 h 218"/>
                  <a:gd name="T86" fmla="*/ 14 w 172"/>
                  <a:gd name="T87" fmla="*/ 26 h 218"/>
                  <a:gd name="T88" fmla="*/ 14 w 172"/>
                  <a:gd name="T89" fmla="*/ 32 h 218"/>
                  <a:gd name="T90" fmla="*/ 6 w 172"/>
                  <a:gd name="T91" fmla="*/ 34 h 218"/>
                  <a:gd name="T92" fmla="*/ 2 w 172"/>
                  <a:gd name="T93" fmla="*/ 32 h 218"/>
                  <a:gd name="T94" fmla="*/ 6 w 172"/>
                  <a:gd name="T95" fmla="*/ 50 h 218"/>
                  <a:gd name="T96" fmla="*/ 2 w 172"/>
                  <a:gd name="T97" fmla="*/ 64 h 218"/>
                  <a:gd name="T98" fmla="*/ 6 w 172"/>
                  <a:gd name="T99" fmla="*/ 82 h 218"/>
                  <a:gd name="T100" fmla="*/ 4 w 172"/>
                  <a:gd name="T101" fmla="*/ 88 h 218"/>
                  <a:gd name="T102" fmla="*/ 6 w 172"/>
                  <a:gd name="T103" fmla="*/ 92 h 218"/>
                  <a:gd name="T104" fmla="*/ 40 w 172"/>
                  <a:gd name="T105" fmla="*/ 150 h 218"/>
                  <a:gd name="T106" fmla="*/ 42 w 172"/>
                  <a:gd name="T107" fmla="*/ 154 h 218"/>
                  <a:gd name="T108" fmla="*/ 40 w 172"/>
                  <a:gd name="T109" fmla="*/ 156 h 218"/>
                  <a:gd name="T110" fmla="*/ 38 w 172"/>
                  <a:gd name="T111" fmla="*/ 150 h 218"/>
                  <a:gd name="T112" fmla="*/ 40 w 172"/>
                  <a:gd name="T113" fmla="*/ 15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2" h="218">
                    <a:moveTo>
                      <a:pt x="6" y="92"/>
                    </a:moveTo>
                    <a:lnTo>
                      <a:pt x="12" y="98"/>
                    </a:lnTo>
                    <a:lnTo>
                      <a:pt x="18" y="102"/>
                    </a:lnTo>
                    <a:lnTo>
                      <a:pt x="10" y="100"/>
                    </a:lnTo>
                    <a:lnTo>
                      <a:pt x="10" y="102"/>
                    </a:lnTo>
                    <a:lnTo>
                      <a:pt x="10" y="108"/>
                    </a:lnTo>
                    <a:lnTo>
                      <a:pt x="2" y="120"/>
                    </a:lnTo>
                    <a:lnTo>
                      <a:pt x="4" y="128"/>
                    </a:lnTo>
                    <a:lnTo>
                      <a:pt x="6" y="136"/>
                    </a:lnTo>
                    <a:lnTo>
                      <a:pt x="10" y="146"/>
                    </a:lnTo>
                    <a:lnTo>
                      <a:pt x="14" y="152"/>
                    </a:lnTo>
                    <a:lnTo>
                      <a:pt x="18" y="154"/>
                    </a:lnTo>
                    <a:lnTo>
                      <a:pt x="22" y="168"/>
                    </a:lnTo>
                    <a:lnTo>
                      <a:pt x="22" y="174"/>
                    </a:lnTo>
                    <a:lnTo>
                      <a:pt x="24" y="182"/>
                    </a:lnTo>
                    <a:lnTo>
                      <a:pt x="28" y="190"/>
                    </a:lnTo>
                    <a:lnTo>
                      <a:pt x="28" y="198"/>
                    </a:lnTo>
                    <a:lnTo>
                      <a:pt x="28" y="210"/>
                    </a:lnTo>
                    <a:lnTo>
                      <a:pt x="38" y="214"/>
                    </a:lnTo>
                    <a:lnTo>
                      <a:pt x="48" y="206"/>
                    </a:lnTo>
                    <a:lnTo>
                      <a:pt x="52" y="206"/>
                    </a:lnTo>
                    <a:lnTo>
                      <a:pt x="60" y="208"/>
                    </a:lnTo>
                    <a:lnTo>
                      <a:pt x="70" y="208"/>
                    </a:lnTo>
                    <a:lnTo>
                      <a:pt x="76" y="216"/>
                    </a:lnTo>
                    <a:lnTo>
                      <a:pt x="76" y="218"/>
                    </a:lnTo>
                    <a:lnTo>
                      <a:pt x="80" y="210"/>
                    </a:lnTo>
                    <a:lnTo>
                      <a:pt x="84" y="206"/>
                    </a:lnTo>
                    <a:lnTo>
                      <a:pt x="86" y="208"/>
                    </a:lnTo>
                    <a:lnTo>
                      <a:pt x="106" y="208"/>
                    </a:lnTo>
                    <a:lnTo>
                      <a:pt x="116" y="188"/>
                    </a:lnTo>
                    <a:lnTo>
                      <a:pt x="116" y="182"/>
                    </a:lnTo>
                    <a:lnTo>
                      <a:pt x="120" y="178"/>
                    </a:lnTo>
                    <a:lnTo>
                      <a:pt x="122" y="172"/>
                    </a:lnTo>
                    <a:lnTo>
                      <a:pt x="124" y="164"/>
                    </a:lnTo>
                    <a:lnTo>
                      <a:pt x="130" y="160"/>
                    </a:lnTo>
                    <a:lnTo>
                      <a:pt x="148" y="156"/>
                    </a:lnTo>
                    <a:lnTo>
                      <a:pt x="160" y="160"/>
                    </a:lnTo>
                    <a:lnTo>
                      <a:pt x="168" y="168"/>
                    </a:lnTo>
                    <a:lnTo>
                      <a:pt x="172" y="164"/>
                    </a:lnTo>
                    <a:lnTo>
                      <a:pt x="168" y="162"/>
                    </a:lnTo>
                    <a:lnTo>
                      <a:pt x="170" y="154"/>
                    </a:lnTo>
                    <a:lnTo>
                      <a:pt x="172" y="142"/>
                    </a:lnTo>
                    <a:lnTo>
                      <a:pt x="172" y="136"/>
                    </a:lnTo>
                    <a:lnTo>
                      <a:pt x="172" y="134"/>
                    </a:lnTo>
                    <a:lnTo>
                      <a:pt x="170" y="128"/>
                    </a:lnTo>
                    <a:lnTo>
                      <a:pt x="166" y="124"/>
                    </a:lnTo>
                    <a:lnTo>
                      <a:pt x="162" y="120"/>
                    </a:lnTo>
                    <a:lnTo>
                      <a:pt x="160" y="114"/>
                    </a:lnTo>
                    <a:lnTo>
                      <a:pt x="160" y="108"/>
                    </a:lnTo>
                    <a:lnTo>
                      <a:pt x="162" y="106"/>
                    </a:lnTo>
                    <a:lnTo>
                      <a:pt x="140" y="106"/>
                    </a:lnTo>
                    <a:lnTo>
                      <a:pt x="140" y="102"/>
                    </a:lnTo>
                    <a:lnTo>
                      <a:pt x="138" y="98"/>
                    </a:lnTo>
                    <a:lnTo>
                      <a:pt x="134" y="90"/>
                    </a:lnTo>
                    <a:lnTo>
                      <a:pt x="134" y="84"/>
                    </a:lnTo>
                    <a:lnTo>
                      <a:pt x="140" y="78"/>
                    </a:lnTo>
                    <a:lnTo>
                      <a:pt x="138" y="70"/>
                    </a:lnTo>
                    <a:lnTo>
                      <a:pt x="134" y="62"/>
                    </a:lnTo>
                    <a:lnTo>
                      <a:pt x="132" y="56"/>
                    </a:lnTo>
                    <a:lnTo>
                      <a:pt x="130" y="54"/>
                    </a:lnTo>
                    <a:lnTo>
                      <a:pt x="126" y="54"/>
                    </a:lnTo>
                    <a:lnTo>
                      <a:pt x="122" y="56"/>
                    </a:lnTo>
                    <a:lnTo>
                      <a:pt x="116" y="54"/>
                    </a:lnTo>
                    <a:lnTo>
                      <a:pt x="112" y="54"/>
                    </a:lnTo>
                    <a:lnTo>
                      <a:pt x="104" y="52"/>
                    </a:lnTo>
                    <a:lnTo>
                      <a:pt x="102" y="46"/>
                    </a:lnTo>
                    <a:lnTo>
                      <a:pt x="96" y="44"/>
                    </a:lnTo>
                    <a:lnTo>
                      <a:pt x="94" y="42"/>
                    </a:lnTo>
                    <a:lnTo>
                      <a:pt x="86" y="36"/>
                    </a:lnTo>
                    <a:lnTo>
                      <a:pt x="80" y="32"/>
                    </a:lnTo>
                    <a:lnTo>
                      <a:pt x="78" y="28"/>
                    </a:lnTo>
                    <a:lnTo>
                      <a:pt x="76" y="32"/>
                    </a:lnTo>
                    <a:lnTo>
                      <a:pt x="74" y="32"/>
                    </a:lnTo>
                    <a:lnTo>
                      <a:pt x="66" y="28"/>
                    </a:lnTo>
                    <a:lnTo>
                      <a:pt x="60" y="26"/>
                    </a:lnTo>
                    <a:lnTo>
                      <a:pt x="58" y="20"/>
                    </a:lnTo>
                    <a:lnTo>
                      <a:pt x="58" y="16"/>
                    </a:lnTo>
                    <a:lnTo>
                      <a:pt x="60" y="10"/>
                    </a:lnTo>
                    <a:lnTo>
                      <a:pt x="64" y="6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46" y="2"/>
                    </a:lnTo>
                    <a:lnTo>
                      <a:pt x="38" y="6"/>
                    </a:lnTo>
                    <a:lnTo>
                      <a:pt x="32" y="8"/>
                    </a:lnTo>
                    <a:lnTo>
                      <a:pt x="28" y="16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6" y="34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6" y="50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2" y="72"/>
                    </a:lnTo>
                    <a:lnTo>
                      <a:pt x="6" y="82"/>
                    </a:lnTo>
                    <a:lnTo>
                      <a:pt x="4" y="84"/>
                    </a:lnTo>
                    <a:lnTo>
                      <a:pt x="4" y="88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6" y="92"/>
                    </a:lnTo>
                    <a:close/>
                    <a:moveTo>
                      <a:pt x="40" y="150"/>
                    </a:moveTo>
                    <a:lnTo>
                      <a:pt x="40" y="150"/>
                    </a:lnTo>
                    <a:lnTo>
                      <a:pt x="42" y="154"/>
                    </a:lnTo>
                    <a:lnTo>
                      <a:pt x="42" y="160"/>
                    </a:lnTo>
                    <a:lnTo>
                      <a:pt x="40" y="156"/>
                    </a:lnTo>
                    <a:lnTo>
                      <a:pt x="38" y="152"/>
                    </a:lnTo>
                    <a:lnTo>
                      <a:pt x="38" y="150"/>
                    </a:lnTo>
                    <a:lnTo>
                      <a:pt x="40" y="150"/>
                    </a:lnTo>
                    <a:lnTo>
                      <a:pt x="40" y="150"/>
                    </a:lnTo>
                    <a:lnTo>
                      <a:pt x="40" y="15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2" name="Freeform 1767"/>
              <p:cNvSpPr>
                <a:spLocks/>
              </p:cNvSpPr>
              <p:nvPr/>
            </p:nvSpPr>
            <p:spPr bwMode="auto">
              <a:xfrm>
                <a:off x="7102475" y="3917950"/>
                <a:ext cx="25400" cy="73025"/>
              </a:xfrm>
              <a:custGeom>
                <a:avLst/>
                <a:gdLst>
                  <a:gd name="T0" fmla="*/ 10 w 16"/>
                  <a:gd name="T1" fmla="*/ 0 h 46"/>
                  <a:gd name="T2" fmla="*/ 10 w 16"/>
                  <a:gd name="T3" fmla="*/ 0 h 46"/>
                  <a:gd name="T4" fmla="*/ 8 w 16"/>
                  <a:gd name="T5" fmla="*/ 0 h 46"/>
                  <a:gd name="T6" fmla="*/ 6 w 16"/>
                  <a:gd name="T7" fmla="*/ 0 h 46"/>
                  <a:gd name="T8" fmla="*/ 6 w 16"/>
                  <a:gd name="T9" fmla="*/ 2 h 46"/>
                  <a:gd name="T10" fmla="*/ 0 w 16"/>
                  <a:gd name="T11" fmla="*/ 4 h 46"/>
                  <a:gd name="T12" fmla="*/ 0 w 16"/>
                  <a:gd name="T13" fmla="*/ 46 h 46"/>
                  <a:gd name="T14" fmla="*/ 8 w 16"/>
                  <a:gd name="T15" fmla="*/ 46 h 46"/>
                  <a:gd name="T16" fmla="*/ 14 w 16"/>
                  <a:gd name="T17" fmla="*/ 22 h 46"/>
                  <a:gd name="T18" fmla="*/ 16 w 16"/>
                  <a:gd name="T19" fmla="*/ 12 h 46"/>
                  <a:gd name="T20" fmla="*/ 16 w 16"/>
                  <a:gd name="T21" fmla="*/ 4 h 46"/>
                  <a:gd name="T22" fmla="*/ 14 w 16"/>
                  <a:gd name="T23" fmla="*/ 0 h 46"/>
                  <a:gd name="T24" fmla="*/ 10 w 16"/>
                  <a:gd name="T25" fmla="*/ 0 h 46"/>
                  <a:gd name="T26" fmla="*/ 10 w 16"/>
                  <a:gd name="T27" fmla="*/ 0 h 46"/>
                  <a:gd name="T28" fmla="*/ 10 w 16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46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6"/>
                    </a:lnTo>
                    <a:lnTo>
                      <a:pt x="8" y="46"/>
                    </a:lnTo>
                    <a:lnTo>
                      <a:pt x="14" y="22"/>
                    </a:lnTo>
                    <a:lnTo>
                      <a:pt x="16" y="12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3" name="Freeform 1768"/>
              <p:cNvSpPr>
                <a:spLocks/>
              </p:cNvSpPr>
              <p:nvPr/>
            </p:nvSpPr>
            <p:spPr bwMode="auto">
              <a:xfrm>
                <a:off x="7350125" y="3721100"/>
                <a:ext cx="12700" cy="19050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0 h 12"/>
                  <a:gd name="T4" fmla="*/ 0 w 8"/>
                  <a:gd name="T5" fmla="*/ 12 h 12"/>
                  <a:gd name="T6" fmla="*/ 8 w 8"/>
                  <a:gd name="T7" fmla="*/ 8 h 12"/>
                  <a:gd name="T8" fmla="*/ 8 w 8"/>
                  <a:gd name="T9" fmla="*/ 6 h 12"/>
                  <a:gd name="T10" fmla="*/ 0 w 8"/>
                  <a:gd name="T11" fmla="*/ 0 h 12"/>
                  <a:gd name="T12" fmla="*/ 0 w 8"/>
                  <a:gd name="T13" fmla="*/ 0 h 12"/>
                  <a:gd name="T14" fmla="*/ 0 w 8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4" name="Freeform 1769"/>
              <p:cNvSpPr>
                <a:spLocks noEditPoints="1"/>
              </p:cNvSpPr>
              <p:nvPr/>
            </p:nvSpPr>
            <p:spPr bwMode="auto">
              <a:xfrm>
                <a:off x="7464425" y="5080000"/>
                <a:ext cx="447675" cy="1066800"/>
              </a:xfrm>
              <a:custGeom>
                <a:avLst/>
                <a:gdLst>
                  <a:gd name="T0" fmla="*/ 114 w 282"/>
                  <a:gd name="T1" fmla="*/ 666 h 672"/>
                  <a:gd name="T2" fmla="*/ 72 w 282"/>
                  <a:gd name="T3" fmla="*/ 630 h 672"/>
                  <a:gd name="T4" fmla="*/ 134 w 282"/>
                  <a:gd name="T5" fmla="*/ 0 h 672"/>
                  <a:gd name="T6" fmla="*/ 102 w 282"/>
                  <a:gd name="T7" fmla="*/ 0 h 672"/>
                  <a:gd name="T8" fmla="*/ 92 w 282"/>
                  <a:gd name="T9" fmla="*/ 22 h 672"/>
                  <a:gd name="T10" fmla="*/ 82 w 282"/>
                  <a:gd name="T11" fmla="*/ 44 h 672"/>
                  <a:gd name="T12" fmla="*/ 74 w 282"/>
                  <a:gd name="T13" fmla="*/ 76 h 672"/>
                  <a:gd name="T14" fmla="*/ 72 w 282"/>
                  <a:gd name="T15" fmla="*/ 104 h 672"/>
                  <a:gd name="T16" fmla="*/ 56 w 282"/>
                  <a:gd name="T17" fmla="*/ 158 h 672"/>
                  <a:gd name="T18" fmla="*/ 52 w 282"/>
                  <a:gd name="T19" fmla="*/ 202 h 672"/>
                  <a:gd name="T20" fmla="*/ 46 w 282"/>
                  <a:gd name="T21" fmla="*/ 246 h 672"/>
                  <a:gd name="T22" fmla="*/ 38 w 282"/>
                  <a:gd name="T23" fmla="*/ 278 h 672"/>
                  <a:gd name="T24" fmla="*/ 32 w 282"/>
                  <a:gd name="T25" fmla="*/ 310 h 672"/>
                  <a:gd name="T26" fmla="*/ 18 w 282"/>
                  <a:gd name="T27" fmla="*/ 352 h 672"/>
                  <a:gd name="T28" fmla="*/ 20 w 282"/>
                  <a:gd name="T29" fmla="*/ 382 h 672"/>
                  <a:gd name="T30" fmla="*/ 18 w 282"/>
                  <a:gd name="T31" fmla="*/ 414 h 672"/>
                  <a:gd name="T32" fmla="*/ 26 w 282"/>
                  <a:gd name="T33" fmla="*/ 440 h 672"/>
                  <a:gd name="T34" fmla="*/ 26 w 282"/>
                  <a:gd name="T35" fmla="*/ 460 h 672"/>
                  <a:gd name="T36" fmla="*/ 24 w 282"/>
                  <a:gd name="T37" fmla="*/ 480 h 672"/>
                  <a:gd name="T38" fmla="*/ 14 w 282"/>
                  <a:gd name="T39" fmla="*/ 516 h 672"/>
                  <a:gd name="T40" fmla="*/ 0 w 282"/>
                  <a:gd name="T41" fmla="*/ 542 h 672"/>
                  <a:gd name="T42" fmla="*/ 0 w 282"/>
                  <a:gd name="T43" fmla="*/ 576 h 672"/>
                  <a:gd name="T44" fmla="*/ 8 w 282"/>
                  <a:gd name="T45" fmla="*/ 586 h 672"/>
                  <a:gd name="T46" fmla="*/ 66 w 282"/>
                  <a:gd name="T47" fmla="*/ 612 h 672"/>
                  <a:gd name="T48" fmla="*/ 62 w 282"/>
                  <a:gd name="T49" fmla="*/ 580 h 672"/>
                  <a:gd name="T50" fmla="*/ 66 w 282"/>
                  <a:gd name="T51" fmla="*/ 560 h 672"/>
                  <a:gd name="T52" fmla="*/ 84 w 282"/>
                  <a:gd name="T53" fmla="*/ 552 h 672"/>
                  <a:gd name="T54" fmla="*/ 108 w 282"/>
                  <a:gd name="T55" fmla="*/ 510 h 672"/>
                  <a:gd name="T56" fmla="*/ 82 w 282"/>
                  <a:gd name="T57" fmla="*/ 484 h 672"/>
                  <a:gd name="T58" fmla="*/ 114 w 282"/>
                  <a:gd name="T59" fmla="*/ 460 h 672"/>
                  <a:gd name="T60" fmla="*/ 118 w 282"/>
                  <a:gd name="T61" fmla="*/ 432 h 672"/>
                  <a:gd name="T62" fmla="*/ 124 w 282"/>
                  <a:gd name="T63" fmla="*/ 412 h 672"/>
                  <a:gd name="T64" fmla="*/ 138 w 282"/>
                  <a:gd name="T65" fmla="*/ 414 h 672"/>
                  <a:gd name="T66" fmla="*/ 126 w 282"/>
                  <a:gd name="T67" fmla="*/ 402 h 672"/>
                  <a:gd name="T68" fmla="*/ 132 w 282"/>
                  <a:gd name="T69" fmla="*/ 374 h 672"/>
                  <a:gd name="T70" fmla="*/ 164 w 282"/>
                  <a:gd name="T71" fmla="*/ 342 h 672"/>
                  <a:gd name="T72" fmla="*/ 166 w 282"/>
                  <a:gd name="T73" fmla="*/ 336 h 672"/>
                  <a:gd name="T74" fmla="*/ 234 w 282"/>
                  <a:gd name="T75" fmla="*/ 304 h 672"/>
                  <a:gd name="T76" fmla="*/ 228 w 282"/>
                  <a:gd name="T77" fmla="*/ 268 h 672"/>
                  <a:gd name="T78" fmla="*/ 214 w 282"/>
                  <a:gd name="T79" fmla="*/ 230 h 672"/>
                  <a:gd name="T80" fmla="*/ 218 w 282"/>
                  <a:gd name="T81" fmla="*/ 210 h 672"/>
                  <a:gd name="T82" fmla="*/ 220 w 282"/>
                  <a:gd name="T83" fmla="*/ 186 h 672"/>
                  <a:gd name="T84" fmla="*/ 226 w 282"/>
                  <a:gd name="T85" fmla="*/ 166 h 672"/>
                  <a:gd name="T86" fmla="*/ 242 w 282"/>
                  <a:gd name="T87" fmla="*/ 136 h 672"/>
                  <a:gd name="T88" fmla="*/ 260 w 282"/>
                  <a:gd name="T89" fmla="*/ 120 h 672"/>
                  <a:gd name="T90" fmla="*/ 278 w 282"/>
                  <a:gd name="T91" fmla="*/ 104 h 672"/>
                  <a:gd name="T92" fmla="*/ 278 w 282"/>
                  <a:gd name="T93" fmla="*/ 72 h 672"/>
                  <a:gd name="T94" fmla="*/ 268 w 282"/>
                  <a:gd name="T95" fmla="*/ 86 h 672"/>
                  <a:gd name="T96" fmla="*/ 250 w 282"/>
                  <a:gd name="T97" fmla="*/ 104 h 672"/>
                  <a:gd name="T98" fmla="*/ 210 w 282"/>
                  <a:gd name="T99" fmla="*/ 102 h 672"/>
                  <a:gd name="T100" fmla="*/ 224 w 282"/>
                  <a:gd name="T101" fmla="*/ 66 h 672"/>
                  <a:gd name="T102" fmla="*/ 200 w 282"/>
                  <a:gd name="T103" fmla="*/ 48 h 672"/>
                  <a:gd name="T104" fmla="*/ 182 w 282"/>
                  <a:gd name="T105" fmla="*/ 28 h 672"/>
                  <a:gd name="T106" fmla="*/ 156 w 282"/>
                  <a:gd name="T107" fmla="*/ 2 h 672"/>
                  <a:gd name="T108" fmla="*/ 132 w 282"/>
                  <a:gd name="T109" fmla="*/ 670 h 672"/>
                  <a:gd name="T110" fmla="*/ 132 w 282"/>
                  <a:gd name="T111" fmla="*/ 66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2" h="672">
                    <a:moveTo>
                      <a:pt x="66" y="626"/>
                    </a:moveTo>
                    <a:lnTo>
                      <a:pt x="66" y="670"/>
                    </a:lnTo>
                    <a:lnTo>
                      <a:pt x="70" y="668"/>
                    </a:lnTo>
                    <a:lnTo>
                      <a:pt x="80" y="670"/>
                    </a:lnTo>
                    <a:lnTo>
                      <a:pt x="114" y="672"/>
                    </a:lnTo>
                    <a:lnTo>
                      <a:pt x="114" y="666"/>
                    </a:lnTo>
                    <a:lnTo>
                      <a:pt x="108" y="666"/>
                    </a:lnTo>
                    <a:lnTo>
                      <a:pt x="102" y="666"/>
                    </a:lnTo>
                    <a:lnTo>
                      <a:pt x="96" y="666"/>
                    </a:lnTo>
                    <a:lnTo>
                      <a:pt x="72" y="644"/>
                    </a:lnTo>
                    <a:lnTo>
                      <a:pt x="72" y="634"/>
                    </a:lnTo>
                    <a:lnTo>
                      <a:pt x="72" y="630"/>
                    </a:lnTo>
                    <a:lnTo>
                      <a:pt x="66" y="626"/>
                    </a:lnTo>
                    <a:lnTo>
                      <a:pt x="66" y="626"/>
                    </a:lnTo>
                    <a:lnTo>
                      <a:pt x="66" y="626"/>
                    </a:lnTo>
                    <a:close/>
                    <a:moveTo>
                      <a:pt x="156" y="2"/>
                    </a:moveTo>
                    <a:lnTo>
                      <a:pt x="136" y="2"/>
                    </a:lnTo>
                    <a:lnTo>
                      <a:pt x="134" y="0"/>
                    </a:lnTo>
                    <a:lnTo>
                      <a:pt x="132" y="4"/>
                    </a:lnTo>
                    <a:lnTo>
                      <a:pt x="126" y="12"/>
                    </a:lnTo>
                    <a:lnTo>
                      <a:pt x="126" y="10"/>
                    </a:lnTo>
                    <a:lnTo>
                      <a:pt x="120" y="2"/>
                    </a:lnTo>
                    <a:lnTo>
                      <a:pt x="110" y="2"/>
                    </a:lnTo>
                    <a:lnTo>
                      <a:pt x="102" y="0"/>
                    </a:lnTo>
                    <a:lnTo>
                      <a:pt x="98" y="0"/>
                    </a:lnTo>
                    <a:lnTo>
                      <a:pt x="88" y="8"/>
                    </a:lnTo>
                    <a:lnTo>
                      <a:pt x="88" y="12"/>
                    </a:lnTo>
                    <a:lnTo>
                      <a:pt x="88" y="18"/>
                    </a:lnTo>
                    <a:lnTo>
                      <a:pt x="90" y="20"/>
                    </a:lnTo>
                    <a:lnTo>
                      <a:pt x="92" y="22"/>
                    </a:lnTo>
                    <a:lnTo>
                      <a:pt x="92" y="26"/>
                    </a:lnTo>
                    <a:lnTo>
                      <a:pt x="92" y="36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4" y="40"/>
                    </a:lnTo>
                    <a:lnTo>
                      <a:pt x="82" y="44"/>
                    </a:lnTo>
                    <a:lnTo>
                      <a:pt x="80" y="46"/>
                    </a:lnTo>
                    <a:lnTo>
                      <a:pt x="78" y="48"/>
                    </a:lnTo>
                    <a:lnTo>
                      <a:pt x="74" y="52"/>
                    </a:lnTo>
                    <a:lnTo>
                      <a:pt x="72" y="54"/>
                    </a:lnTo>
                    <a:lnTo>
                      <a:pt x="72" y="68"/>
                    </a:lnTo>
                    <a:lnTo>
                      <a:pt x="74" y="76"/>
                    </a:lnTo>
                    <a:lnTo>
                      <a:pt x="74" y="80"/>
                    </a:lnTo>
                    <a:lnTo>
                      <a:pt x="74" y="82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74" y="98"/>
                    </a:lnTo>
                    <a:lnTo>
                      <a:pt x="72" y="104"/>
                    </a:lnTo>
                    <a:lnTo>
                      <a:pt x="64" y="118"/>
                    </a:lnTo>
                    <a:lnTo>
                      <a:pt x="60" y="122"/>
                    </a:lnTo>
                    <a:lnTo>
                      <a:pt x="60" y="126"/>
                    </a:lnTo>
                    <a:lnTo>
                      <a:pt x="56" y="130"/>
                    </a:lnTo>
                    <a:lnTo>
                      <a:pt x="54" y="150"/>
                    </a:lnTo>
                    <a:lnTo>
                      <a:pt x="56" y="158"/>
                    </a:lnTo>
                    <a:lnTo>
                      <a:pt x="54" y="166"/>
                    </a:lnTo>
                    <a:lnTo>
                      <a:pt x="52" y="172"/>
                    </a:lnTo>
                    <a:lnTo>
                      <a:pt x="52" y="178"/>
                    </a:lnTo>
                    <a:lnTo>
                      <a:pt x="48" y="186"/>
                    </a:lnTo>
                    <a:lnTo>
                      <a:pt x="48" y="194"/>
                    </a:lnTo>
                    <a:lnTo>
                      <a:pt x="52" y="202"/>
                    </a:lnTo>
                    <a:lnTo>
                      <a:pt x="48" y="208"/>
                    </a:lnTo>
                    <a:lnTo>
                      <a:pt x="46" y="214"/>
                    </a:lnTo>
                    <a:lnTo>
                      <a:pt x="46" y="220"/>
                    </a:lnTo>
                    <a:lnTo>
                      <a:pt x="48" y="228"/>
                    </a:lnTo>
                    <a:lnTo>
                      <a:pt x="48" y="232"/>
                    </a:lnTo>
                    <a:lnTo>
                      <a:pt x="46" y="246"/>
                    </a:lnTo>
                    <a:lnTo>
                      <a:pt x="42" y="256"/>
                    </a:lnTo>
                    <a:lnTo>
                      <a:pt x="42" y="260"/>
                    </a:lnTo>
                    <a:lnTo>
                      <a:pt x="42" y="266"/>
                    </a:lnTo>
                    <a:lnTo>
                      <a:pt x="42" y="272"/>
                    </a:lnTo>
                    <a:lnTo>
                      <a:pt x="42" y="276"/>
                    </a:lnTo>
                    <a:lnTo>
                      <a:pt x="38" y="278"/>
                    </a:lnTo>
                    <a:lnTo>
                      <a:pt x="36" y="278"/>
                    </a:lnTo>
                    <a:lnTo>
                      <a:pt x="32" y="284"/>
                    </a:lnTo>
                    <a:lnTo>
                      <a:pt x="32" y="286"/>
                    </a:lnTo>
                    <a:lnTo>
                      <a:pt x="28" y="292"/>
                    </a:lnTo>
                    <a:lnTo>
                      <a:pt x="28" y="304"/>
                    </a:lnTo>
                    <a:lnTo>
                      <a:pt x="32" y="310"/>
                    </a:lnTo>
                    <a:lnTo>
                      <a:pt x="32" y="318"/>
                    </a:lnTo>
                    <a:lnTo>
                      <a:pt x="28" y="320"/>
                    </a:lnTo>
                    <a:lnTo>
                      <a:pt x="24" y="332"/>
                    </a:lnTo>
                    <a:lnTo>
                      <a:pt x="24" y="342"/>
                    </a:lnTo>
                    <a:lnTo>
                      <a:pt x="20" y="348"/>
                    </a:lnTo>
                    <a:lnTo>
                      <a:pt x="18" y="352"/>
                    </a:lnTo>
                    <a:lnTo>
                      <a:pt x="16" y="356"/>
                    </a:lnTo>
                    <a:lnTo>
                      <a:pt x="18" y="360"/>
                    </a:lnTo>
                    <a:lnTo>
                      <a:pt x="20" y="368"/>
                    </a:lnTo>
                    <a:lnTo>
                      <a:pt x="18" y="376"/>
                    </a:lnTo>
                    <a:lnTo>
                      <a:pt x="18" y="378"/>
                    </a:lnTo>
                    <a:lnTo>
                      <a:pt x="20" y="382"/>
                    </a:lnTo>
                    <a:lnTo>
                      <a:pt x="24" y="382"/>
                    </a:lnTo>
                    <a:lnTo>
                      <a:pt x="24" y="386"/>
                    </a:lnTo>
                    <a:lnTo>
                      <a:pt x="24" y="400"/>
                    </a:lnTo>
                    <a:lnTo>
                      <a:pt x="20" y="406"/>
                    </a:lnTo>
                    <a:lnTo>
                      <a:pt x="18" y="412"/>
                    </a:lnTo>
                    <a:lnTo>
                      <a:pt x="18" y="414"/>
                    </a:lnTo>
                    <a:lnTo>
                      <a:pt x="24" y="420"/>
                    </a:lnTo>
                    <a:lnTo>
                      <a:pt x="24" y="422"/>
                    </a:lnTo>
                    <a:lnTo>
                      <a:pt x="24" y="424"/>
                    </a:lnTo>
                    <a:lnTo>
                      <a:pt x="24" y="430"/>
                    </a:lnTo>
                    <a:lnTo>
                      <a:pt x="26" y="434"/>
                    </a:lnTo>
                    <a:lnTo>
                      <a:pt x="26" y="440"/>
                    </a:lnTo>
                    <a:lnTo>
                      <a:pt x="28" y="442"/>
                    </a:lnTo>
                    <a:lnTo>
                      <a:pt x="26" y="446"/>
                    </a:lnTo>
                    <a:lnTo>
                      <a:pt x="24" y="450"/>
                    </a:lnTo>
                    <a:lnTo>
                      <a:pt x="24" y="456"/>
                    </a:lnTo>
                    <a:lnTo>
                      <a:pt x="26" y="458"/>
                    </a:lnTo>
                    <a:lnTo>
                      <a:pt x="26" y="460"/>
                    </a:lnTo>
                    <a:lnTo>
                      <a:pt x="24" y="462"/>
                    </a:lnTo>
                    <a:lnTo>
                      <a:pt x="20" y="462"/>
                    </a:lnTo>
                    <a:lnTo>
                      <a:pt x="20" y="468"/>
                    </a:lnTo>
                    <a:lnTo>
                      <a:pt x="18" y="470"/>
                    </a:lnTo>
                    <a:lnTo>
                      <a:pt x="20" y="476"/>
                    </a:lnTo>
                    <a:lnTo>
                      <a:pt x="24" y="480"/>
                    </a:lnTo>
                    <a:lnTo>
                      <a:pt x="20" y="486"/>
                    </a:lnTo>
                    <a:lnTo>
                      <a:pt x="20" y="494"/>
                    </a:lnTo>
                    <a:lnTo>
                      <a:pt x="20" y="502"/>
                    </a:lnTo>
                    <a:lnTo>
                      <a:pt x="20" y="506"/>
                    </a:lnTo>
                    <a:lnTo>
                      <a:pt x="16" y="512"/>
                    </a:lnTo>
                    <a:lnTo>
                      <a:pt x="14" y="516"/>
                    </a:lnTo>
                    <a:lnTo>
                      <a:pt x="14" y="522"/>
                    </a:lnTo>
                    <a:lnTo>
                      <a:pt x="16" y="526"/>
                    </a:lnTo>
                    <a:lnTo>
                      <a:pt x="14" y="532"/>
                    </a:lnTo>
                    <a:lnTo>
                      <a:pt x="6" y="538"/>
                    </a:lnTo>
                    <a:lnTo>
                      <a:pt x="2" y="538"/>
                    </a:lnTo>
                    <a:lnTo>
                      <a:pt x="0" y="542"/>
                    </a:lnTo>
                    <a:lnTo>
                      <a:pt x="2" y="550"/>
                    </a:lnTo>
                    <a:lnTo>
                      <a:pt x="2" y="556"/>
                    </a:lnTo>
                    <a:lnTo>
                      <a:pt x="0" y="560"/>
                    </a:lnTo>
                    <a:lnTo>
                      <a:pt x="0" y="566"/>
                    </a:lnTo>
                    <a:lnTo>
                      <a:pt x="0" y="572"/>
                    </a:lnTo>
                    <a:lnTo>
                      <a:pt x="0" y="576"/>
                    </a:lnTo>
                    <a:lnTo>
                      <a:pt x="2" y="576"/>
                    </a:lnTo>
                    <a:lnTo>
                      <a:pt x="8" y="572"/>
                    </a:lnTo>
                    <a:lnTo>
                      <a:pt x="10" y="576"/>
                    </a:lnTo>
                    <a:lnTo>
                      <a:pt x="14" y="580"/>
                    </a:lnTo>
                    <a:lnTo>
                      <a:pt x="10" y="584"/>
                    </a:lnTo>
                    <a:lnTo>
                      <a:pt x="8" y="586"/>
                    </a:lnTo>
                    <a:lnTo>
                      <a:pt x="8" y="588"/>
                    </a:lnTo>
                    <a:lnTo>
                      <a:pt x="14" y="596"/>
                    </a:lnTo>
                    <a:lnTo>
                      <a:pt x="18" y="604"/>
                    </a:lnTo>
                    <a:lnTo>
                      <a:pt x="24" y="612"/>
                    </a:lnTo>
                    <a:lnTo>
                      <a:pt x="44" y="608"/>
                    </a:lnTo>
                    <a:lnTo>
                      <a:pt x="66" y="612"/>
                    </a:lnTo>
                    <a:lnTo>
                      <a:pt x="66" y="604"/>
                    </a:lnTo>
                    <a:lnTo>
                      <a:pt x="60" y="604"/>
                    </a:lnTo>
                    <a:lnTo>
                      <a:pt x="62" y="602"/>
                    </a:lnTo>
                    <a:lnTo>
                      <a:pt x="62" y="594"/>
                    </a:lnTo>
                    <a:lnTo>
                      <a:pt x="62" y="588"/>
                    </a:lnTo>
                    <a:lnTo>
                      <a:pt x="62" y="580"/>
                    </a:lnTo>
                    <a:lnTo>
                      <a:pt x="66" y="578"/>
                    </a:lnTo>
                    <a:lnTo>
                      <a:pt x="72" y="578"/>
                    </a:lnTo>
                    <a:lnTo>
                      <a:pt x="70" y="572"/>
                    </a:lnTo>
                    <a:lnTo>
                      <a:pt x="64" y="570"/>
                    </a:lnTo>
                    <a:lnTo>
                      <a:pt x="66" y="566"/>
                    </a:lnTo>
                    <a:lnTo>
                      <a:pt x="66" y="560"/>
                    </a:lnTo>
                    <a:lnTo>
                      <a:pt x="72" y="566"/>
                    </a:lnTo>
                    <a:lnTo>
                      <a:pt x="72" y="570"/>
                    </a:lnTo>
                    <a:lnTo>
                      <a:pt x="78" y="568"/>
                    </a:lnTo>
                    <a:lnTo>
                      <a:pt x="82" y="568"/>
                    </a:lnTo>
                    <a:lnTo>
                      <a:pt x="82" y="560"/>
                    </a:lnTo>
                    <a:lnTo>
                      <a:pt x="84" y="552"/>
                    </a:lnTo>
                    <a:lnTo>
                      <a:pt x="90" y="542"/>
                    </a:lnTo>
                    <a:lnTo>
                      <a:pt x="100" y="532"/>
                    </a:lnTo>
                    <a:lnTo>
                      <a:pt x="114" y="524"/>
                    </a:lnTo>
                    <a:lnTo>
                      <a:pt x="108" y="516"/>
                    </a:lnTo>
                    <a:lnTo>
                      <a:pt x="108" y="514"/>
                    </a:lnTo>
                    <a:lnTo>
                      <a:pt x="108" y="510"/>
                    </a:lnTo>
                    <a:lnTo>
                      <a:pt x="106" y="504"/>
                    </a:lnTo>
                    <a:lnTo>
                      <a:pt x="100" y="504"/>
                    </a:lnTo>
                    <a:lnTo>
                      <a:pt x="96" y="504"/>
                    </a:lnTo>
                    <a:lnTo>
                      <a:pt x="92" y="496"/>
                    </a:lnTo>
                    <a:lnTo>
                      <a:pt x="84" y="488"/>
                    </a:lnTo>
                    <a:lnTo>
                      <a:pt x="82" y="484"/>
                    </a:lnTo>
                    <a:lnTo>
                      <a:pt x="84" y="478"/>
                    </a:lnTo>
                    <a:lnTo>
                      <a:pt x="92" y="474"/>
                    </a:lnTo>
                    <a:lnTo>
                      <a:pt x="102" y="458"/>
                    </a:lnTo>
                    <a:lnTo>
                      <a:pt x="106" y="458"/>
                    </a:lnTo>
                    <a:lnTo>
                      <a:pt x="110" y="460"/>
                    </a:lnTo>
                    <a:lnTo>
                      <a:pt x="114" y="460"/>
                    </a:lnTo>
                    <a:lnTo>
                      <a:pt x="114" y="456"/>
                    </a:lnTo>
                    <a:lnTo>
                      <a:pt x="114" y="452"/>
                    </a:lnTo>
                    <a:lnTo>
                      <a:pt x="114" y="450"/>
                    </a:lnTo>
                    <a:lnTo>
                      <a:pt x="116" y="448"/>
                    </a:lnTo>
                    <a:lnTo>
                      <a:pt x="118" y="448"/>
                    </a:lnTo>
                    <a:lnTo>
                      <a:pt x="118" y="432"/>
                    </a:lnTo>
                    <a:lnTo>
                      <a:pt x="120" y="420"/>
                    </a:lnTo>
                    <a:lnTo>
                      <a:pt x="126" y="420"/>
                    </a:lnTo>
                    <a:lnTo>
                      <a:pt x="128" y="416"/>
                    </a:lnTo>
                    <a:lnTo>
                      <a:pt x="132" y="414"/>
                    </a:lnTo>
                    <a:lnTo>
                      <a:pt x="128" y="412"/>
                    </a:lnTo>
                    <a:lnTo>
                      <a:pt x="124" y="412"/>
                    </a:lnTo>
                    <a:lnTo>
                      <a:pt x="126" y="406"/>
                    </a:lnTo>
                    <a:lnTo>
                      <a:pt x="132" y="406"/>
                    </a:lnTo>
                    <a:lnTo>
                      <a:pt x="134" y="406"/>
                    </a:lnTo>
                    <a:lnTo>
                      <a:pt x="136" y="410"/>
                    </a:lnTo>
                    <a:lnTo>
                      <a:pt x="138" y="412"/>
                    </a:lnTo>
                    <a:lnTo>
                      <a:pt x="138" y="414"/>
                    </a:lnTo>
                    <a:lnTo>
                      <a:pt x="144" y="412"/>
                    </a:lnTo>
                    <a:lnTo>
                      <a:pt x="144" y="410"/>
                    </a:lnTo>
                    <a:lnTo>
                      <a:pt x="144" y="406"/>
                    </a:lnTo>
                    <a:lnTo>
                      <a:pt x="144" y="402"/>
                    </a:lnTo>
                    <a:lnTo>
                      <a:pt x="134" y="404"/>
                    </a:lnTo>
                    <a:lnTo>
                      <a:pt x="126" y="402"/>
                    </a:lnTo>
                    <a:lnTo>
                      <a:pt x="126" y="388"/>
                    </a:lnTo>
                    <a:lnTo>
                      <a:pt x="124" y="388"/>
                    </a:lnTo>
                    <a:lnTo>
                      <a:pt x="118" y="386"/>
                    </a:lnTo>
                    <a:lnTo>
                      <a:pt x="124" y="370"/>
                    </a:lnTo>
                    <a:lnTo>
                      <a:pt x="128" y="374"/>
                    </a:lnTo>
                    <a:lnTo>
                      <a:pt x="132" y="374"/>
                    </a:lnTo>
                    <a:lnTo>
                      <a:pt x="134" y="376"/>
                    </a:lnTo>
                    <a:lnTo>
                      <a:pt x="134" y="382"/>
                    </a:lnTo>
                    <a:lnTo>
                      <a:pt x="146" y="382"/>
                    </a:lnTo>
                    <a:lnTo>
                      <a:pt x="154" y="376"/>
                    </a:lnTo>
                    <a:lnTo>
                      <a:pt x="162" y="370"/>
                    </a:lnTo>
                    <a:lnTo>
                      <a:pt x="164" y="342"/>
                    </a:lnTo>
                    <a:lnTo>
                      <a:pt x="156" y="338"/>
                    </a:lnTo>
                    <a:lnTo>
                      <a:pt x="156" y="336"/>
                    </a:lnTo>
                    <a:lnTo>
                      <a:pt x="156" y="332"/>
                    </a:lnTo>
                    <a:lnTo>
                      <a:pt x="160" y="330"/>
                    </a:lnTo>
                    <a:lnTo>
                      <a:pt x="162" y="332"/>
                    </a:lnTo>
                    <a:lnTo>
                      <a:pt x="166" y="336"/>
                    </a:lnTo>
                    <a:lnTo>
                      <a:pt x="172" y="332"/>
                    </a:lnTo>
                    <a:lnTo>
                      <a:pt x="198" y="328"/>
                    </a:lnTo>
                    <a:lnTo>
                      <a:pt x="208" y="324"/>
                    </a:lnTo>
                    <a:lnTo>
                      <a:pt x="218" y="320"/>
                    </a:lnTo>
                    <a:lnTo>
                      <a:pt x="228" y="312"/>
                    </a:lnTo>
                    <a:lnTo>
                      <a:pt x="234" y="304"/>
                    </a:lnTo>
                    <a:lnTo>
                      <a:pt x="238" y="282"/>
                    </a:lnTo>
                    <a:lnTo>
                      <a:pt x="234" y="278"/>
                    </a:lnTo>
                    <a:lnTo>
                      <a:pt x="232" y="278"/>
                    </a:lnTo>
                    <a:lnTo>
                      <a:pt x="228" y="276"/>
                    </a:lnTo>
                    <a:lnTo>
                      <a:pt x="228" y="272"/>
                    </a:lnTo>
                    <a:lnTo>
                      <a:pt x="228" y="268"/>
                    </a:lnTo>
                    <a:lnTo>
                      <a:pt x="232" y="266"/>
                    </a:lnTo>
                    <a:lnTo>
                      <a:pt x="232" y="264"/>
                    </a:lnTo>
                    <a:lnTo>
                      <a:pt x="224" y="256"/>
                    </a:lnTo>
                    <a:lnTo>
                      <a:pt x="218" y="246"/>
                    </a:lnTo>
                    <a:lnTo>
                      <a:pt x="210" y="230"/>
                    </a:lnTo>
                    <a:lnTo>
                      <a:pt x="214" y="230"/>
                    </a:lnTo>
                    <a:lnTo>
                      <a:pt x="214" y="228"/>
                    </a:lnTo>
                    <a:lnTo>
                      <a:pt x="214" y="220"/>
                    </a:lnTo>
                    <a:lnTo>
                      <a:pt x="216" y="214"/>
                    </a:lnTo>
                    <a:lnTo>
                      <a:pt x="214" y="214"/>
                    </a:lnTo>
                    <a:lnTo>
                      <a:pt x="216" y="212"/>
                    </a:lnTo>
                    <a:lnTo>
                      <a:pt x="218" y="210"/>
                    </a:lnTo>
                    <a:lnTo>
                      <a:pt x="218" y="204"/>
                    </a:lnTo>
                    <a:lnTo>
                      <a:pt x="218" y="200"/>
                    </a:lnTo>
                    <a:lnTo>
                      <a:pt x="218" y="196"/>
                    </a:lnTo>
                    <a:lnTo>
                      <a:pt x="218" y="194"/>
                    </a:lnTo>
                    <a:lnTo>
                      <a:pt x="220" y="192"/>
                    </a:lnTo>
                    <a:lnTo>
                      <a:pt x="220" y="186"/>
                    </a:lnTo>
                    <a:lnTo>
                      <a:pt x="220" y="184"/>
                    </a:lnTo>
                    <a:lnTo>
                      <a:pt x="224" y="182"/>
                    </a:lnTo>
                    <a:lnTo>
                      <a:pt x="224" y="178"/>
                    </a:lnTo>
                    <a:lnTo>
                      <a:pt x="224" y="176"/>
                    </a:lnTo>
                    <a:lnTo>
                      <a:pt x="224" y="172"/>
                    </a:lnTo>
                    <a:lnTo>
                      <a:pt x="226" y="166"/>
                    </a:lnTo>
                    <a:lnTo>
                      <a:pt x="228" y="164"/>
                    </a:lnTo>
                    <a:lnTo>
                      <a:pt x="232" y="154"/>
                    </a:lnTo>
                    <a:lnTo>
                      <a:pt x="234" y="148"/>
                    </a:lnTo>
                    <a:lnTo>
                      <a:pt x="236" y="146"/>
                    </a:lnTo>
                    <a:lnTo>
                      <a:pt x="242" y="140"/>
                    </a:lnTo>
                    <a:lnTo>
                      <a:pt x="242" y="136"/>
                    </a:lnTo>
                    <a:lnTo>
                      <a:pt x="244" y="132"/>
                    </a:lnTo>
                    <a:lnTo>
                      <a:pt x="246" y="130"/>
                    </a:lnTo>
                    <a:lnTo>
                      <a:pt x="250" y="128"/>
                    </a:lnTo>
                    <a:lnTo>
                      <a:pt x="252" y="128"/>
                    </a:lnTo>
                    <a:lnTo>
                      <a:pt x="254" y="122"/>
                    </a:lnTo>
                    <a:lnTo>
                      <a:pt x="260" y="120"/>
                    </a:lnTo>
                    <a:lnTo>
                      <a:pt x="262" y="114"/>
                    </a:lnTo>
                    <a:lnTo>
                      <a:pt x="268" y="110"/>
                    </a:lnTo>
                    <a:lnTo>
                      <a:pt x="268" y="108"/>
                    </a:lnTo>
                    <a:lnTo>
                      <a:pt x="272" y="108"/>
                    </a:lnTo>
                    <a:lnTo>
                      <a:pt x="274" y="108"/>
                    </a:lnTo>
                    <a:lnTo>
                      <a:pt x="278" y="104"/>
                    </a:lnTo>
                    <a:lnTo>
                      <a:pt x="282" y="102"/>
                    </a:lnTo>
                    <a:lnTo>
                      <a:pt x="282" y="100"/>
                    </a:lnTo>
                    <a:lnTo>
                      <a:pt x="282" y="84"/>
                    </a:lnTo>
                    <a:lnTo>
                      <a:pt x="282" y="72"/>
                    </a:lnTo>
                    <a:lnTo>
                      <a:pt x="280" y="72"/>
                    </a:lnTo>
                    <a:lnTo>
                      <a:pt x="278" y="72"/>
                    </a:lnTo>
                    <a:lnTo>
                      <a:pt x="274" y="74"/>
                    </a:lnTo>
                    <a:lnTo>
                      <a:pt x="272" y="72"/>
                    </a:lnTo>
                    <a:lnTo>
                      <a:pt x="270" y="72"/>
                    </a:lnTo>
                    <a:lnTo>
                      <a:pt x="268" y="74"/>
                    </a:lnTo>
                    <a:lnTo>
                      <a:pt x="268" y="80"/>
                    </a:lnTo>
                    <a:lnTo>
                      <a:pt x="268" y="86"/>
                    </a:lnTo>
                    <a:lnTo>
                      <a:pt x="264" y="92"/>
                    </a:lnTo>
                    <a:lnTo>
                      <a:pt x="262" y="98"/>
                    </a:lnTo>
                    <a:lnTo>
                      <a:pt x="260" y="102"/>
                    </a:lnTo>
                    <a:lnTo>
                      <a:pt x="256" y="104"/>
                    </a:lnTo>
                    <a:lnTo>
                      <a:pt x="254" y="104"/>
                    </a:lnTo>
                    <a:lnTo>
                      <a:pt x="250" y="104"/>
                    </a:lnTo>
                    <a:lnTo>
                      <a:pt x="236" y="104"/>
                    </a:lnTo>
                    <a:lnTo>
                      <a:pt x="232" y="104"/>
                    </a:lnTo>
                    <a:lnTo>
                      <a:pt x="226" y="102"/>
                    </a:lnTo>
                    <a:lnTo>
                      <a:pt x="220" y="102"/>
                    </a:lnTo>
                    <a:lnTo>
                      <a:pt x="216" y="102"/>
                    </a:lnTo>
                    <a:lnTo>
                      <a:pt x="210" y="102"/>
                    </a:lnTo>
                    <a:lnTo>
                      <a:pt x="210" y="100"/>
                    </a:lnTo>
                    <a:lnTo>
                      <a:pt x="216" y="90"/>
                    </a:lnTo>
                    <a:lnTo>
                      <a:pt x="220" y="84"/>
                    </a:lnTo>
                    <a:lnTo>
                      <a:pt x="224" y="76"/>
                    </a:lnTo>
                    <a:lnTo>
                      <a:pt x="224" y="68"/>
                    </a:lnTo>
                    <a:lnTo>
                      <a:pt x="224" y="66"/>
                    </a:lnTo>
                    <a:lnTo>
                      <a:pt x="220" y="64"/>
                    </a:lnTo>
                    <a:lnTo>
                      <a:pt x="216" y="58"/>
                    </a:lnTo>
                    <a:lnTo>
                      <a:pt x="214" y="54"/>
                    </a:lnTo>
                    <a:lnTo>
                      <a:pt x="206" y="48"/>
                    </a:lnTo>
                    <a:lnTo>
                      <a:pt x="202" y="48"/>
                    </a:lnTo>
                    <a:lnTo>
                      <a:pt x="200" y="48"/>
                    </a:lnTo>
                    <a:lnTo>
                      <a:pt x="198" y="46"/>
                    </a:lnTo>
                    <a:lnTo>
                      <a:pt x="192" y="40"/>
                    </a:lnTo>
                    <a:lnTo>
                      <a:pt x="188" y="38"/>
                    </a:lnTo>
                    <a:lnTo>
                      <a:pt x="184" y="36"/>
                    </a:lnTo>
                    <a:lnTo>
                      <a:pt x="184" y="34"/>
                    </a:lnTo>
                    <a:lnTo>
                      <a:pt x="182" y="28"/>
                    </a:lnTo>
                    <a:lnTo>
                      <a:pt x="180" y="22"/>
                    </a:lnTo>
                    <a:lnTo>
                      <a:pt x="174" y="20"/>
                    </a:lnTo>
                    <a:lnTo>
                      <a:pt x="172" y="18"/>
                    </a:lnTo>
                    <a:lnTo>
                      <a:pt x="170" y="16"/>
                    </a:lnTo>
                    <a:lnTo>
                      <a:pt x="166" y="8"/>
                    </a:lnTo>
                    <a:lnTo>
                      <a:pt x="156" y="2"/>
                    </a:lnTo>
                    <a:lnTo>
                      <a:pt x="156" y="2"/>
                    </a:lnTo>
                    <a:lnTo>
                      <a:pt x="156" y="2"/>
                    </a:lnTo>
                    <a:close/>
                    <a:moveTo>
                      <a:pt x="132" y="666"/>
                    </a:moveTo>
                    <a:lnTo>
                      <a:pt x="132" y="666"/>
                    </a:lnTo>
                    <a:lnTo>
                      <a:pt x="128" y="668"/>
                    </a:lnTo>
                    <a:lnTo>
                      <a:pt x="132" y="670"/>
                    </a:lnTo>
                    <a:lnTo>
                      <a:pt x="134" y="670"/>
                    </a:lnTo>
                    <a:lnTo>
                      <a:pt x="132" y="670"/>
                    </a:lnTo>
                    <a:lnTo>
                      <a:pt x="138" y="670"/>
                    </a:lnTo>
                    <a:lnTo>
                      <a:pt x="138" y="668"/>
                    </a:lnTo>
                    <a:lnTo>
                      <a:pt x="132" y="666"/>
                    </a:lnTo>
                    <a:lnTo>
                      <a:pt x="132" y="666"/>
                    </a:lnTo>
                    <a:lnTo>
                      <a:pt x="132" y="666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5" name="Freeform 1770"/>
              <p:cNvSpPr>
                <a:spLocks/>
              </p:cNvSpPr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6" name="Freeform 1771"/>
              <p:cNvSpPr>
                <a:spLocks/>
              </p:cNvSpPr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7" name="Freeform 1774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8" name="Freeform 1775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79" name="Freeform 1776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0" name="Freeform 1777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1" name="Freeform 1778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2" name="Freeform 1779"/>
              <p:cNvSpPr>
                <a:spLocks/>
              </p:cNvSpPr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3" name="Freeform 1780"/>
              <p:cNvSpPr>
                <a:spLocks/>
              </p:cNvSpPr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4" name="Freeform 1781"/>
              <p:cNvSpPr>
                <a:spLocks/>
              </p:cNvSpPr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5" name="Freeform 1782"/>
              <p:cNvSpPr>
                <a:spLocks/>
              </p:cNvSpPr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6" name="Freeform 1783"/>
              <p:cNvSpPr>
                <a:spLocks/>
              </p:cNvSpPr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7" name="Freeform 1784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  <a:gd name="T16" fmla="*/ 0 w 2"/>
                  <a:gd name="T17" fmla="*/ 8 h 8"/>
                  <a:gd name="T18" fmla="*/ 0 w 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8" name="Freeform 1785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  <a:gd name="T16" fmla="*/ 0 w 2"/>
                  <a:gd name="T17" fmla="*/ 8 h 8"/>
                  <a:gd name="T18" fmla="*/ 0 w 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89" name="Freeform 1786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0" name="Freeform 1787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1" name="Freeform 1788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2" name="Freeform 1789"/>
              <p:cNvSpPr>
                <a:spLocks/>
              </p:cNvSpPr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3" name="Freeform 1790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0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4" name="Freeform 1791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0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5" name="Freeform 1792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6" name="Freeform 1793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7" name="Freeform 1794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8" name="Freeform 1795"/>
              <p:cNvSpPr>
                <a:spLocks/>
              </p:cNvSpPr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99" name="Freeform 1796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  <a:gd name="T18" fmla="*/ 0 w 4"/>
                  <a:gd name="T19" fmla="*/ 2 h 4"/>
                  <a:gd name="T20" fmla="*/ 0 w 4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0" name="Freeform 1797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  <a:gd name="T18" fmla="*/ 0 w 4"/>
                  <a:gd name="T19" fmla="*/ 2 h 4"/>
                  <a:gd name="T20" fmla="*/ 0 w 4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1" name="Freeform 1798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2" name="Freeform 1799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3" name="Freeform 1800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4" name="Freeform 1801"/>
              <p:cNvSpPr>
                <a:spLocks/>
              </p:cNvSpPr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5" name="Freeform 1802"/>
              <p:cNvSpPr>
                <a:spLocks/>
              </p:cNvSpPr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  <a:gd name="T12" fmla="*/ 0 w 2"/>
                  <a:gd name="T13" fmla="*/ 0 h 6"/>
                  <a:gd name="T14" fmla="*/ 0 w 2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6" name="Freeform 1803"/>
              <p:cNvSpPr>
                <a:spLocks/>
              </p:cNvSpPr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7" name="Freeform 1804"/>
              <p:cNvSpPr>
                <a:spLocks/>
              </p:cNvSpPr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8" name="Freeform 1805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09" name="Freeform 1806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0" name="Freeform 1807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1" name="Freeform 1808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2" name="Freeform 1809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3" name="Freeform 1810"/>
              <p:cNvSpPr>
                <a:spLocks/>
              </p:cNvSpPr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4" name="Freeform 1811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  <a:gd name="T16" fmla="*/ 0 w 4"/>
                  <a:gd name="T17" fmla="*/ 4 h 8"/>
                  <a:gd name="T18" fmla="*/ 0 w 4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5" name="Freeform 1812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  <a:gd name="T16" fmla="*/ 0 w 4"/>
                  <a:gd name="T17" fmla="*/ 4 h 8"/>
                  <a:gd name="T18" fmla="*/ 0 w 4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6" name="Freeform 1813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7" name="Freeform 1814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8" name="Freeform 1815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19" name="Freeform 1816"/>
              <p:cNvSpPr>
                <a:spLocks/>
              </p:cNvSpPr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0" name="Freeform 1817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  <a:gd name="T16" fmla="*/ 0 w 2"/>
                  <a:gd name="T17" fmla="*/ 2 h 8"/>
                  <a:gd name="T18" fmla="*/ 0 w 2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1" name="Freeform 1818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  <a:gd name="T16" fmla="*/ 0 w 2"/>
                  <a:gd name="T17" fmla="*/ 2 h 8"/>
                  <a:gd name="T18" fmla="*/ 0 w 2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2" name="Freeform 1819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3" name="Freeform 1820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4" name="Freeform 1821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5" name="Freeform 1822"/>
              <p:cNvSpPr>
                <a:spLocks/>
              </p:cNvSpPr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6" name="Freeform 1823"/>
              <p:cNvSpPr>
                <a:spLocks/>
              </p:cNvSpPr>
              <p:nvPr/>
            </p:nvSpPr>
            <p:spPr bwMode="auto">
              <a:xfrm>
                <a:off x="7724775" y="3937000"/>
                <a:ext cx="3175" cy="6350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4 h 4"/>
                  <a:gd name="T6" fmla="*/ 0 w 2"/>
                  <a:gd name="T7" fmla="*/ 0 h 4"/>
                  <a:gd name="T8" fmla="*/ 2 w 2"/>
                  <a:gd name="T9" fmla="*/ 0 h 4"/>
                  <a:gd name="T10" fmla="*/ 2 w 2"/>
                  <a:gd name="T11" fmla="*/ 4 h 4"/>
                  <a:gd name="T12" fmla="*/ 2 w 2"/>
                  <a:gd name="T13" fmla="*/ 4 h 4"/>
                  <a:gd name="T14" fmla="*/ 2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7" name="Freeform 1824"/>
              <p:cNvSpPr>
                <a:spLocks/>
              </p:cNvSpPr>
              <p:nvPr/>
            </p:nvSpPr>
            <p:spPr bwMode="auto">
              <a:xfrm>
                <a:off x="7699375" y="3921125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2 w 4"/>
                  <a:gd name="T7" fmla="*/ 4 h 4"/>
                  <a:gd name="T8" fmla="*/ 4 w 4"/>
                  <a:gd name="T9" fmla="*/ 4 h 4"/>
                  <a:gd name="T10" fmla="*/ 2 w 4"/>
                  <a:gd name="T11" fmla="*/ 0 h 4"/>
                  <a:gd name="T12" fmla="*/ 2 w 4"/>
                  <a:gd name="T13" fmla="*/ 0 h 4"/>
                  <a:gd name="T14" fmla="*/ 2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8" name="Freeform 1825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  <a:gd name="T16" fmla="*/ 0 w 6"/>
                  <a:gd name="T17" fmla="*/ 4 h 4"/>
                  <a:gd name="T18" fmla="*/ 0 w 6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29" name="Freeform 1826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  <a:gd name="T16" fmla="*/ 0 w 6"/>
                  <a:gd name="T17" fmla="*/ 4 h 4"/>
                  <a:gd name="T18" fmla="*/ 0 w 6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0" name="Freeform 1827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1" name="Freeform 1828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2" name="Freeform 1829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3" name="Freeform 1830"/>
              <p:cNvSpPr>
                <a:spLocks/>
              </p:cNvSpPr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4" name="Freeform 1831"/>
              <p:cNvSpPr>
                <a:spLocks/>
              </p:cNvSpPr>
              <p:nvPr/>
            </p:nvSpPr>
            <p:spPr bwMode="auto">
              <a:xfrm>
                <a:off x="7483475" y="3810000"/>
                <a:ext cx="22225" cy="9525"/>
              </a:xfrm>
              <a:custGeom>
                <a:avLst/>
                <a:gdLst>
                  <a:gd name="T0" fmla="*/ 0 w 14"/>
                  <a:gd name="T1" fmla="*/ 2 h 6"/>
                  <a:gd name="T2" fmla="*/ 0 w 14"/>
                  <a:gd name="T3" fmla="*/ 0 h 6"/>
                  <a:gd name="T4" fmla="*/ 4 w 14"/>
                  <a:gd name="T5" fmla="*/ 2 h 6"/>
                  <a:gd name="T6" fmla="*/ 6 w 14"/>
                  <a:gd name="T7" fmla="*/ 0 h 6"/>
                  <a:gd name="T8" fmla="*/ 8 w 14"/>
                  <a:gd name="T9" fmla="*/ 2 h 6"/>
                  <a:gd name="T10" fmla="*/ 12 w 14"/>
                  <a:gd name="T11" fmla="*/ 2 h 6"/>
                  <a:gd name="T12" fmla="*/ 14 w 14"/>
                  <a:gd name="T13" fmla="*/ 2 h 6"/>
                  <a:gd name="T14" fmla="*/ 14 w 14"/>
                  <a:gd name="T15" fmla="*/ 4 h 6"/>
                  <a:gd name="T16" fmla="*/ 14 w 14"/>
                  <a:gd name="T17" fmla="*/ 6 h 6"/>
                  <a:gd name="T18" fmla="*/ 12 w 14"/>
                  <a:gd name="T19" fmla="*/ 4 h 6"/>
                  <a:gd name="T20" fmla="*/ 12 w 14"/>
                  <a:gd name="T21" fmla="*/ 2 h 6"/>
                  <a:gd name="T22" fmla="*/ 6 w 14"/>
                  <a:gd name="T23" fmla="*/ 2 h 6"/>
                  <a:gd name="T24" fmla="*/ 4 w 14"/>
                  <a:gd name="T25" fmla="*/ 2 h 6"/>
                  <a:gd name="T26" fmla="*/ 0 w 14"/>
                  <a:gd name="T27" fmla="*/ 2 h 6"/>
                  <a:gd name="T28" fmla="*/ 0 w 14"/>
                  <a:gd name="T29" fmla="*/ 2 h 6"/>
                  <a:gd name="T30" fmla="*/ 0 w 14"/>
                  <a:gd name="T3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6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5" name="Freeform 1832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6" name="Freeform 1833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7" name="Freeform 1834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8" name="Freeform 1835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39" name="Freeform 1836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0" name="Freeform 1837"/>
              <p:cNvSpPr>
                <a:spLocks/>
              </p:cNvSpPr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1" name="Freeform 1838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2" name="Freeform 1839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3" name="Freeform 1840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4" name="Freeform 1841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5" name="Freeform 1842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6" name="Freeform 1843"/>
              <p:cNvSpPr>
                <a:spLocks/>
              </p:cNvSpPr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7" name="Freeform 1844"/>
              <p:cNvSpPr>
                <a:spLocks/>
              </p:cNvSpPr>
              <p:nvPr/>
            </p:nvSpPr>
            <p:spPr bwMode="auto">
              <a:xfrm>
                <a:off x="7534275" y="4105275"/>
                <a:ext cx="6350" cy="317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  <a:gd name="T10" fmla="*/ 4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8" name="Freeform 1845"/>
              <p:cNvSpPr>
                <a:spLocks/>
              </p:cNvSpPr>
              <p:nvPr/>
            </p:nvSpPr>
            <p:spPr bwMode="auto">
              <a:xfrm>
                <a:off x="7534275" y="4105275"/>
                <a:ext cx="6350" cy="317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  <a:gd name="T10" fmla="*/ 4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49" name="Freeform 1846"/>
              <p:cNvSpPr>
                <a:spLocks/>
              </p:cNvSpPr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0" name="Freeform 1847"/>
              <p:cNvSpPr>
                <a:spLocks/>
              </p:cNvSpPr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1" name="Freeform 1848"/>
              <p:cNvSpPr>
                <a:spLocks/>
              </p:cNvSpPr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2" name="Freeform 1849"/>
              <p:cNvSpPr>
                <a:spLocks/>
              </p:cNvSpPr>
              <p:nvPr/>
            </p:nvSpPr>
            <p:spPr bwMode="auto">
              <a:xfrm>
                <a:off x="7321550" y="3879850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3" name="Freeform 1850"/>
              <p:cNvSpPr>
                <a:spLocks/>
              </p:cNvSpPr>
              <p:nvPr/>
            </p:nvSpPr>
            <p:spPr bwMode="auto">
              <a:xfrm>
                <a:off x="7321550" y="3879850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4" name="Freeform 1851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5" name="Freeform 1852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6" name="Freeform 1854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7" name="Freeform 1855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8" name="Freeform 1856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59" name="Freeform 1857"/>
              <p:cNvSpPr>
                <a:spLocks/>
              </p:cNvSpPr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0" name="Freeform 1858"/>
              <p:cNvSpPr>
                <a:spLocks/>
              </p:cNvSpPr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  <a:gd name="T14" fmla="*/ 8 w 8"/>
                  <a:gd name="T15" fmla="*/ 2 h 4"/>
                  <a:gd name="T16" fmla="*/ 8 w 8"/>
                  <a:gd name="T17" fmla="*/ 2 h 4"/>
                  <a:gd name="T18" fmla="*/ 8 w 8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1" name="Freeform 1859"/>
              <p:cNvSpPr>
                <a:spLocks/>
              </p:cNvSpPr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  <a:gd name="T14" fmla="*/ 8 w 8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2" name="Freeform 1860"/>
              <p:cNvSpPr>
                <a:spLocks/>
              </p:cNvSpPr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3" name="Freeform 1861"/>
              <p:cNvSpPr>
                <a:spLocks/>
              </p:cNvSpPr>
              <p:nvPr/>
            </p:nvSpPr>
            <p:spPr bwMode="auto">
              <a:xfrm>
                <a:off x="7727950" y="3971925"/>
                <a:ext cx="19050" cy="15875"/>
              </a:xfrm>
              <a:custGeom>
                <a:avLst/>
                <a:gdLst>
                  <a:gd name="T0" fmla="*/ 6 w 12"/>
                  <a:gd name="T1" fmla="*/ 4 h 10"/>
                  <a:gd name="T2" fmla="*/ 6 w 12"/>
                  <a:gd name="T3" fmla="*/ 2 h 10"/>
                  <a:gd name="T4" fmla="*/ 6 w 12"/>
                  <a:gd name="T5" fmla="*/ 0 h 10"/>
                  <a:gd name="T6" fmla="*/ 8 w 12"/>
                  <a:gd name="T7" fmla="*/ 2 h 10"/>
                  <a:gd name="T8" fmla="*/ 12 w 12"/>
                  <a:gd name="T9" fmla="*/ 4 h 10"/>
                  <a:gd name="T10" fmla="*/ 8 w 12"/>
                  <a:gd name="T11" fmla="*/ 4 h 10"/>
                  <a:gd name="T12" fmla="*/ 6 w 12"/>
                  <a:gd name="T13" fmla="*/ 4 h 10"/>
                  <a:gd name="T14" fmla="*/ 4 w 12"/>
                  <a:gd name="T15" fmla="*/ 8 h 10"/>
                  <a:gd name="T16" fmla="*/ 6 w 12"/>
                  <a:gd name="T17" fmla="*/ 8 h 10"/>
                  <a:gd name="T18" fmla="*/ 6 w 12"/>
                  <a:gd name="T19" fmla="*/ 10 h 10"/>
                  <a:gd name="T20" fmla="*/ 4 w 12"/>
                  <a:gd name="T21" fmla="*/ 10 h 10"/>
                  <a:gd name="T22" fmla="*/ 4 w 12"/>
                  <a:gd name="T23" fmla="*/ 8 h 10"/>
                  <a:gd name="T24" fmla="*/ 4 w 12"/>
                  <a:gd name="T25" fmla="*/ 4 h 10"/>
                  <a:gd name="T26" fmla="*/ 0 w 12"/>
                  <a:gd name="T27" fmla="*/ 4 h 10"/>
                  <a:gd name="T28" fmla="*/ 0 w 12"/>
                  <a:gd name="T29" fmla="*/ 2 h 10"/>
                  <a:gd name="T30" fmla="*/ 4 w 12"/>
                  <a:gd name="T31" fmla="*/ 2 h 10"/>
                  <a:gd name="T32" fmla="*/ 4 w 12"/>
                  <a:gd name="T33" fmla="*/ 4 h 10"/>
                  <a:gd name="T34" fmla="*/ 6 w 12"/>
                  <a:gd name="T35" fmla="*/ 4 h 10"/>
                  <a:gd name="T36" fmla="*/ 6 w 12"/>
                  <a:gd name="T37" fmla="*/ 4 h 10"/>
                  <a:gd name="T38" fmla="*/ 6 w 12"/>
                  <a:gd name="T3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" h="10">
                    <a:moveTo>
                      <a:pt x="6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4" name="Freeform 1862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  <a:gd name="T24" fmla="*/ 0 w 4"/>
                  <a:gd name="T25" fmla="*/ 0 h 8"/>
                  <a:gd name="T26" fmla="*/ 0 w 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5" name="Freeform 1863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  <a:gd name="T24" fmla="*/ 0 w 4"/>
                  <a:gd name="T25" fmla="*/ 0 h 8"/>
                  <a:gd name="T26" fmla="*/ 0 w 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6" name="Freeform 1864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7" name="Freeform 1865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8" name="Freeform 1866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69" name="Freeform 1867"/>
              <p:cNvSpPr>
                <a:spLocks/>
              </p:cNvSpPr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0" name="Freeform 1868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1" name="Freeform 1869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2" name="Freeform 1870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3" name="Freeform 1871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4" name="Freeform 1872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5" name="Freeform 1873"/>
              <p:cNvSpPr>
                <a:spLocks/>
              </p:cNvSpPr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6" name="Freeform 1874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7" name="Freeform 1875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8" name="Freeform 1876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79" name="Freeform 1877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0" name="Freeform 1878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1" name="Freeform 1879"/>
              <p:cNvSpPr>
                <a:spLocks/>
              </p:cNvSpPr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2" name="Freeform 1881"/>
              <p:cNvSpPr>
                <a:spLocks/>
              </p:cNvSpPr>
              <p:nvPr/>
            </p:nvSpPr>
            <p:spPr bwMode="auto">
              <a:xfrm>
                <a:off x="5264150" y="3835400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4 h 6"/>
                  <a:gd name="T6" fmla="*/ 2 w 6"/>
                  <a:gd name="T7" fmla="*/ 6 h 6"/>
                  <a:gd name="T8" fmla="*/ 6 w 6"/>
                  <a:gd name="T9" fmla="*/ 4 h 6"/>
                  <a:gd name="T10" fmla="*/ 2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3" name="Freeform 1882"/>
              <p:cNvSpPr>
                <a:spLocks/>
              </p:cNvSpPr>
              <p:nvPr/>
            </p:nvSpPr>
            <p:spPr bwMode="auto">
              <a:xfrm>
                <a:off x="5264150" y="3835400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4 h 6"/>
                  <a:gd name="T6" fmla="*/ 2 w 6"/>
                  <a:gd name="T7" fmla="*/ 6 h 6"/>
                  <a:gd name="T8" fmla="*/ 6 w 6"/>
                  <a:gd name="T9" fmla="*/ 4 h 6"/>
                  <a:gd name="T10" fmla="*/ 2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  <p:sp>
            <p:nvSpPr>
              <p:cNvPr id="184" name="Freeform 1733"/>
              <p:cNvSpPr>
                <a:spLocks noEditPoints="1"/>
              </p:cNvSpPr>
              <p:nvPr/>
            </p:nvSpPr>
            <p:spPr bwMode="auto">
              <a:xfrm>
                <a:off x="6292849" y="2946400"/>
                <a:ext cx="1320800" cy="768349"/>
              </a:xfrm>
              <a:custGeom>
                <a:avLst/>
                <a:gdLst>
                  <a:gd name="T0" fmla="*/ 704 w 832"/>
                  <a:gd name="T1" fmla="*/ 208 h 484"/>
                  <a:gd name="T2" fmla="*/ 498 w 832"/>
                  <a:gd name="T3" fmla="*/ 404 h 484"/>
                  <a:gd name="T4" fmla="*/ 478 w 832"/>
                  <a:gd name="T5" fmla="*/ 392 h 484"/>
                  <a:gd name="T6" fmla="*/ 758 w 832"/>
                  <a:gd name="T7" fmla="*/ 182 h 484"/>
                  <a:gd name="T8" fmla="*/ 186 w 832"/>
                  <a:gd name="T9" fmla="*/ 172 h 484"/>
                  <a:gd name="T10" fmla="*/ 788 w 832"/>
                  <a:gd name="T11" fmla="*/ 156 h 484"/>
                  <a:gd name="T12" fmla="*/ 742 w 832"/>
                  <a:gd name="T13" fmla="*/ 100 h 484"/>
                  <a:gd name="T14" fmla="*/ 550 w 832"/>
                  <a:gd name="T15" fmla="*/ 74 h 484"/>
                  <a:gd name="T16" fmla="*/ 32 w 832"/>
                  <a:gd name="T17" fmla="*/ 44 h 484"/>
                  <a:gd name="T18" fmla="*/ 830 w 832"/>
                  <a:gd name="T19" fmla="*/ 92 h 484"/>
                  <a:gd name="T20" fmla="*/ 820 w 832"/>
                  <a:gd name="T21" fmla="*/ 56 h 484"/>
                  <a:gd name="T22" fmla="*/ 796 w 832"/>
                  <a:gd name="T23" fmla="*/ 46 h 484"/>
                  <a:gd name="T24" fmla="*/ 730 w 832"/>
                  <a:gd name="T25" fmla="*/ 90 h 484"/>
                  <a:gd name="T26" fmla="*/ 686 w 832"/>
                  <a:gd name="T27" fmla="*/ 126 h 484"/>
                  <a:gd name="T28" fmla="*/ 622 w 832"/>
                  <a:gd name="T29" fmla="*/ 158 h 484"/>
                  <a:gd name="T30" fmla="*/ 596 w 832"/>
                  <a:gd name="T31" fmla="*/ 150 h 484"/>
                  <a:gd name="T32" fmla="*/ 592 w 832"/>
                  <a:gd name="T33" fmla="*/ 116 h 484"/>
                  <a:gd name="T34" fmla="*/ 566 w 832"/>
                  <a:gd name="T35" fmla="*/ 86 h 484"/>
                  <a:gd name="T36" fmla="*/ 540 w 832"/>
                  <a:gd name="T37" fmla="*/ 158 h 484"/>
                  <a:gd name="T38" fmla="*/ 532 w 832"/>
                  <a:gd name="T39" fmla="*/ 94 h 484"/>
                  <a:gd name="T40" fmla="*/ 566 w 832"/>
                  <a:gd name="T41" fmla="*/ 68 h 484"/>
                  <a:gd name="T42" fmla="*/ 584 w 832"/>
                  <a:gd name="T43" fmla="*/ 66 h 484"/>
                  <a:gd name="T44" fmla="*/ 534 w 832"/>
                  <a:gd name="T45" fmla="*/ 56 h 484"/>
                  <a:gd name="T46" fmla="*/ 528 w 832"/>
                  <a:gd name="T47" fmla="*/ 38 h 484"/>
                  <a:gd name="T48" fmla="*/ 478 w 832"/>
                  <a:gd name="T49" fmla="*/ 40 h 484"/>
                  <a:gd name="T50" fmla="*/ 470 w 832"/>
                  <a:gd name="T51" fmla="*/ 20 h 484"/>
                  <a:gd name="T52" fmla="*/ 432 w 832"/>
                  <a:gd name="T53" fmla="*/ 2 h 484"/>
                  <a:gd name="T54" fmla="*/ 30 w 832"/>
                  <a:gd name="T55" fmla="*/ 26 h 484"/>
                  <a:gd name="T56" fmla="*/ 10 w 832"/>
                  <a:gd name="T57" fmla="*/ 126 h 484"/>
                  <a:gd name="T58" fmla="*/ 16 w 832"/>
                  <a:gd name="T59" fmla="*/ 210 h 484"/>
                  <a:gd name="T60" fmla="*/ 38 w 832"/>
                  <a:gd name="T61" fmla="*/ 244 h 484"/>
                  <a:gd name="T62" fmla="*/ 58 w 832"/>
                  <a:gd name="T63" fmla="*/ 290 h 484"/>
                  <a:gd name="T64" fmla="*/ 88 w 832"/>
                  <a:gd name="T65" fmla="*/ 320 h 484"/>
                  <a:gd name="T66" fmla="*/ 230 w 832"/>
                  <a:gd name="T67" fmla="*/ 356 h 484"/>
                  <a:gd name="T68" fmla="*/ 288 w 832"/>
                  <a:gd name="T69" fmla="*/ 396 h 484"/>
                  <a:gd name="T70" fmla="*/ 332 w 832"/>
                  <a:gd name="T71" fmla="*/ 396 h 484"/>
                  <a:gd name="T72" fmla="*/ 364 w 832"/>
                  <a:gd name="T73" fmla="*/ 452 h 484"/>
                  <a:gd name="T74" fmla="*/ 386 w 832"/>
                  <a:gd name="T75" fmla="*/ 452 h 484"/>
                  <a:gd name="T76" fmla="*/ 404 w 832"/>
                  <a:gd name="T77" fmla="*/ 422 h 484"/>
                  <a:gd name="T78" fmla="*/ 478 w 832"/>
                  <a:gd name="T79" fmla="*/ 402 h 484"/>
                  <a:gd name="T80" fmla="*/ 506 w 832"/>
                  <a:gd name="T81" fmla="*/ 404 h 484"/>
                  <a:gd name="T82" fmla="*/ 502 w 832"/>
                  <a:gd name="T83" fmla="*/ 388 h 484"/>
                  <a:gd name="T84" fmla="*/ 532 w 832"/>
                  <a:gd name="T85" fmla="*/ 386 h 484"/>
                  <a:gd name="T86" fmla="*/ 566 w 832"/>
                  <a:gd name="T87" fmla="*/ 388 h 484"/>
                  <a:gd name="T88" fmla="*/ 602 w 832"/>
                  <a:gd name="T89" fmla="*/ 404 h 484"/>
                  <a:gd name="T90" fmla="*/ 616 w 832"/>
                  <a:gd name="T91" fmla="*/ 458 h 484"/>
                  <a:gd name="T92" fmla="*/ 632 w 832"/>
                  <a:gd name="T93" fmla="*/ 420 h 484"/>
                  <a:gd name="T94" fmla="*/ 622 w 832"/>
                  <a:gd name="T95" fmla="*/ 382 h 484"/>
                  <a:gd name="T96" fmla="*/ 630 w 832"/>
                  <a:gd name="T97" fmla="*/ 350 h 484"/>
                  <a:gd name="T98" fmla="*/ 666 w 832"/>
                  <a:gd name="T99" fmla="*/ 322 h 484"/>
                  <a:gd name="T100" fmla="*/ 698 w 832"/>
                  <a:gd name="T101" fmla="*/ 278 h 484"/>
                  <a:gd name="T102" fmla="*/ 694 w 832"/>
                  <a:gd name="T103" fmla="*/ 246 h 484"/>
                  <a:gd name="T104" fmla="*/ 686 w 832"/>
                  <a:gd name="T105" fmla="*/ 222 h 484"/>
                  <a:gd name="T106" fmla="*/ 694 w 832"/>
                  <a:gd name="T107" fmla="*/ 238 h 484"/>
                  <a:gd name="T108" fmla="*/ 728 w 832"/>
                  <a:gd name="T109" fmla="*/ 208 h 484"/>
                  <a:gd name="T110" fmla="*/ 758 w 832"/>
                  <a:gd name="T111" fmla="*/ 164 h 484"/>
                  <a:gd name="T112" fmla="*/ 784 w 832"/>
                  <a:gd name="T113" fmla="*/ 156 h 484"/>
                  <a:gd name="T114" fmla="*/ 794 w 832"/>
                  <a:gd name="T115" fmla="*/ 120 h 484"/>
                  <a:gd name="T116" fmla="*/ 828 w 832"/>
                  <a:gd name="T117" fmla="*/ 9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32" h="484">
                    <a:moveTo>
                      <a:pt x="706" y="244"/>
                    </a:moveTo>
                    <a:lnTo>
                      <a:pt x="710" y="246"/>
                    </a:lnTo>
                    <a:lnTo>
                      <a:pt x="710" y="244"/>
                    </a:lnTo>
                    <a:lnTo>
                      <a:pt x="706" y="244"/>
                    </a:lnTo>
                    <a:lnTo>
                      <a:pt x="706" y="244"/>
                    </a:lnTo>
                    <a:lnTo>
                      <a:pt x="706" y="244"/>
                    </a:lnTo>
                    <a:close/>
                    <a:moveTo>
                      <a:pt x="704" y="202"/>
                    </a:moveTo>
                    <a:lnTo>
                      <a:pt x="704" y="202"/>
                    </a:lnTo>
                    <a:lnTo>
                      <a:pt x="706" y="202"/>
                    </a:lnTo>
                    <a:lnTo>
                      <a:pt x="704" y="208"/>
                    </a:lnTo>
                    <a:lnTo>
                      <a:pt x="702" y="208"/>
                    </a:lnTo>
                    <a:lnTo>
                      <a:pt x="702" y="204"/>
                    </a:lnTo>
                    <a:lnTo>
                      <a:pt x="704" y="202"/>
                    </a:lnTo>
                    <a:lnTo>
                      <a:pt x="704" y="202"/>
                    </a:lnTo>
                    <a:lnTo>
                      <a:pt x="704" y="202"/>
                    </a:lnTo>
                    <a:close/>
                    <a:moveTo>
                      <a:pt x="494" y="402"/>
                    </a:moveTo>
                    <a:lnTo>
                      <a:pt x="496" y="410"/>
                    </a:lnTo>
                    <a:lnTo>
                      <a:pt x="498" y="410"/>
                    </a:lnTo>
                    <a:lnTo>
                      <a:pt x="502" y="406"/>
                    </a:lnTo>
                    <a:lnTo>
                      <a:pt x="498" y="404"/>
                    </a:lnTo>
                    <a:lnTo>
                      <a:pt x="494" y="402"/>
                    </a:lnTo>
                    <a:lnTo>
                      <a:pt x="494" y="402"/>
                    </a:lnTo>
                    <a:lnTo>
                      <a:pt x="494" y="402"/>
                    </a:lnTo>
                    <a:close/>
                    <a:moveTo>
                      <a:pt x="478" y="392"/>
                    </a:moveTo>
                    <a:lnTo>
                      <a:pt x="478" y="392"/>
                    </a:lnTo>
                    <a:lnTo>
                      <a:pt x="478" y="394"/>
                    </a:lnTo>
                    <a:lnTo>
                      <a:pt x="476" y="396"/>
                    </a:lnTo>
                    <a:lnTo>
                      <a:pt x="476" y="392"/>
                    </a:lnTo>
                    <a:lnTo>
                      <a:pt x="478" y="392"/>
                    </a:lnTo>
                    <a:lnTo>
                      <a:pt x="478" y="392"/>
                    </a:lnTo>
                    <a:lnTo>
                      <a:pt x="478" y="392"/>
                    </a:lnTo>
                    <a:close/>
                    <a:moveTo>
                      <a:pt x="746" y="174"/>
                    </a:moveTo>
                    <a:lnTo>
                      <a:pt x="742" y="180"/>
                    </a:lnTo>
                    <a:lnTo>
                      <a:pt x="738" y="180"/>
                    </a:lnTo>
                    <a:lnTo>
                      <a:pt x="734" y="180"/>
                    </a:lnTo>
                    <a:lnTo>
                      <a:pt x="732" y="182"/>
                    </a:lnTo>
                    <a:lnTo>
                      <a:pt x="734" y="182"/>
                    </a:lnTo>
                    <a:lnTo>
                      <a:pt x="742" y="184"/>
                    </a:lnTo>
                    <a:lnTo>
                      <a:pt x="758" y="184"/>
                    </a:lnTo>
                    <a:lnTo>
                      <a:pt x="758" y="182"/>
                    </a:lnTo>
                    <a:lnTo>
                      <a:pt x="760" y="176"/>
                    </a:lnTo>
                    <a:lnTo>
                      <a:pt x="756" y="176"/>
                    </a:lnTo>
                    <a:lnTo>
                      <a:pt x="746" y="174"/>
                    </a:lnTo>
                    <a:lnTo>
                      <a:pt x="746" y="174"/>
                    </a:lnTo>
                    <a:lnTo>
                      <a:pt x="746" y="174"/>
                    </a:lnTo>
                    <a:close/>
                    <a:moveTo>
                      <a:pt x="176" y="156"/>
                    </a:moveTo>
                    <a:lnTo>
                      <a:pt x="176" y="164"/>
                    </a:lnTo>
                    <a:lnTo>
                      <a:pt x="182" y="164"/>
                    </a:lnTo>
                    <a:lnTo>
                      <a:pt x="184" y="164"/>
                    </a:lnTo>
                    <a:lnTo>
                      <a:pt x="186" y="172"/>
                    </a:lnTo>
                    <a:lnTo>
                      <a:pt x="186" y="174"/>
                    </a:lnTo>
                    <a:lnTo>
                      <a:pt x="184" y="176"/>
                    </a:lnTo>
                    <a:lnTo>
                      <a:pt x="174" y="166"/>
                    </a:lnTo>
                    <a:lnTo>
                      <a:pt x="170" y="162"/>
                    </a:lnTo>
                    <a:lnTo>
                      <a:pt x="174" y="158"/>
                    </a:lnTo>
                    <a:lnTo>
                      <a:pt x="176" y="156"/>
                    </a:lnTo>
                    <a:lnTo>
                      <a:pt x="176" y="156"/>
                    </a:lnTo>
                    <a:lnTo>
                      <a:pt x="176" y="156"/>
                    </a:lnTo>
                    <a:close/>
                    <a:moveTo>
                      <a:pt x="788" y="156"/>
                    </a:moveTo>
                    <a:lnTo>
                      <a:pt x="788" y="156"/>
                    </a:lnTo>
                    <a:lnTo>
                      <a:pt x="786" y="158"/>
                    </a:lnTo>
                    <a:lnTo>
                      <a:pt x="788" y="158"/>
                    </a:lnTo>
                    <a:lnTo>
                      <a:pt x="792" y="156"/>
                    </a:lnTo>
                    <a:lnTo>
                      <a:pt x="792" y="154"/>
                    </a:lnTo>
                    <a:lnTo>
                      <a:pt x="788" y="156"/>
                    </a:lnTo>
                    <a:lnTo>
                      <a:pt x="788" y="156"/>
                    </a:lnTo>
                    <a:lnTo>
                      <a:pt x="788" y="156"/>
                    </a:lnTo>
                    <a:close/>
                    <a:moveTo>
                      <a:pt x="742" y="98"/>
                    </a:moveTo>
                    <a:lnTo>
                      <a:pt x="742" y="98"/>
                    </a:lnTo>
                    <a:lnTo>
                      <a:pt x="742" y="100"/>
                    </a:lnTo>
                    <a:lnTo>
                      <a:pt x="740" y="102"/>
                    </a:lnTo>
                    <a:lnTo>
                      <a:pt x="740" y="100"/>
                    </a:lnTo>
                    <a:lnTo>
                      <a:pt x="740" y="98"/>
                    </a:lnTo>
                    <a:lnTo>
                      <a:pt x="742" y="98"/>
                    </a:lnTo>
                    <a:lnTo>
                      <a:pt x="742" y="98"/>
                    </a:lnTo>
                    <a:lnTo>
                      <a:pt x="742" y="98"/>
                    </a:lnTo>
                    <a:close/>
                    <a:moveTo>
                      <a:pt x="550" y="74"/>
                    </a:moveTo>
                    <a:lnTo>
                      <a:pt x="552" y="80"/>
                    </a:lnTo>
                    <a:lnTo>
                      <a:pt x="552" y="76"/>
                    </a:lnTo>
                    <a:lnTo>
                      <a:pt x="550" y="74"/>
                    </a:lnTo>
                    <a:lnTo>
                      <a:pt x="550" y="74"/>
                    </a:lnTo>
                    <a:lnTo>
                      <a:pt x="550" y="74"/>
                    </a:lnTo>
                    <a:close/>
                    <a:moveTo>
                      <a:pt x="32" y="44"/>
                    </a:moveTo>
                    <a:lnTo>
                      <a:pt x="32" y="44"/>
                    </a:lnTo>
                    <a:lnTo>
                      <a:pt x="34" y="44"/>
                    </a:lnTo>
                    <a:lnTo>
                      <a:pt x="34" y="46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2" y="44"/>
                    </a:lnTo>
                    <a:close/>
                    <a:moveTo>
                      <a:pt x="38" y="22"/>
                    </a:moveTo>
                    <a:lnTo>
                      <a:pt x="38" y="22"/>
                    </a:lnTo>
                    <a:lnTo>
                      <a:pt x="34" y="36"/>
                    </a:lnTo>
                    <a:lnTo>
                      <a:pt x="34" y="28"/>
                    </a:lnTo>
                    <a:lnTo>
                      <a:pt x="34" y="26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2"/>
                    </a:lnTo>
                    <a:close/>
                    <a:moveTo>
                      <a:pt x="830" y="92"/>
                    </a:moveTo>
                    <a:lnTo>
                      <a:pt x="830" y="90"/>
                    </a:lnTo>
                    <a:lnTo>
                      <a:pt x="828" y="86"/>
                    </a:lnTo>
                    <a:lnTo>
                      <a:pt x="824" y="86"/>
                    </a:lnTo>
                    <a:lnTo>
                      <a:pt x="824" y="84"/>
                    </a:lnTo>
                    <a:lnTo>
                      <a:pt x="824" y="80"/>
                    </a:lnTo>
                    <a:lnTo>
                      <a:pt x="824" y="76"/>
                    </a:lnTo>
                    <a:lnTo>
                      <a:pt x="822" y="76"/>
                    </a:lnTo>
                    <a:lnTo>
                      <a:pt x="820" y="76"/>
                    </a:lnTo>
                    <a:lnTo>
                      <a:pt x="820" y="68"/>
                    </a:lnTo>
                    <a:lnTo>
                      <a:pt x="820" y="56"/>
                    </a:lnTo>
                    <a:lnTo>
                      <a:pt x="820" y="52"/>
                    </a:lnTo>
                    <a:lnTo>
                      <a:pt x="816" y="48"/>
                    </a:lnTo>
                    <a:lnTo>
                      <a:pt x="810" y="44"/>
                    </a:lnTo>
                    <a:lnTo>
                      <a:pt x="806" y="46"/>
                    </a:lnTo>
                    <a:lnTo>
                      <a:pt x="804" y="48"/>
                    </a:lnTo>
                    <a:lnTo>
                      <a:pt x="804" y="52"/>
                    </a:lnTo>
                    <a:lnTo>
                      <a:pt x="802" y="48"/>
                    </a:lnTo>
                    <a:lnTo>
                      <a:pt x="802" y="46"/>
                    </a:lnTo>
                    <a:lnTo>
                      <a:pt x="798" y="44"/>
                    </a:lnTo>
                    <a:lnTo>
                      <a:pt x="796" y="46"/>
                    </a:lnTo>
                    <a:lnTo>
                      <a:pt x="794" y="56"/>
                    </a:lnTo>
                    <a:lnTo>
                      <a:pt x="792" y="58"/>
                    </a:lnTo>
                    <a:lnTo>
                      <a:pt x="788" y="66"/>
                    </a:lnTo>
                    <a:lnTo>
                      <a:pt x="786" y="68"/>
                    </a:lnTo>
                    <a:lnTo>
                      <a:pt x="784" y="74"/>
                    </a:lnTo>
                    <a:lnTo>
                      <a:pt x="776" y="80"/>
                    </a:lnTo>
                    <a:lnTo>
                      <a:pt x="774" y="82"/>
                    </a:lnTo>
                    <a:lnTo>
                      <a:pt x="770" y="84"/>
                    </a:lnTo>
                    <a:lnTo>
                      <a:pt x="752" y="86"/>
                    </a:lnTo>
                    <a:lnTo>
                      <a:pt x="730" y="90"/>
                    </a:lnTo>
                    <a:lnTo>
                      <a:pt x="724" y="90"/>
                    </a:lnTo>
                    <a:lnTo>
                      <a:pt x="714" y="94"/>
                    </a:lnTo>
                    <a:lnTo>
                      <a:pt x="702" y="102"/>
                    </a:lnTo>
                    <a:lnTo>
                      <a:pt x="702" y="104"/>
                    </a:lnTo>
                    <a:lnTo>
                      <a:pt x="698" y="108"/>
                    </a:lnTo>
                    <a:lnTo>
                      <a:pt x="704" y="102"/>
                    </a:lnTo>
                    <a:lnTo>
                      <a:pt x="702" y="112"/>
                    </a:lnTo>
                    <a:lnTo>
                      <a:pt x="696" y="120"/>
                    </a:lnTo>
                    <a:lnTo>
                      <a:pt x="692" y="122"/>
                    </a:lnTo>
                    <a:lnTo>
                      <a:pt x="686" y="126"/>
                    </a:lnTo>
                    <a:lnTo>
                      <a:pt x="674" y="128"/>
                    </a:lnTo>
                    <a:lnTo>
                      <a:pt x="656" y="128"/>
                    </a:lnTo>
                    <a:lnTo>
                      <a:pt x="656" y="132"/>
                    </a:lnTo>
                    <a:lnTo>
                      <a:pt x="658" y="138"/>
                    </a:lnTo>
                    <a:lnTo>
                      <a:pt x="646" y="148"/>
                    </a:lnTo>
                    <a:lnTo>
                      <a:pt x="640" y="150"/>
                    </a:lnTo>
                    <a:lnTo>
                      <a:pt x="632" y="156"/>
                    </a:lnTo>
                    <a:lnTo>
                      <a:pt x="628" y="154"/>
                    </a:lnTo>
                    <a:lnTo>
                      <a:pt x="622" y="156"/>
                    </a:lnTo>
                    <a:lnTo>
                      <a:pt x="622" y="158"/>
                    </a:lnTo>
                    <a:lnTo>
                      <a:pt x="612" y="166"/>
                    </a:lnTo>
                    <a:lnTo>
                      <a:pt x="606" y="168"/>
                    </a:lnTo>
                    <a:lnTo>
                      <a:pt x="602" y="168"/>
                    </a:lnTo>
                    <a:lnTo>
                      <a:pt x="598" y="164"/>
                    </a:lnTo>
                    <a:lnTo>
                      <a:pt x="602" y="164"/>
                    </a:lnTo>
                    <a:lnTo>
                      <a:pt x="602" y="162"/>
                    </a:lnTo>
                    <a:lnTo>
                      <a:pt x="598" y="158"/>
                    </a:lnTo>
                    <a:lnTo>
                      <a:pt x="594" y="158"/>
                    </a:lnTo>
                    <a:lnTo>
                      <a:pt x="588" y="158"/>
                    </a:lnTo>
                    <a:lnTo>
                      <a:pt x="596" y="150"/>
                    </a:lnTo>
                    <a:lnTo>
                      <a:pt x="598" y="148"/>
                    </a:lnTo>
                    <a:lnTo>
                      <a:pt x="602" y="146"/>
                    </a:lnTo>
                    <a:lnTo>
                      <a:pt x="602" y="140"/>
                    </a:lnTo>
                    <a:lnTo>
                      <a:pt x="606" y="138"/>
                    </a:lnTo>
                    <a:lnTo>
                      <a:pt x="604" y="144"/>
                    </a:lnTo>
                    <a:lnTo>
                      <a:pt x="606" y="140"/>
                    </a:lnTo>
                    <a:lnTo>
                      <a:pt x="606" y="130"/>
                    </a:lnTo>
                    <a:lnTo>
                      <a:pt x="602" y="112"/>
                    </a:lnTo>
                    <a:lnTo>
                      <a:pt x="594" y="112"/>
                    </a:lnTo>
                    <a:lnTo>
                      <a:pt x="592" y="116"/>
                    </a:lnTo>
                    <a:lnTo>
                      <a:pt x="588" y="120"/>
                    </a:lnTo>
                    <a:lnTo>
                      <a:pt x="592" y="108"/>
                    </a:lnTo>
                    <a:lnTo>
                      <a:pt x="594" y="100"/>
                    </a:lnTo>
                    <a:lnTo>
                      <a:pt x="592" y="92"/>
                    </a:lnTo>
                    <a:lnTo>
                      <a:pt x="588" y="82"/>
                    </a:lnTo>
                    <a:lnTo>
                      <a:pt x="578" y="82"/>
                    </a:lnTo>
                    <a:lnTo>
                      <a:pt x="576" y="80"/>
                    </a:lnTo>
                    <a:lnTo>
                      <a:pt x="574" y="74"/>
                    </a:lnTo>
                    <a:lnTo>
                      <a:pt x="570" y="80"/>
                    </a:lnTo>
                    <a:lnTo>
                      <a:pt x="566" y="86"/>
                    </a:lnTo>
                    <a:lnTo>
                      <a:pt x="564" y="86"/>
                    </a:lnTo>
                    <a:lnTo>
                      <a:pt x="564" y="92"/>
                    </a:lnTo>
                    <a:lnTo>
                      <a:pt x="552" y="92"/>
                    </a:lnTo>
                    <a:lnTo>
                      <a:pt x="552" y="100"/>
                    </a:lnTo>
                    <a:lnTo>
                      <a:pt x="552" y="108"/>
                    </a:lnTo>
                    <a:lnTo>
                      <a:pt x="550" y="108"/>
                    </a:lnTo>
                    <a:lnTo>
                      <a:pt x="552" y="126"/>
                    </a:lnTo>
                    <a:lnTo>
                      <a:pt x="552" y="132"/>
                    </a:lnTo>
                    <a:lnTo>
                      <a:pt x="552" y="140"/>
                    </a:lnTo>
                    <a:lnTo>
                      <a:pt x="540" y="158"/>
                    </a:lnTo>
                    <a:lnTo>
                      <a:pt x="534" y="158"/>
                    </a:lnTo>
                    <a:lnTo>
                      <a:pt x="530" y="146"/>
                    </a:lnTo>
                    <a:lnTo>
                      <a:pt x="528" y="132"/>
                    </a:lnTo>
                    <a:lnTo>
                      <a:pt x="528" y="120"/>
                    </a:lnTo>
                    <a:lnTo>
                      <a:pt x="532" y="104"/>
                    </a:lnTo>
                    <a:lnTo>
                      <a:pt x="538" y="104"/>
                    </a:lnTo>
                    <a:lnTo>
                      <a:pt x="538" y="100"/>
                    </a:lnTo>
                    <a:lnTo>
                      <a:pt x="538" y="90"/>
                    </a:lnTo>
                    <a:lnTo>
                      <a:pt x="534" y="92"/>
                    </a:lnTo>
                    <a:lnTo>
                      <a:pt x="532" y="94"/>
                    </a:lnTo>
                    <a:lnTo>
                      <a:pt x="532" y="102"/>
                    </a:lnTo>
                    <a:lnTo>
                      <a:pt x="528" y="102"/>
                    </a:lnTo>
                    <a:lnTo>
                      <a:pt x="524" y="102"/>
                    </a:lnTo>
                    <a:lnTo>
                      <a:pt x="532" y="86"/>
                    </a:lnTo>
                    <a:lnTo>
                      <a:pt x="540" y="74"/>
                    </a:lnTo>
                    <a:lnTo>
                      <a:pt x="548" y="74"/>
                    </a:lnTo>
                    <a:lnTo>
                      <a:pt x="558" y="72"/>
                    </a:lnTo>
                    <a:lnTo>
                      <a:pt x="560" y="68"/>
                    </a:lnTo>
                    <a:lnTo>
                      <a:pt x="564" y="68"/>
                    </a:lnTo>
                    <a:lnTo>
                      <a:pt x="566" y="68"/>
                    </a:lnTo>
                    <a:lnTo>
                      <a:pt x="570" y="68"/>
                    </a:lnTo>
                    <a:lnTo>
                      <a:pt x="570" y="72"/>
                    </a:lnTo>
                    <a:lnTo>
                      <a:pt x="576" y="72"/>
                    </a:lnTo>
                    <a:lnTo>
                      <a:pt x="576" y="68"/>
                    </a:lnTo>
                    <a:lnTo>
                      <a:pt x="578" y="68"/>
                    </a:lnTo>
                    <a:lnTo>
                      <a:pt x="582" y="72"/>
                    </a:lnTo>
                    <a:lnTo>
                      <a:pt x="584" y="72"/>
                    </a:lnTo>
                    <a:lnTo>
                      <a:pt x="586" y="72"/>
                    </a:lnTo>
                    <a:lnTo>
                      <a:pt x="586" y="68"/>
                    </a:lnTo>
                    <a:lnTo>
                      <a:pt x="584" y="66"/>
                    </a:lnTo>
                    <a:lnTo>
                      <a:pt x="582" y="64"/>
                    </a:lnTo>
                    <a:lnTo>
                      <a:pt x="576" y="64"/>
                    </a:lnTo>
                    <a:lnTo>
                      <a:pt x="570" y="64"/>
                    </a:lnTo>
                    <a:lnTo>
                      <a:pt x="570" y="52"/>
                    </a:lnTo>
                    <a:lnTo>
                      <a:pt x="566" y="54"/>
                    </a:lnTo>
                    <a:lnTo>
                      <a:pt x="558" y="56"/>
                    </a:lnTo>
                    <a:lnTo>
                      <a:pt x="550" y="62"/>
                    </a:lnTo>
                    <a:lnTo>
                      <a:pt x="540" y="62"/>
                    </a:lnTo>
                    <a:lnTo>
                      <a:pt x="538" y="58"/>
                    </a:lnTo>
                    <a:lnTo>
                      <a:pt x="534" y="56"/>
                    </a:lnTo>
                    <a:lnTo>
                      <a:pt x="532" y="52"/>
                    </a:lnTo>
                    <a:lnTo>
                      <a:pt x="528" y="48"/>
                    </a:lnTo>
                    <a:lnTo>
                      <a:pt x="524" y="52"/>
                    </a:lnTo>
                    <a:lnTo>
                      <a:pt x="520" y="52"/>
                    </a:lnTo>
                    <a:lnTo>
                      <a:pt x="516" y="48"/>
                    </a:lnTo>
                    <a:lnTo>
                      <a:pt x="520" y="48"/>
                    </a:lnTo>
                    <a:lnTo>
                      <a:pt x="524" y="46"/>
                    </a:lnTo>
                    <a:lnTo>
                      <a:pt x="528" y="44"/>
                    </a:lnTo>
                    <a:lnTo>
                      <a:pt x="530" y="40"/>
                    </a:lnTo>
                    <a:lnTo>
                      <a:pt x="528" y="38"/>
                    </a:lnTo>
                    <a:lnTo>
                      <a:pt x="528" y="36"/>
                    </a:lnTo>
                    <a:lnTo>
                      <a:pt x="512" y="46"/>
                    </a:lnTo>
                    <a:lnTo>
                      <a:pt x="496" y="54"/>
                    </a:lnTo>
                    <a:lnTo>
                      <a:pt x="496" y="56"/>
                    </a:lnTo>
                    <a:lnTo>
                      <a:pt x="492" y="56"/>
                    </a:lnTo>
                    <a:lnTo>
                      <a:pt x="488" y="54"/>
                    </a:lnTo>
                    <a:lnTo>
                      <a:pt x="486" y="52"/>
                    </a:lnTo>
                    <a:lnTo>
                      <a:pt x="484" y="52"/>
                    </a:lnTo>
                    <a:lnTo>
                      <a:pt x="468" y="52"/>
                    </a:lnTo>
                    <a:lnTo>
                      <a:pt x="478" y="40"/>
                    </a:lnTo>
                    <a:lnTo>
                      <a:pt x="492" y="34"/>
                    </a:lnTo>
                    <a:lnTo>
                      <a:pt x="498" y="30"/>
                    </a:lnTo>
                    <a:lnTo>
                      <a:pt x="504" y="28"/>
                    </a:lnTo>
                    <a:lnTo>
                      <a:pt x="504" y="26"/>
                    </a:lnTo>
                    <a:lnTo>
                      <a:pt x="498" y="26"/>
                    </a:lnTo>
                    <a:lnTo>
                      <a:pt x="496" y="22"/>
                    </a:lnTo>
                    <a:lnTo>
                      <a:pt x="494" y="20"/>
                    </a:lnTo>
                    <a:lnTo>
                      <a:pt x="488" y="20"/>
                    </a:lnTo>
                    <a:lnTo>
                      <a:pt x="482" y="20"/>
                    </a:lnTo>
                    <a:lnTo>
                      <a:pt x="470" y="20"/>
                    </a:lnTo>
                    <a:lnTo>
                      <a:pt x="466" y="18"/>
                    </a:lnTo>
                    <a:lnTo>
                      <a:pt x="460" y="12"/>
                    </a:lnTo>
                    <a:lnTo>
                      <a:pt x="456" y="12"/>
                    </a:lnTo>
                    <a:lnTo>
                      <a:pt x="452" y="18"/>
                    </a:lnTo>
                    <a:lnTo>
                      <a:pt x="450" y="18"/>
                    </a:lnTo>
                    <a:lnTo>
                      <a:pt x="442" y="16"/>
                    </a:lnTo>
                    <a:lnTo>
                      <a:pt x="438" y="16"/>
                    </a:lnTo>
                    <a:lnTo>
                      <a:pt x="434" y="12"/>
                    </a:lnTo>
                    <a:lnTo>
                      <a:pt x="434" y="8"/>
                    </a:lnTo>
                    <a:lnTo>
                      <a:pt x="432" y="2"/>
                    </a:lnTo>
                    <a:lnTo>
                      <a:pt x="430" y="0"/>
                    </a:lnTo>
                    <a:lnTo>
                      <a:pt x="428" y="0"/>
                    </a:lnTo>
                    <a:lnTo>
                      <a:pt x="428" y="2"/>
                    </a:lnTo>
                    <a:lnTo>
                      <a:pt x="428" y="8"/>
                    </a:lnTo>
                    <a:lnTo>
                      <a:pt x="32" y="4"/>
                    </a:lnTo>
                    <a:lnTo>
                      <a:pt x="32" y="8"/>
                    </a:lnTo>
                    <a:lnTo>
                      <a:pt x="32" y="12"/>
                    </a:lnTo>
                    <a:lnTo>
                      <a:pt x="32" y="18"/>
                    </a:lnTo>
                    <a:lnTo>
                      <a:pt x="30" y="20"/>
                    </a:lnTo>
                    <a:lnTo>
                      <a:pt x="30" y="26"/>
                    </a:lnTo>
                    <a:lnTo>
                      <a:pt x="0" y="20"/>
                    </a:lnTo>
                    <a:lnTo>
                      <a:pt x="2" y="34"/>
                    </a:lnTo>
                    <a:lnTo>
                      <a:pt x="10" y="40"/>
                    </a:lnTo>
                    <a:lnTo>
                      <a:pt x="14" y="48"/>
                    </a:lnTo>
                    <a:lnTo>
                      <a:pt x="14" y="54"/>
                    </a:lnTo>
                    <a:lnTo>
                      <a:pt x="14" y="6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0" y="126"/>
                    </a:lnTo>
                    <a:lnTo>
                      <a:pt x="6" y="140"/>
                    </a:lnTo>
                    <a:lnTo>
                      <a:pt x="10" y="154"/>
                    </a:lnTo>
                    <a:lnTo>
                      <a:pt x="14" y="156"/>
                    </a:lnTo>
                    <a:lnTo>
                      <a:pt x="14" y="164"/>
                    </a:lnTo>
                    <a:lnTo>
                      <a:pt x="14" y="168"/>
                    </a:lnTo>
                    <a:lnTo>
                      <a:pt x="14" y="174"/>
                    </a:lnTo>
                    <a:lnTo>
                      <a:pt x="10" y="192"/>
                    </a:lnTo>
                    <a:lnTo>
                      <a:pt x="14" y="200"/>
                    </a:lnTo>
                    <a:lnTo>
                      <a:pt x="16" y="208"/>
                    </a:lnTo>
                    <a:lnTo>
                      <a:pt x="16" y="210"/>
                    </a:lnTo>
                    <a:lnTo>
                      <a:pt x="16" y="214"/>
                    </a:lnTo>
                    <a:lnTo>
                      <a:pt x="20" y="222"/>
                    </a:lnTo>
                    <a:lnTo>
                      <a:pt x="30" y="240"/>
                    </a:lnTo>
                    <a:lnTo>
                      <a:pt x="34" y="238"/>
                    </a:lnTo>
                    <a:lnTo>
                      <a:pt x="34" y="236"/>
                    </a:lnTo>
                    <a:lnTo>
                      <a:pt x="32" y="232"/>
                    </a:lnTo>
                    <a:lnTo>
                      <a:pt x="38" y="236"/>
                    </a:lnTo>
                    <a:lnTo>
                      <a:pt x="40" y="236"/>
                    </a:lnTo>
                    <a:lnTo>
                      <a:pt x="38" y="238"/>
                    </a:lnTo>
                    <a:lnTo>
                      <a:pt x="38" y="244"/>
                    </a:lnTo>
                    <a:lnTo>
                      <a:pt x="38" y="248"/>
                    </a:lnTo>
                    <a:lnTo>
                      <a:pt x="34" y="250"/>
                    </a:lnTo>
                    <a:lnTo>
                      <a:pt x="48" y="256"/>
                    </a:lnTo>
                    <a:lnTo>
                      <a:pt x="42" y="260"/>
                    </a:lnTo>
                    <a:lnTo>
                      <a:pt x="42" y="264"/>
                    </a:lnTo>
                    <a:lnTo>
                      <a:pt x="42" y="268"/>
                    </a:lnTo>
                    <a:lnTo>
                      <a:pt x="46" y="274"/>
                    </a:lnTo>
                    <a:lnTo>
                      <a:pt x="50" y="278"/>
                    </a:lnTo>
                    <a:lnTo>
                      <a:pt x="60" y="286"/>
                    </a:lnTo>
                    <a:lnTo>
                      <a:pt x="58" y="290"/>
                    </a:lnTo>
                    <a:lnTo>
                      <a:pt x="56" y="292"/>
                    </a:lnTo>
                    <a:lnTo>
                      <a:pt x="60" y="294"/>
                    </a:lnTo>
                    <a:lnTo>
                      <a:pt x="64" y="302"/>
                    </a:lnTo>
                    <a:lnTo>
                      <a:pt x="64" y="312"/>
                    </a:lnTo>
                    <a:lnTo>
                      <a:pt x="66" y="310"/>
                    </a:lnTo>
                    <a:lnTo>
                      <a:pt x="84" y="314"/>
                    </a:lnTo>
                    <a:lnTo>
                      <a:pt x="84" y="322"/>
                    </a:lnTo>
                    <a:lnTo>
                      <a:pt x="86" y="322"/>
                    </a:lnTo>
                    <a:lnTo>
                      <a:pt x="88" y="322"/>
                    </a:lnTo>
                    <a:lnTo>
                      <a:pt x="88" y="320"/>
                    </a:lnTo>
                    <a:lnTo>
                      <a:pt x="92" y="320"/>
                    </a:lnTo>
                    <a:lnTo>
                      <a:pt x="94" y="324"/>
                    </a:lnTo>
                    <a:lnTo>
                      <a:pt x="100" y="330"/>
                    </a:lnTo>
                    <a:lnTo>
                      <a:pt x="104" y="332"/>
                    </a:lnTo>
                    <a:lnTo>
                      <a:pt x="106" y="340"/>
                    </a:lnTo>
                    <a:lnTo>
                      <a:pt x="142" y="338"/>
                    </a:lnTo>
                    <a:lnTo>
                      <a:pt x="142" y="342"/>
                    </a:lnTo>
                    <a:lnTo>
                      <a:pt x="182" y="364"/>
                    </a:lnTo>
                    <a:lnTo>
                      <a:pt x="230" y="366"/>
                    </a:lnTo>
                    <a:lnTo>
                      <a:pt x="230" y="356"/>
                    </a:lnTo>
                    <a:lnTo>
                      <a:pt x="258" y="358"/>
                    </a:lnTo>
                    <a:lnTo>
                      <a:pt x="264" y="360"/>
                    </a:lnTo>
                    <a:lnTo>
                      <a:pt x="266" y="366"/>
                    </a:lnTo>
                    <a:lnTo>
                      <a:pt x="268" y="372"/>
                    </a:lnTo>
                    <a:lnTo>
                      <a:pt x="274" y="374"/>
                    </a:lnTo>
                    <a:lnTo>
                      <a:pt x="278" y="376"/>
                    </a:lnTo>
                    <a:lnTo>
                      <a:pt x="284" y="382"/>
                    </a:lnTo>
                    <a:lnTo>
                      <a:pt x="286" y="386"/>
                    </a:lnTo>
                    <a:lnTo>
                      <a:pt x="286" y="388"/>
                    </a:lnTo>
                    <a:lnTo>
                      <a:pt x="288" y="396"/>
                    </a:lnTo>
                    <a:lnTo>
                      <a:pt x="292" y="402"/>
                    </a:lnTo>
                    <a:lnTo>
                      <a:pt x="298" y="404"/>
                    </a:lnTo>
                    <a:lnTo>
                      <a:pt x="306" y="404"/>
                    </a:lnTo>
                    <a:lnTo>
                      <a:pt x="310" y="400"/>
                    </a:lnTo>
                    <a:lnTo>
                      <a:pt x="312" y="394"/>
                    </a:lnTo>
                    <a:lnTo>
                      <a:pt x="314" y="392"/>
                    </a:lnTo>
                    <a:lnTo>
                      <a:pt x="320" y="394"/>
                    </a:lnTo>
                    <a:lnTo>
                      <a:pt x="324" y="394"/>
                    </a:lnTo>
                    <a:lnTo>
                      <a:pt x="330" y="394"/>
                    </a:lnTo>
                    <a:lnTo>
                      <a:pt x="332" y="396"/>
                    </a:lnTo>
                    <a:lnTo>
                      <a:pt x="334" y="402"/>
                    </a:lnTo>
                    <a:lnTo>
                      <a:pt x="342" y="410"/>
                    </a:lnTo>
                    <a:lnTo>
                      <a:pt x="346" y="414"/>
                    </a:lnTo>
                    <a:lnTo>
                      <a:pt x="346" y="418"/>
                    </a:lnTo>
                    <a:lnTo>
                      <a:pt x="348" y="424"/>
                    </a:lnTo>
                    <a:lnTo>
                      <a:pt x="352" y="430"/>
                    </a:lnTo>
                    <a:lnTo>
                      <a:pt x="356" y="436"/>
                    </a:lnTo>
                    <a:lnTo>
                      <a:pt x="358" y="440"/>
                    </a:lnTo>
                    <a:lnTo>
                      <a:pt x="360" y="448"/>
                    </a:lnTo>
                    <a:lnTo>
                      <a:pt x="364" y="452"/>
                    </a:lnTo>
                    <a:lnTo>
                      <a:pt x="364" y="456"/>
                    </a:lnTo>
                    <a:lnTo>
                      <a:pt x="366" y="460"/>
                    </a:lnTo>
                    <a:lnTo>
                      <a:pt x="374" y="464"/>
                    </a:lnTo>
                    <a:lnTo>
                      <a:pt x="382" y="466"/>
                    </a:lnTo>
                    <a:lnTo>
                      <a:pt x="386" y="468"/>
                    </a:lnTo>
                    <a:lnTo>
                      <a:pt x="386" y="470"/>
                    </a:lnTo>
                    <a:lnTo>
                      <a:pt x="392" y="470"/>
                    </a:lnTo>
                    <a:lnTo>
                      <a:pt x="384" y="458"/>
                    </a:lnTo>
                    <a:lnTo>
                      <a:pt x="386" y="456"/>
                    </a:lnTo>
                    <a:lnTo>
                      <a:pt x="386" y="452"/>
                    </a:lnTo>
                    <a:lnTo>
                      <a:pt x="384" y="446"/>
                    </a:lnTo>
                    <a:lnTo>
                      <a:pt x="388" y="446"/>
                    </a:lnTo>
                    <a:lnTo>
                      <a:pt x="388" y="440"/>
                    </a:lnTo>
                    <a:lnTo>
                      <a:pt x="388" y="436"/>
                    </a:lnTo>
                    <a:lnTo>
                      <a:pt x="392" y="436"/>
                    </a:lnTo>
                    <a:lnTo>
                      <a:pt x="396" y="432"/>
                    </a:lnTo>
                    <a:lnTo>
                      <a:pt x="404" y="430"/>
                    </a:lnTo>
                    <a:lnTo>
                      <a:pt x="404" y="428"/>
                    </a:lnTo>
                    <a:lnTo>
                      <a:pt x="404" y="424"/>
                    </a:lnTo>
                    <a:lnTo>
                      <a:pt x="404" y="422"/>
                    </a:lnTo>
                    <a:lnTo>
                      <a:pt x="406" y="420"/>
                    </a:lnTo>
                    <a:lnTo>
                      <a:pt x="412" y="420"/>
                    </a:lnTo>
                    <a:lnTo>
                      <a:pt x="416" y="418"/>
                    </a:lnTo>
                    <a:lnTo>
                      <a:pt x="424" y="402"/>
                    </a:lnTo>
                    <a:lnTo>
                      <a:pt x="428" y="404"/>
                    </a:lnTo>
                    <a:lnTo>
                      <a:pt x="432" y="404"/>
                    </a:lnTo>
                    <a:lnTo>
                      <a:pt x="442" y="400"/>
                    </a:lnTo>
                    <a:lnTo>
                      <a:pt x="450" y="394"/>
                    </a:lnTo>
                    <a:lnTo>
                      <a:pt x="466" y="396"/>
                    </a:lnTo>
                    <a:lnTo>
                      <a:pt x="478" y="402"/>
                    </a:lnTo>
                    <a:lnTo>
                      <a:pt x="478" y="406"/>
                    </a:lnTo>
                    <a:lnTo>
                      <a:pt x="482" y="410"/>
                    </a:lnTo>
                    <a:lnTo>
                      <a:pt x="484" y="410"/>
                    </a:lnTo>
                    <a:lnTo>
                      <a:pt x="486" y="410"/>
                    </a:lnTo>
                    <a:lnTo>
                      <a:pt x="488" y="406"/>
                    </a:lnTo>
                    <a:lnTo>
                      <a:pt x="492" y="406"/>
                    </a:lnTo>
                    <a:lnTo>
                      <a:pt x="488" y="400"/>
                    </a:lnTo>
                    <a:lnTo>
                      <a:pt x="496" y="396"/>
                    </a:lnTo>
                    <a:lnTo>
                      <a:pt x="502" y="404"/>
                    </a:lnTo>
                    <a:lnTo>
                      <a:pt x="506" y="404"/>
                    </a:lnTo>
                    <a:lnTo>
                      <a:pt x="512" y="404"/>
                    </a:lnTo>
                    <a:lnTo>
                      <a:pt x="512" y="410"/>
                    </a:lnTo>
                    <a:lnTo>
                      <a:pt x="516" y="406"/>
                    </a:lnTo>
                    <a:lnTo>
                      <a:pt x="516" y="404"/>
                    </a:lnTo>
                    <a:lnTo>
                      <a:pt x="510" y="402"/>
                    </a:lnTo>
                    <a:lnTo>
                      <a:pt x="510" y="400"/>
                    </a:lnTo>
                    <a:lnTo>
                      <a:pt x="512" y="400"/>
                    </a:lnTo>
                    <a:lnTo>
                      <a:pt x="512" y="396"/>
                    </a:lnTo>
                    <a:lnTo>
                      <a:pt x="514" y="394"/>
                    </a:lnTo>
                    <a:lnTo>
                      <a:pt x="502" y="388"/>
                    </a:lnTo>
                    <a:lnTo>
                      <a:pt x="498" y="384"/>
                    </a:lnTo>
                    <a:lnTo>
                      <a:pt x="502" y="386"/>
                    </a:lnTo>
                    <a:lnTo>
                      <a:pt x="506" y="386"/>
                    </a:lnTo>
                    <a:lnTo>
                      <a:pt x="510" y="386"/>
                    </a:lnTo>
                    <a:lnTo>
                      <a:pt x="510" y="382"/>
                    </a:lnTo>
                    <a:lnTo>
                      <a:pt x="528" y="384"/>
                    </a:lnTo>
                    <a:lnTo>
                      <a:pt x="528" y="382"/>
                    </a:lnTo>
                    <a:lnTo>
                      <a:pt x="530" y="382"/>
                    </a:lnTo>
                    <a:lnTo>
                      <a:pt x="532" y="384"/>
                    </a:lnTo>
                    <a:lnTo>
                      <a:pt x="532" y="386"/>
                    </a:lnTo>
                    <a:lnTo>
                      <a:pt x="538" y="386"/>
                    </a:lnTo>
                    <a:lnTo>
                      <a:pt x="540" y="382"/>
                    </a:lnTo>
                    <a:lnTo>
                      <a:pt x="548" y="384"/>
                    </a:lnTo>
                    <a:lnTo>
                      <a:pt x="548" y="382"/>
                    </a:lnTo>
                    <a:lnTo>
                      <a:pt x="550" y="382"/>
                    </a:lnTo>
                    <a:lnTo>
                      <a:pt x="552" y="382"/>
                    </a:lnTo>
                    <a:lnTo>
                      <a:pt x="556" y="384"/>
                    </a:lnTo>
                    <a:lnTo>
                      <a:pt x="552" y="386"/>
                    </a:lnTo>
                    <a:lnTo>
                      <a:pt x="560" y="388"/>
                    </a:lnTo>
                    <a:lnTo>
                      <a:pt x="566" y="388"/>
                    </a:lnTo>
                    <a:lnTo>
                      <a:pt x="566" y="392"/>
                    </a:lnTo>
                    <a:lnTo>
                      <a:pt x="568" y="396"/>
                    </a:lnTo>
                    <a:lnTo>
                      <a:pt x="574" y="396"/>
                    </a:lnTo>
                    <a:lnTo>
                      <a:pt x="578" y="400"/>
                    </a:lnTo>
                    <a:lnTo>
                      <a:pt x="584" y="392"/>
                    </a:lnTo>
                    <a:lnTo>
                      <a:pt x="586" y="392"/>
                    </a:lnTo>
                    <a:lnTo>
                      <a:pt x="588" y="392"/>
                    </a:lnTo>
                    <a:lnTo>
                      <a:pt x="592" y="396"/>
                    </a:lnTo>
                    <a:lnTo>
                      <a:pt x="594" y="402"/>
                    </a:lnTo>
                    <a:lnTo>
                      <a:pt x="602" y="404"/>
                    </a:lnTo>
                    <a:lnTo>
                      <a:pt x="602" y="412"/>
                    </a:lnTo>
                    <a:lnTo>
                      <a:pt x="602" y="420"/>
                    </a:lnTo>
                    <a:lnTo>
                      <a:pt x="602" y="436"/>
                    </a:lnTo>
                    <a:lnTo>
                      <a:pt x="606" y="436"/>
                    </a:lnTo>
                    <a:lnTo>
                      <a:pt x="610" y="436"/>
                    </a:lnTo>
                    <a:lnTo>
                      <a:pt x="606" y="440"/>
                    </a:lnTo>
                    <a:lnTo>
                      <a:pt x="604" y="446"/>
                    </a:lnTo>
                    <a:lnTo>
                      <a:pt x="606" y="450"/>
                    </a:lnTo>
                    <a:lnTo>
                      <a:pt x="614" y="452"/>
                    </a:lnTo>
                    <a:lnTo>
                      <a:pt x="616" y="458"/>
                    </a:lnTo>
                    <a:lnTo>
                      <a:pt x="616" y="466"/>
                    </a:lnTo>
                    <a:lnTo>
                      <a:pt x="624" y="470"/>
                    </a:lnTo>
                    <a:lnTo>
                      <a:pt x="622" y="476"/>
                    </a:lnTo>
                    <a:lnTo>
                      <a:pt x="624" y="478"/>
                    </a:lnTo>
                    <a:lnTo>
                      <a:pt x="630" y="482"/>
                    </a:lnTo>
                    <a:lnTo>
                      <a:pt x="634" y="484"/>
                    </a:lnTo>
                    <a:lnTo>
                      <a:pt x="638" y="466"/>
                    </a:lnTo>
                    <a:lnTo>
                      <a:pt x="640" y="456"/>
                    </a:lnTo>
                    <a:lnTo>
                      <a:pt x="640" y="446"/>
                    </a:lnTo>
                    <a:lnTo>
                      <a:pt x="632" y="420"/>
                    </a:lnTo>
                    <a:lnTo>
                      <a:pt x="628" y="418"/>
                    </a:lnTo>
                    <a:lnTo>
                      <a:pt x="630" y="414"/>
                    </a:lnTo>
                    <a:lnTo>
                      <a:pt x="630" y="412"/>
                    </a:lnTo>
                    <a:lnTo>
                      <a:pt x="624" y="402"/>
                    </a:lnTo>
                    <a:lnTo>
                      <a:pt x="624" y="394"/>
                    </a:lnTo>
                    <a:lnTo>
                      <a:pt x="624" y="386"/>
                    </a:lnTo>
                    <a:lnTo>
                      <a:pt x="620" y="384"/>
                    </a:lnTo>
                    <a:lnTo>
                      <a:pt x="616" y="382"/>
                    </a:lnTo>
                    <a:lnTo>
                      <a:pt x="620" y="382"/>
                    </a:lnTo>
                    <a:lnTo>
                      <a:pt x="622" y="382"/>
                    </a:lnTo>
                    <a:lnTo>
                      <a:pt x="620" y="378"/>
                    </a:lnTo>
                    <a:lnTo>
                      <a:pt x="622" y="378"/>
                    </a:lnTo>
                    <a:lnTo>
                      <a:pt x="624" y="376"/>
                    </a:lnTo>
                    <a:lnTo>
                      <a:pt x="628" y="376"/>
                    </a:lnTo>
                    <a:lnTo>
                      <a:pt x="624" y="376"/>
                    </a:lnTo>
                    <a:lnTo>
                      <a:pt x="622" y="376"/>
                    </a:lnTo>
                    <a:lnTo>
                      <a:pt x="622" y="374"/>
                    </a:lnTo>
                    <a:lnTo>
                      <a:pt x="624" y="366"/>
                    </a:lnTo>
                    <a:lnTo>
                      <a:pt x="630" y="356"/>
                    </a:lnTo>
                    <a:lnTo>
                      <a:pt x="630" y="350"/>
                    </a:lnTo>
                    <a:lnTo>
                      <a:pt x="630" y="348"/>
                    </a:lnTo>
                    <a:lnTo>
                      <a:pt x="638" y="348"/>
                    </a:lnTo>
                    <a:lnTo>
                      <a:pt x="638" y="342"/>
                    </a:lnTo>
                    <a:lnTo>
                      <a:pt x="640" y="340"/>
                    </a:lnTo>
                    <a:lnTo>
                      <a:pt x="648" y="338"/>
                    </a:lnTo>
                    <a:lnTo>
                      <a:pt x="656" y="332"/>
                    </a:lnTo>
                    <a:lnTo>
                      <a:pt x="656" y="328"/>
                    </a:lnTo>
                    <a:lnTo>
                      <a:pt x="658" y="324"/>
                    </a:lnTo>
                    <a:lnTo>
                      <a:pt x="660" y="322"/>
                    </a:lnTo>
                    <a:lnTo>
                      <a:pt x="666" y="322"/>
                    </a:lnTo>
                    <a:lnTo>
                      <a:pt x="668" y="322"/>
                    </a:lnTo>
                    <a:lnTo>
                      <a:pt x="674" y="320"/>
                    </a:lnTo>
                    <a:lnTo>
                      <a:pt x="676" y="314"/>
                    </a:lnTo>
                    <a:lnTo>
                      <a:pt x="678" y="308"/>
                    </a:lnTo>
                    <a:lnTo>
                      <a:pt x="686" y="304"/>
                    </a:lnTo>
                    <a:lnTo>
                      <a:pt x="682" y="294"/>
                    </a:lnTo>
                    <a:lnTo>
                      <a:pt x="692" y="294"/>
                    </a:lnTo>
                    <a:lnTo>
                      <a:pt x="688" y="290"/>
                    </a:lnTo>
                    <a:lnTo>
                      <a:pt x="704" y="286"/>
                    </a:lnTo>
                    <a:lnTo>
                      <a:pt x="698" y="278"/>
                    </a:lnTo>
                    <a:lnTo>
                      <a:pt x="692" y="278"/>
                    </a:lnTo>
                    <a:lnTo>
                      <a:pt x="692" y="276"/>
                    </a:lnTo>
                    <a:lnTo>
                      <a:pt x="696" y="274"/>
                    </a:lnTo>
                    <a:lnTo>
                      <a:pt x="698" y="274"/>
                    </a:lnTo>
                    <a:lnTo>
                      <a:pt x="698" y="264"/>
                    </a:lnTo>
                    <a:lnTo>
                      <a:pt x="692" y="260"/>
                    </a:lnTo>
                    <a:lnTo>
                      <a:pt x="688" y="258"/>
                    </a:lnTo>
                    <a:lnTo>
                      <a:pt x="686" y="256"/>
                    </a:lnTo>
                    <a:lnTo>
                      <a:pt x="692" y="250"/>
                    </a:lnTo>
                    <a:lnTo>
                      <a:pt x="694" y="246"/>
                    </a:lnTo>
                    <a:lnTo>
                      <a:pt x="688" y="246"/>
                    </a:lnTo>
                    <a:lnTo>
                      <a:pt x="688" y="244"/>
                    </a:lnTo>
                    <a:lnTo>
                      <a:pt x="692" y="240"/>
                    </a:lnTo>
                    <a:lnTo>
                      <a:pt x="686" y="238"/>
                    </a:lnTo>
                    <a:lnTo>
                      <a:pt x="682" y="236"/>
                    </a:lnTo>
                    <a:lnTo>
                      <a:pt x="684" y="232"/>
                    </a:lnTo>
                    <a:lnTo>
                      <a:pt x="686" y="232"/>
                    </a:lnTo>
                    <a:lnTo>
                      <a:pt x="684" y="228"/>
                    </a:lnTo>
                    <a:lnTo>
                      <a:pt x="684" y="226"/>
                    </a:lnTo>
                    <a:lnTo>
                      <a:pt x="686" y="222"/>
                    </a:lnTo>
                    <a:lnTo>
                      <a:pt x="688" y="218"/>
                    </a:lnTo>
                    <a:lnTo>
                      <a:pt x="692" y="208"/>
                    </a:lnTo>
                    <a:lnTo>
                      <a:pt x="694" y="204"/>
                    </a:lnTo>
                    <a:lnTo>
                      <a:pt x="698" y="204"/>
                    </a:lnTo>
                    <a:lnTo>
                      <a:pt x="702" y="208"/>
                    </a:lnTo>
                    <a:lnTo>
                      <a:pt x="696" y="214"/>
                    </a:lnTo>
                    <a:lnTo>
                      <a:pt x="694" y="222"/>
                    </a:lnTo>
                    <a:lnTo>
                      <a:pt x="694" y="230"/>
                    </a:lnTo>
                    <a:lnTo>
                      <a:pt x="694" y="232"/>
                    </a:lnTo>
                    <a:lnTo>
                      <a:pt x="694" y="238"/>
                    </a:lnTo>
                    <a:lnTo>
                      <a:pt x="698" y="236"/>
                    </a:lnTo>
                    <a:lnTo>
                      <a:pt x="704" y="236"/>
                    </a:lnTo>
                    <a:lnTo>
                      <a:pt x="704" y="240"/>
                    </a:lnTo>
                    <a:lnTo>
                      <a:pt x="712" y="240"/>
                    </a:lnTo>
                    <a:lnTo>
                      <a:pt x="714" y="218"/>
                    </a:lnTo>
                    <a:lnTo>
                      <a:pt x="712" y="218"/>
                    </a:lnTo>
                    <a:lnTo>
                      <a:pt x="710" y="214"/>
                    </a:lnTo>
                    <a:lnTo>
                      <a:pt x="710" y="208"/>
                    </a:lnTo>
                    <a:lnTo>
                      <a:pt x="722" y="208"/>
                    </a:lnTo>
                    <a:lnTo>
                      <a:pt x="728" y="208"/>
                    </a:lnTo>
                    <a:lnTo>
                      <a:pt x="734" y="190"/>
                    </a:lnTo>
                    <a:lnTo>
                      <a:pt x="730" y="186"/>
                    </a:lnTo>
                    <a:lnTo>
                      <a:pt x="728" y="184"/>
                    </a:lnTo>
                    <a:lnTo>
                      <a:pt x="730" y="182"/>
                    </a:lnTo>
                    <a:lnTo>
                      <a:pt x="730" y="180"/>
                    </a:lnTo>
                    <a:lnTo>
                      <a:pt x="738" y="174"/>
                    </a:lnTo>
                    <a:lnTo>
                      <a:pt x="746" y="168"/>
                    </a:lnTo>
                    <a:lnTo>
                      <a:pt x="752" y="168"/>
                    </a:lnTo>
                    <a:lnTo>
                      <a:pt x="756" y="164"/>
                    </a:lnTo>
                    <a:lnTo>
                      <a:pt x="758" y="164"/>
                    </a:lnTo>
                    <a:lnTo>
                      <a:pt x="760" y="164"/>
                    </a:lnTo>
                    <a:lnTo>
                      <a:pt x="764" y="166"/>
                    </a:lnTo>
                    <a:lnTo>
                      <a:pt x="766" y="166"/>
                    </a:lnTo>
                    <a:lnTo>
                      <a:pt x="768" y="156"/>
                    </a:lnTo>
                    <a:lnTo>
                      <a:pt x="770" y="156"/>
                    </a:lnTo>
                    <a:lnTo>
                      <a:pt x="774" y="162"/>
                    </a:lnTo>
                    <a:lnTo>
                      <a:pt x="776" y="162"/>
                    </a:lnTo>
                    <a:lnTo>
                      <a:pt x="778" y="162"/>
                    </a:lnTo>
                    <a:lnTo>
                      <a:pt x="778" y="158"/>
                    </a:lnTo>
                    <a:lnTo>
                      <a:pt x="784" y="156"/>
                    </a:lnTo>
                    <a:lnTo>
                      <a:pt x="774" y="150"/>
                    </a:lnTo>
                    <a:lnTo>
                      <a:pt x="776" y="146"/>
                    </a:lnTo>
                    <a:lnTo>
                      <a:pt x="782" y="144"/>
                    </a:lnTo>
                    <a:lnTo>
                      <a:pt x="782" y="140"/>
                    </a:lnTo>
                    <a:lnTo>
                      <a:pt x="778" y="140"/>
                    </a:lnTo>
                    <a:lnTo>
                      <a:pt x="778" y="138"/>
                    </a:lnTo>
                    <a:lnTo>
                      <a:pt x="782" y="136"/>
                    </a:lnTo>
                    <a:lnTo>
                      <a:pt x="784" y="128"/>
                    </a:lnTo>
                    <a:lnTo>
                      <a:pt x="786" y="120"/>
                    </a:lnTo>
                    <a:lnTo>
                      <a:pt x="794" y="120"/>
                    </a:lnTo>
                    <a:lnTo>
                      <a:pt x="798" y="118"/>
                    </a:lnTo>
                    <a:lnTo>
                      <a:pt x="804" y="116"/>
                    </a:lnTo>
                    <a:lnTo>
                      <a:pt x="810" y="104"/>
                    </a:lnTo>
                    <a:lnTo>
                      <a:pt x="810" y="112"/>
                    </a:lnTo>
                    <a:lnTo>
                      <a:pt x="816" y="108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20" y="112"/>
                    </a:lnTo>
                    <a:lnTo>
                      <a:pt x="832" y="102"/>
                    </a:lnTo>
                    <a:lnTo>
                      <a:pt x="828" y="90"/>
                    </a:lnTo>
                    <a:lnTo>
                      <a:pt x="830" y="92"/>
                    </a:lnTo>
                    <a:lnTo>
                      <a:pt x="830" y="92"/>
                    </a:lnTo>
                    <a:lnTo>
                      <a:pt x="830" y="92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/>
              </a:p>
            </p:txBody>
          </p:sp>
        </p:grpSp>
      </p:grpSp>
      <p:pic>
        <p:nvPicPr>
          <p:cNvPr id="456" name="圖片 455">
            <a:extLst>
              <a:ext uri="{FF2B5EF4-FFF2-40B4-BE49-F238E27FC236}">
                <a16:creationId xmlns:a16="http://schemas.microsoft.com/office/drawing/2014/main" id="{4E4A2282-1947-6545-BD8D-77A1FBECC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/>
          <a:stretch/>
        </p:blipFill>
        <p:spPr>
          <a:xfrm>
            <a:off x="205740" y="3148347"/>
            <a:ext cx="3211982" cy="2680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0" name="圖片 459">
            <a:extLst>
              <a:ext uri="{FF2B5EF4-FFF2-40B4-BE49-F238E27FC236}">
                <a16:creationId xmlns:a16="http://schemas.microsoft.com/office/drawing/2014/main" id="{DBCC7A4A-B45C-7F40-9100-CBC511B21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50" y="3183089"/>
            <a:ext cx="3379470" cy="268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2" name="圖片 461">
            <a:extLst>
              <a:ext uri="{FF2B5EF4-FFF2-40B4-BE49-F238E27FC236}">
                <a16:creationId xmlns:a16="http://schemas.microsoft.com/office/drawing/2014/main" id="{45162951-8132-8B4B-908F-F1AA75142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87" y="3135392"/>
            <a:ext cx="3232710" cy="2693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4" name="圖片 463">
            <a:extLst>
              <a:ext uri="{FF2B5EF4-FFF2-40B4-BE49-F238E27FC236}">
                <a16:creationId xmlns:a16="http://schemas.microsoft.com/office/drawing/2014/main" id="{E618224A-AF51-0E49-960E-859D0A4B2A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57" y="2466419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工作分配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8B40B1-138A-3741-A292-1195873455E9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BCE242B-CC83-A74D-B89F-70D79B8C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74253"/>
              </p:ext>
            </p:extLst>
          </p:nvPr>
        </p:nvGraphicFramePr>
        <p:xfrm>
          <a:off x="1270628" y="2320290"/>
          <a:ext cx="9650744" cy="3257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372">
                  <a:extLst>
                    <a:ext uri="{9D8B030D-6E8A-4147-A177-3AD203B41FA5}">
                      <a16:colId xmlns:a16="http://schemas.microsoft.com/office/drawing/2014/main" val="371423912"/>
                    </a:ext>
                  </a:extLst>
                </a:gridCol>
                <a:gridCol w="4825372">
                  <a:extLst>
                    <a:ext uri="{9D8B030D-6E8A-4147-A177-3AD203B41FA5}">
                      <a16:colId xmlns:a16="http://schemas.microsoft.com/office/drawing/2014/main" val="4283068800"/>
                    </a:ext>
                  </a:extLst>
                </a:gridCol>
              </a:tblGrid>
              <a:tr h="54285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任務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姓名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860703557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程式開發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許志成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3024884276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實地探訪</a:t>
                      </a:r>
                      <a:r>
                        <a:rPr lang="en-US" altLang="zh-TW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素材收集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鄭育銓、黃柏瑄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201838900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影片配音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鄭育銓、許志成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1357774740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影片剪輯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黃柏瑄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71772984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r>
                        <a:rPr lang="en" altLang="zh-TW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APP</a:t>
                      </a:r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維護</a:t>
                      </a:r>
                    </a:p>
                  </a:txBody>
                  <a:tcPr marL="108571" marR="108571" marT="54285" marB="54285"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許志成</a:t>
                      </a:r>
                    </a:p>
                  </a:txBody>
                  <a:tcPr marL="108571" marR="108571" marT="54285" marB="54285"/>
                </a:tc>
                <a:extLst>
                  <a:ext uri="{0D108BD9-81ED-4DB2-BD59-A6C34878D82A}">
                    <a16:rowId xmlns:a16="http://schemas.microsoft.com/office/drawing/2014/main" val="167620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813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8B40B1-138A-3741-A292-1195873455E9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71FF0E-792C-9941-BFA7-6096097BC051}"/>
              </a:ext>
            </a:extLst>
          </p:cNvPr>
          <p:cNvSpPr/>
          <p:nvPr/>
        </p:nvSpPr>
        <p:spPr>
          <a:xfrm>
            <a:off x="630128" y="1564124"/>
            <a:ext cx="10205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en" altLang="zh-TW" dirty="0">
                <a:hlinkClick r:id="rId3"/>
              </a:rPr>
              <a:t>https://appinventor.mit.edu/</a:t>
            </a:r>
            <a:endParaRPr lang="en" altLang="zh-TW" dirty="0"/>
          </a:p>
          <a:p>
            <a:r>
              <a:rPr lang="en" altLang="zh-TW" dirty="0">
                <a:hlinkClick r:id="rId4"/>
              </a:rPr>
              <a:t>https://app.diagrams.net/</a:t>
            </a:r>
            <a:endParaRPr lang="en" altLang="zh-TW" dirty="0"/>
          </a:p>
          <a:p>
            <a:r>
              <a:rPr lang="en" altLang="zh-TW" dirty="0">
                <a:hlinkClick r:id="rId5"/>
              </a:rPr>
              <a:t>https://staruml.io/</a:t>
            </a:r>
            <a:endParaRPr lang="en" altLang="zh-TW" dirty="0"/>
          </a:p>
          <a:p>
            <a:r>
              <a:rPr lang="en" altLang="zh-TW" dirty="0">
                <a:hlinkClick r:id="rId6"/>
              </a:rPr>
              <a:t>https://lucidchart.zendesk.com/hc/en-us/articles/207300186-Get-Started-with-Lucidchart?_ga=2.17115385.1706156966.1603353157-642846481.1603353157</a:t>
            </a:r>
            <a:endParaRPr lang="en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39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02655" y="4805097"/>
            <a:ext cx="3786691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sz="12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Powerpoint</a:t>
            </a:r>
            <a:r>
              <a:rPr lang="en-US" altLang="ko-KR" sz="12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is a complete presentation graphic</a:t>
            </a:r>
          </a:p>
          <a:p>
            <a:pPr>
              <a:defRPr/>
            </a:pPr>
            <a:r>
              <a:rPr lang="en-US" altLang="ko-KR" sz="12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package. it gives you everything you need to produce a professional-looking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245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甘特圖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1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Microsoft JhengHei" panose="020B0604030504040204" pitchFamily="34" charset="-120"/>
              </a:rPr>
              <a:t>甘特圖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64327" y="1791037"/>
            <a:ext cx="10863348" cy="5076836"/>
            <a:chOff x="594740" y="2790795"/>
            <a:chExt cx="7882510" cy="368378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" b="289"/>
            <a:stretch/>
          </p:blipFill>
          <p:spPr>
            <a:xfrm>
              <a:off x="594740" y="2790795"/>
              <a:ext cx="7882508" cy="343560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4411908" y="2409237"/>
              <a:ext cx="248175" cy="788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2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5360" y="332148"/>
            <a:ext cx="11137237" cy="556863"/>
          </a:xfrm>
        </p:spPr>
        <p:txBody>
          <a:bodyPr/>
          <a:lstStyle/>
          <a:p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PERT</a:t>
            </a:r>
            <a:r>
              <a:rPr lang="ko-KR" altLang="en-US" dirty="0" err="1">
                <a:latin typeface="Microsoft JhengHei" panose="020B0604030504040204" pitchFamily="34" charset="-120"/>
              </a:rPr>
              <a:t>圖</a:t>
            </a:r>
            <a:endParaRPr lang="en-US" altLang="ko-K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5360" y="1266174"/>
            <a:ext cx="11239221" cy="246221"/>
          </a:xfrm>
          <a:prstGeom prst="rect">
            <a:avLst/>
          </a:prstGeom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關鍵路徑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:1➞2➞3➞4➞7➞8➞9➞10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8CB00A-098B-4D7A-841D-3569AFC2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398" b="1552"/>
          <a:stretch/>
        </p:blipFill>
        <p:spPr>
          <a:xfrm>
            <a:off x="64007" y="2804700"/>
            <a:ext cx="12033505" cy="29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需求工程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zh-TW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222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8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9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711</Words>
  <Application>Microsoft Office PowerPoint</Application>
  <PresentationFormat>寬螢幕</PresentationFormat>
  <Paragraphs>127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42</vt:i4>
      </vt:variant>
    </vt:vector>
  </HeadingPairs>
  <TitlesOfParts>
    <vt:vector size="54" baseType="lpstr">
      <vt:lpstr>맑은 고딕</vt:lpstr>
      <vt:lpstr>Microsoft JhengHei</vt:lpstr>
      <vt:lpstr>Arial</vt:lpstr>
      <vt:lpstr>Calibri</vt:lpstr>
      <vt:lpstr>Calibri Light</vt:lpstr>
      <vt:lpstr>Tahoma</vt:lpstr>
      <vt:lpstr>1_Office 테마</vt:lpstr>
      <vt:lpstr>2_Office 테마</vt:lpstr>
      <vt:lpstr>自訂設計</vt:lpstr>
      <vt:lpstr>7_Office 테마</vt:lpstr>
      <vt:lpstr>18_Office 테마</vt:lpstr>
      <vt:lpstr>19_Office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資管系一甲-黃柏瑄</cp:lastModifiedBy>
  <cp:revision>20</cp:revision>
  <dcterms:created xsi:type="dcterms:W3CDTF">2017-03-02T08:50:23Z</dcterms:created>
  <dcterms:modified xsi:type="dcterms:W3CDTF">2022-01-02T13:57:16Z</dcterms:modified>
</cp:coreProperties>
</file>