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0494-660B-4185-A23A-76CEA92A363C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8958-5FCD-4688-8695-DA44D34AF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00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0494-660B-4185-A23A-76CEA92A363C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8958-5FCD-4688-8695-DA44D34AF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43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0494-660B-4185-A23A-76CEA92A363C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8958-5FCD-4688-8695-DA44D34AF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2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0494-660B-4185-A23A-76CEA92A363C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8958-5FCD-4688-8695-DA44D34AF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56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0494-660B-4185-A23A-76CEA92A363C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8958-5FCD-4688-8695-DA44D34AF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24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0494-660B-4185-A23A-76CEA92A363C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8958-5FCD-4688-8695-DA44D34AF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82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0494-660B-4185-A23A-76CEA92A363C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8958-5FCD-4688-8695-DA44D34AF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05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0494-660B-4185-A23A-76CEA92A363C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8958-5FCD-4688-8695-DA44D34AF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92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0494-660B-4185-A23A-76CEA92A363C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8958-5FCD-4688-8695-DA44D34AF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02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0494-660B-4185-A23A-76CEA92A363C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8958-5FCD-4688-8695-DA44D34AF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78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0494-660B-4185-A23A-76CEA92A363C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8958-5FCD-4688-8695-DA44D34AF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75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0494-660B-4185-A23A-76CEA92A363C}" type="datetimeFigureOut">
              <a:rPr lang="zh-TW" altLang="en-US" smtClean="0"/>
              <a:t>2021/10/24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28958-5FCD-4688-8695-DA44D34AF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94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848727" y="71087"/>
            <a:ext cx="2494546" cy="978569"/>
            <a:chOff x="4652212" y="320842"/>
            <a:chExt cx="2494546" cy="978569"/>
          </a:xfrm>
        </p:grpSpPr>
        <p:sp>
          <p:nvSpPr>
            <p:cNvPr id="4" name="矩形 3"/>
            <p:cNvSpPr/>
            <p:nvPr/>
          </p:nvSpPr>
          <p:spPr>
            <a:xfrm>
              <a:off x="4652212" y="320842"/>
              <a:ext cx="2494546" cy="978569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736432" y="548516"/>
              <a:ext cx="2326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鳳山導覽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436443" y="1762135"/>
            <a:ext cx="1512074" cy="842214"/>
            <a:chOff x="3882191" y="2045369"/>
            <a:chExt cx="2494546" cy="978569"/>
          </a:xfrm>
        </p:grpSpPr>
        <p:sp>
          <p:nvSpPr>
            <p:cNvPr id="10" name="矩形 9"/>
            <p:cNvSpPr/>
            <p:nvPr/>
          </p:nvSpPr>
          <p:spPr>
            <a:xfrm>
              <a:off x="3882191" y="2045369"/>
              <a:ext cx="2494546" cy="978569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119163" y="2296833"/>
              <a:ext cx="2020602" cy="464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遊戲系統</a:t>
              </a:r>
            </a:p>
          </p:txBody>
        </p:sp>
      </p:grp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EF09EE5-56B0-4B9F-9665-14B3A7F9DB5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95997" y="1049656"/>
            <a:ext cx="3" cy="717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81BA3D27-FF0C-43B4-A103-60F4D99CFD37}"/>
              </a:ext>
            </a:extLst>
          </p:cNvPr>
          <p:cNvGrpSpPr/>
          <p:nvPr/>
        </p:nvGrpSpPr>
        <p:grpSpPr>
          <a:xfrm>
            <a:off x="5339960" y="1766762"/>
            <a:ext cx="1512074" cy="842214"/>
            <a:chOff x="3882191" y="2045369"/>
            <a:chExt cx="2494546" cy="978569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0F6493F-3BDB-4302-BBB1-62B8FA7F86D4}"/>
                </a:ext>
              </a:extLst>
            </p:cNvPr>
            <p:cNvSpPr/>
            <p:nvPr/>
          </p:nvSpPr>
          <p:spPr>
            <a:xfrm>
              <a:off x="3882191" y="2045369"/>
              <a:ext cx="2494546" cy="978569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67F2A40-3B73-4CC9-BBE3-2F03D19C8B54}"/>
                </a:ext>
              </a:extLst>
            </p:cNvPr>
            <p:cNvSpPr txBox="1"/>
            <p:nvPr/>
          </p:nvSpPr>
          <p:spPr>
            <a:xfrm>
              <a:off x="4119163" y="2296833"/>
              <a:ext cx="2020602" cy="464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存檔系統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0FD2048-DAC2-4430-94FF-DD306C881D18}"/>
              </a:ext>
            </a:extLst>
          </p:cNvPr>
          <p:cNvGrpSpPr/>
          <p:nvPr/>
        </p:nvGrpSpPr>
        <p:grpSpPr>
          <a:xfrm>
            <a:off x="8924838" y="1766762"/>
            <a:ext cx="1512074" cy="842214"/>
            <a:chOff x="3882191" y="2045369"/>
            <a:chExt cx="2494546" cy="978569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5AC4EAC-3523-48C6-B9DD-5E87E02A95F7}"/>
                </a:ext>
              </a:extLst>
            </p:cNvPr>
            <p:cNvSpPr/>
            <p:nvPr/>
          </p:nvSpPr>
          <p:spPr>
            <a:xfrm>
              <a:off x="3882191" y="2045369"/>
              <a:ext cx="2494546" cy="978569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DC084454-5F8C-4796-B79E-FAABC3A70C07}"/>
                </a:ext>
              </a:extLst>
            </p:cNvPr>
            <p:cNvSpPr txBox="1"/>
            <p:nvPr/>
          </p:nvSpPr>
          <p:spPr>
            <a:xfrm>
              <a:off x="4119173" y="2296833"/>
              <a:ext cx="2020602" cy="464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導覽系統</a:t>
              </a:r>
            </a:p>
          </p:txBody>
        </p:sp>
      </p:grp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98CFED2B-8B98-4A61-859D-88536D241C7E}"/>
              </a:ext>
            </a:extLst>
          </p:cNvPr>
          <p:cNvCxnSpPr>
            <a:stCxn id="4" idx="2"/>
            <a:endCxn id="46" idx="0"/>
          </p:cNvCxnSpPr>
          <p:nvPr/>
        </p:nvCxnSpPr>
        <p:spPr>
          <a:xfrm rot="16200000" flipH="1">
            <a:off x="7529884" y="-384229"/>
            <a:ext cx="717106" cy="358487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FE192648-C949-4A92-9CED-5C1C01188B11}"/>
              </a:ext>
            </a:extLst>
          </p:cNvPr>
          <p:cNvGrpSpPr/>
          <p:nvPr/>
        </p:nvGrpSpPr>
        <p:grpSpPr>
          <a:xfrm>
            <a:off x="45333" y="2944537"/>
            <a:ext cx="1279724" cy="568196"/>
            <a:chOff x="3736659" y="1968593"/>
            <a:chExt cx="2354890" cy="65360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3044F18-8C9C-436E-AE80-B18378FA52FA}"/>
                </a:ext>
              </a:extLst>
            </p:cNvPr>
            <p:cNvSpPr/>
            <p:nvPr/>
          </p:nvSpPr>
          <p:spPr>
            <a:xfrm>
              <a:off x="3952018" y="1968593"/>
              <a:ext cx="1924174" cy="6536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4D99F796-FD41-4960-8AC6-ACFB5AFE99DB}"/>
                </a:ext>
              </a:extLst>
            </p:cNvPr>
            <p:cNvSpPr txBox="1"/>
            <p:nvPr/>
          </p:nvSpPr>
          <p:spPr>
            <a:xfrm>
              <a:off x="3736659" y="2098710"/>
              <a:ext cx="2354890" cy="393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故事介紹</a:t>
              </a:r>
            </a:p>
          </p:txBody>
        </p:sp>
      </p:grp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ADE1B215-D2DE-4D10-AE33-B921D18B1CE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3788001" y="-545865"/>
            <a:ext cx="712479" cy="390352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55ACEED-5A21-453B-B8E7-CBC226B6B216}"/>
              </a:ext>
            </a:extLst>
          </p:cNvPr>
          <p:cNvGrpSpPr/>
          <p:nvPr/>
        </p:nvGrpSpPr>
        <p:grpSpPr>
          <a:xfrm>
            <a:off x="2239075" y="2944538"/>
            <a:ext cx="1279724" cy="568196"/>
            <a:chOff x="3736659" y="1968593"/>
            <a:chExt cx="2354890" cy="6536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DE62872-A1CC-4DD6-A9C9-D49C8699691D}"/>
                </a:ext>
              </a:extLst>
            </p:cNvPr>
            <p:cNvSpPr/>
            <p:nvPr/>
          </p:nvSpPr>
          <p:spPr>
            <a:xfrm>
              <a:off x="3967455" y="1968593"/>
              <a:ext cx="1924174" cy="6536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FD49FFF-9082-49D5-882A-5A07AB9DEBAE}"/>
                </a:ext>
              </a:extLst>
            </p:cNvPr>
            <p:cNvSpPr txBox="1"/>
            <p:nvPr/>
          </p:nvSpPr>
          <p:spPr>
            <a:xfrm>
              <a:off x="3736659" y="2098710"/>
              <a:ext cx="2354890" cy="38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新手教學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3D2A6E74-93E6-464C-8EC8-A9D33064A5C3}"/>
              </a:ext>
            </a:extLst>
          </p:cNvPr>
          <p:cNvGrpSpPr/>
          <p:nvPr/>
        </p:nvGrpSpPr>
        <p:grpSpPr>
          <a:xfrm>
            <a:off x="3381792" y="2944538"/>
            <a:ext cx="1279724" cy="568196"/>
            <a:chOff x="3736659" y="1968593"/>
            <a:chExt cx="2354890" cy="65360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B90B3C2-4292-45BB-A8AA-3F204D907938}"/>
                </a:ext>
              </a:extLst>
            </p:cNvPr>
            <p:cNvSpPr/>
            <p:nvPr/>
          </p:nvSpPr>
          <p:spPr>
            <a:xfrm>
              <a:off x="3952018" y="1968593"/>
              <a:ext cx="1924174" cy="6536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871B9DA8-FB12-4FEC-9183-C016DBDE5903}"/>
                </a:ext>
              </a:extLst>
            </p:cNvPr>
            <p:cNvSpPr txBox="1"/>
            <p:nvPr/>
          </p:nvSpPr>
          <p:spPr>
            <a:xfrm>
              <a:off x="3736659" y="2098710"/>
              <a:ext cx="2354890" cy="38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成就系統</a:t>
              </a: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61AE8EC-4CA2-409F-9311-5690913E5153}"/>
              </a:ext>
            </a:extLst>
          </p:cNvPr>
          <p:cNvGrpSpPr/>
          <p:nvPr/>
        </p:nvGrpSpPr>
        <p:grpSpPr>
          <a:xfrm>
            <a:off x="4641088" y="2944538"/>
            <a:ext cx="1279724" cy="568196"/>
            <a:chOff x="3736659" y="1968593"/>
            <a:chExt cx="2354890" cy="65360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6072A9F-51B4-4C4E-9E27-CA53F429385D}"/>
                </a:ext>
              </a:extLst>
            </p:cNvPr>
            <p:cNvSpPr/>
            <p:nvPr/>
          </p:nvSpPr>
          <p:spPr>
            <a:xfrm>
              <a:off x="3952018" y="1968593"/>
              <a:ext cx="1924174" cy="6536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BC9DE32-4EF2-4A74-B4AA-45E68A7605B1}"/>
                </a:ext>
              </a:extLst>
            </p:cNvPr>
            <p:cNvSpPr txBox="1"/>
            <p:nvPr/>
          </p:nvSpPr>
          <p:spPr>
            <a:xfrm>
              <a:off x="3736659" y="2098710"/>
              <a:ext cx="2354890" cy="38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帳號管理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114C44BA-1CE4-42B7-8676-3B4FABFD294F}"/>
              </a:ext>
            </a:extLst>
          </p:cNvPr>
          <p:cNvGrpSpPr/>
          <p:nvPr/>
        </p:nvGrpSpPr>
        <p:grpSpPr>
          <a:xfrm>
            <a:off x="6323660" y="2944537"/>
            <a:ext cx="1279724" cy="568196"/>
            <a:chOff x="3736659" y="1968593"/>
            <a:chExt cx="2354890" cy="65360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0303C6F-92AF-4DE8-A11E-23F6391DACF2}"/>
                </a:ext>
              </a:extLst>
            </p:cNvPr>
            <p:cNvSpPr/>
            <p:nvPr/>
          </p:nvSpPr>
          <p:spPr>
            <a:xfrm>
              <a:off x="3952018" y="1968593"/>
              <a:ext cx="1924174" cy="6536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66E77F07-E4C2-4C43-A2FC-2EF53A5AB3CB}"/>
                </a:ext>
              </a:extLst>
            </p:cNvPr>
            <p:cNvSpPr txBox="1"/>
            <p:nvPr/>
          </p:nvSpPr>
          <p:spPr>
            <a:xfrm>
              <a:off x="3736659" y="2098710"/>
              <a:ext cx="2354890" cy="38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紀錄存放</a:t>
              </a: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7FA72C48-7F77-4B52-AE3C-7FB9A5774E0B}"/>
              </a:ext>
            </a:extLst>
          </p:cNvPr>
          <p:cNvGrpSpPr/>
          <p:nvPr/>
        </p:nvGrpSpPr>
        <p:grpSpPr>
          <a:xfrm>
            <a:off x="7714872" y="2944538"/>
            <a:ext cx="1279724" cy="568196"/>
            <a:chOff x="3736659" y="1968593"/>
            <a:chExt cx="2354890" cy="65360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44878FB-04E8-4BEF-8303-CB6F5BF3DC9B}"/>
                </a:ext>
              </a:extLst>
            </p:cNvPr>
            <p:cNvSpPr/>
            <p:nvPr/>
          </p:nvSpPr>
          <p:spPr>
            <a:xfrm>
              <a:off x="3952018" y="1968593"/>
              <a:ext cx="1924174" cy="6536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0D06B50A-54D6-495F-A7D2-EA26EEA86CA2}"/>
                </a:ext>
              </a:extLst>
            </p:cNvPr>
            <p:cNvSpPr txBox="1"/>
            <p:nvPr/>
          </p:nvSpPr>
          <p:spPr>
            <a:xfrm>
              <a:off x="3736659" y="2098710"/>
              <a:ext cx="2354890" cy="38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用戶回饋</a:t>
              </a:r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6E7FCC9E-6053-4BAD-9D3D-127F382B2223}"/>
              </a:ext>
            </a:extLst>
          </p:cNvPr>
          <p:cNvGrpSpPr/>
          <p:nvPr/>
        </p:nvGrpSpPr>
        <p:grpSpPr>
          <a:xfrm>
            <a:off x="10394411" y="2944538"/>
            <a:ext cx="1279724" cy="568196"/>
            <a:chOff x="3736659" y="1968593"/>
            <a:chExt cx="2354890" cy="65360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10900B0-D229-4882-851B-487DFC2A5C37}"/>
                </a:ext>
              </a:extLst>
            </p:cNvPr>
            <p:cNvSpPr/>
            <p:nvPr/>
          </p:nvSpPr>
          <p:spPr>
            <a:xfrm>
              <a:off x="3952018" y="1968593"/>
              <a:ext cx="1924174" cy="6536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5ED3FFBB-CEF8-46C0-9D31-EE418F2D4F46}"/>
                </a:ext>
              </a:extLst>
            </p:cNvPr>
            <p:cNvSpPr txBox="1"/>
            <p:nvPr/>
          </p:nvSpPr>
          <p:spPr>
            <a:xfrm>
              <a:off x="3736659" y="2098710"/>
              <a:ext cx="2354890" cy="38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景點導覽</a:t>
              </a:r>
            </a:p>
          </p:txBody>
        </p:sp>
      </p:grp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C92A730B-8DE7-455C-AEB8-09FA28B8347D}"/>
              </a:ext>
            </a:extLst>
          </p:cNvPr>
          <p:cNvCxnSpPr>
            <a:cxnSpLocks/>
            <a:stCxn id="10" idx="2"/>
            <a:endCxn id="52" idx="0"/>
          </p:cNvCxnSpPr>
          <p:nvPr/>
        </p:nvCxnSpPr>
        <p:spPr>
          <a:xfrm rot="5400000">
            <a:off x="1268744" y="2020801"/>
            <a:ext cx="340188" cy="150728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2246C21A-3A80-4A4D-9C4D-A3FABC3696C3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 rot="16200000" flipH="1">
            <a:off x="2936973" y="1859855"/>
            <a:ext cx="340189" cy="1829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C6ECDD6D-1A9D-45EB-8ABF-509C04182AD7}"/>
              </a:ext>
            </a:extLst>
          </p:cNvPr>
          <p:cNvCxnSpPr>
            <a:stCxn id="40" idx="2"/>
            <a:endCxn id="33" idx="0"/>
          </p:cNvCxnSpPr>
          <p:nvPr/>
        </p:nvCxnSpPr>
        <p:spPr>
          <a:xfrm rot="5400000">
            <a:off x="5520693" y="2369234"/>
            <a:ext cx="335562" cy="81504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D26E6F48-1BE4-41F7-9A30-123C75ECFAE1}"/>
              </a:ext>
            </a:extLst>
          </p:cNvPr>
          <p:cNvCxnSpPr>
            <a:stCxn id="40" idx="2"/>
            <a:endCxn id="36" idx="0"/>
          </p:cNvCxnSpPr>
          <p:nvPr/>
        </p:nvCxnSpPr>
        <p:spPr>
          <a:xfrm rot="16200000" flipH="1">
            <a:off x="6361980" y="2342993"/>
            <a:ext cx="335561" cy="86752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D001FBE4-53C6-4D8A-B71E-3492BD78996D}"/>
              </a:ext>
            </a:extLst>
          </p:cNvPr>
          <p:cNvCxnSpPr>
            <a:stCxn id="46" idx="2"/>
            <a:endCxn id="42" idx="0"/>
          </p:cNvCxnSpPr>
          <p:nvPr/>
        </p:nvCxnSpPr>
        <p:spPr>
          <a:xfrm rot="5400000">
            <a:off x="8850024" y="2113687"/>
            <a:ext cx="335562" cy="132614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7A2AEBFD-741B-45F7-A230-1F171ABC30B9}"/>
              </a:ext>
            </a:extLst>
          </p:cNvPr>
          <p:cNvCxnSpPr>
            <a:stCxn id="46" idx="2"/>
            <a:endCxn id="58" idx="0"/>
          </p:cNvCxnSpPr>
          <p:nvPr/>
        </p:nvCxnSpPr>
        <p:spPr>
          <a:xfrm rot="16200000" flipH="1">
            <a:off x="10189793" y="2100057"/>
            <a:ext cx="335562" cy="135339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0A676A5D-AAB8-4F36-92A2-6D1C559A1C42}"/>
              </a:ext>
            </a:extLst>
          </p:cNvPr>
          <p:cNvGrpSpPr/>
          <p:nvPr/>
        </p:nvGrpSpPr>
        <p:grpSpPr>
          <a:xfrm>
            <a:off x="9738056" y="3955957"/>
            <a:ext cx="1279724" cy="568196"/>
            <a:chOff x="3736659" y="1968593"/>
            <a:chExt cx="2354890" cy="65360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5EA86B5-F58A-4850-9F07-30BE64C7FF35}"/>
                </a:ext>
              </a:extLst>
            </p:cNvPr>
            <p:cNvSpPr/>
            <p:nvPr/>
          </p:nvSpPr>
          <p:spPr>
            <a:xfrm>
              <a:off x="3952018" y="1968593"/>
              <a:ext cx="1924174" cy="6536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60783CA-8A98-443A-A202-6952AEB83DCA}"/>
                </a:ext>
              </a:extLst>
            </p:cNvPr>
            <p:cNvSpPr txBox="1"/>
            <p:nvPr/>
          </p:nvSpPr>
          <p:spPr>
            <a:xfrm>
              <a:off x="3736659" y="2098710"/>
              <a:ext cx="2354890" cy="38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導覽影片</a:t>
              </a: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AC617079-8760-4AE3-A0EF-6D7153171BF5}"/>
              </a:ext>
            </a:extLst>
          </p:cNvPr>
          <p:cNvGrpSpPr/>
          <p:nvPr/>
        </p:nvGrpSpPr>
        <p:grpSpPr>
          <a:xfrm>
            <a:off x="10912276" y="3955957"/>
            <a:ext cx="1279724" cy="568196"/>
            <a:chOff x="3736659" y="1968593"/>
            <a:chExt cx="2354890" cy="6536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B990BFC-BEE1-4565-A168-0D17352F83C2}"/>
                </a:ext>
              </a:extLst>
            </p:cNvPr>
            <p:cNvSpPr/>
            <p:nvPr/>
          </p:nvSpPr>
          <p:spPr>
            <a:xfrm>
              <a:off x="3952018" y="1968593"/>
              <a:ext cx="1924174" cy="6536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1CF240EC-C2BD-427C-8877-6F49BDBB7C40}"/>
                </a:ext>
              </a:extLst>
            </p:cNvPr>
            <p:cNvSpPr txBox="1"/>
            <p:nvPr/>
          </p:nvSpPr>
          <p:spPr>
            <a:xfrm>
              <a:off x="3736659" y="2098710"/>
              <a:ext cx="2354890" cy="38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導覽解說</a:t>
              </a:r>
            </a:p>
          </p:txBody>
        </p:sp>
      </p:grp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947EDEC8-47A7-4596-B361-D26B5AB0D085}"/>
              </a:ext>
            </a:extLst>
          </p:cNvPr>
          <p:cNvCxnSpPr>
            <a:stCxn id="58" idx="2"/>
            <a:endCxn id="68" idx="0"/>
          </p:cNvCxnSpPr>
          <p:nvPr/>
        </p:nvCxnSpPr>
        <p:spPr>
          <a:xfrm rot="5400000">
            <a:off x="10484486" y="3406168"/>
            <a:ext cx="443223" cy="65635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8B2AA6AA-14BD-4983-A09C-E02DEFAD6B89}"/>
              </a:ext>
            </a:extLst>
          </p:cNvPr>
          <p:cNvCxnSpPr>
            <a:stCxn id="58" idx="2"/>
            <a:endCxn id="71" idx="0"/>
          </p:cNvCxnSpPr>
          <p:nvPr/>
        </p:nvCxnSpPr>
        <p:spPr>
          <a:xfrm rot="16200000" flipH="1">
            <a:off x="11071595" y="3475412"/>
            <a:ext cx="443223" cy="51786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2BA4D213-CCA9-4AB2-B21E-EC4B0918E713}"/>
              </a:ext>
            </a:extLst>
          </p:cNvPr>
          <p:cNvGrpSpPr/>
          <p:nvPr/>
        </p:nvGrpSpPr>
        <p:grpSpPr>
          <a:xfrm>
            <a:off x="1163557" y="2944537"/>
            <a:ext cx="1279724" cy="568196"/>
            <a:chOff x="3736659" y="1968593"/>
            <a:chExt cx="2354890" cy="65360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8242080D-9FC8-4E07-A626-E6CFF017B8A2}"/>
                </a:ext>
              </a:extLst>
            </p:cNvPr>
            <p:cNvSpPr/>
            <p:nvPr/>
          </p:nvSpPr>
          <p:spPr>
            <a:xfrm>
              <a:off x="3952018" y="1968593"/>
              <a:ext cx="1924174" cy="6536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48C9CD0-7CAA-4781-84C4-9DC9E357A1BE}"/>
                </a:ext>
              </a:extLst>
            </p:cNvPr>
            <p:cNvSpPr txBox="1"/>
            <p:nvPr/>
          </p:nvSpPr>
          <p:spPr>
            <a:xfrm>
              <a:off x="3736659" y="2098710"/>
              <a:ext cx="2354890" cy="38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遊戲類型</a:t>
              </a:r>
            </a:p>
          </p:txBody>
        </p:sp>
      </p:grpSp>
      <p:cxnSp>
        <p:nvCxnSpPr>
          <p:cNvPr id="82" name="接點: 肘形 81">
            <a:extLst>
              <a:ext uri="{FF2B5EF4-FFF2-40B4-BE49-F238E27FC236}">
                <a16:creationId xmlns:a16="http://schemas.microsoft.com/office/drawing/2014/main" id="{5208A237-12C7-4199-ACD0-83EA4FCCD81A}"/>
              </a:ext>
            </a:extLst>
          </p:cNvPr>
          <p:cNvCxnSpPr>
            <a:stCxn id="10" idx="2"/>
            <a:endCxn id="26" idx="0"/>
          </p:cNvCxnSpPr>
          <p:nvPr/>
        </p:nvCxnSpPr>
        <p:spPr>
          <a:xfrm rot="16200000" flipH="1">
            <a:off x="2369809" y="2427019"/>
            <a:ext cx="340189" cy="69484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4B1EC472-F278-436D-8A2E-0E6D6F6B9B37}"/>
              </a:ext>
            </a:extLst>
          </p:cNvPr>
          <p:cNvCxnSpPr>
            <a:stCxn id="10" idx="2"/>
            <a:endCxn id="79" idx="0"/>
          </p:cNvCxnSpPr>
          <p:nvPr/>
        </p:nvCxnSpPr>
        <p:spPr>
          <a:xfrm rot="5400000">
            <a:off x="1827856" y="2579913"/>
            <a:ext cx="340188" cy="3890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702CC7E0-CD6C-4B32-8828-9D29998F4163}"/>
              </a:ext>
            </a:extLst>
          </p:cNvPr>
          <p:cNvGrpSpPr/>
          <p:nvPr/>
        </p:nvGrpSpPr>
        <p:grpSpPr>
          <a:xfrm>
            <a:off x="3410156" y="3954251"/>
            <a:ext cx="1279724" cy="568196"/>
            <a:chOff x="3736659" y="1966631"/>
            <a:chExt cx="2354890" cy="65360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43FBD9B-EA49-4E28-9631-210D3442541F}"/>
                </a:ext>
              </a:extLst>
            </p:cNvPr>
            <p:cNvSpPr/>
            <p:nvPr/>
          </p:nvSpPr>
          <p:spPr>
            <a:xfrm>
              <a:off x="3899822" y="1966631"/>
              <a:ext cx="1924174" cy="6536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1BFA252E-4F23-49C2-A2C4-CF8D17F03362}"/>
                </a:ext>
              </a:extLst>
            </p:cNvPr>
            <p:cNvSpPr txBox="1"/>
            <p:nvPr/>
          </p:nvSpPr>
          <p:spPr>
            <a:xfrm>
              <a:off x="3736659" y="2098710"/>
              <a:ext cx="2354890" cy="38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</a:t>
              </a:r>
              <a:r>
                <a:rPr lang="zh-TW" altLang="en-US" sz="160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項成就</a:t>
              </a:r>
              <a:endPara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59C8DA54-4A0E-4117-9D56-92A6E3383A4D}"/>
              </a:ext>
            </a:extLst>
          </p:cNvPr>
          <p:cNvGrpSpPr/>
          <p:nvPr/>
        </p:nvGrpSpPr>
        <p:grpSpPr>
          <a:xfrm>
            <a:off x="2239075" y="3954250"/>
            <a:ext cx="1279724" cy="568196"/>
            <a:chOff x="3736659" y="1968593"/>
            <a:chExt cx="2354890" cy="65360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C726AED-F07B-46C3-831F-97C05E9679E4}"/>
                </a:ext>
              </a:extLst>
            </p:cNvPr>
            <p:cNvSpPr/>
            <p:nvPr/>
          </p:nvSpPr>
          <p:spPr>
            <a:xfrm>
              <a:off x="3967455" y="1968593"/>
              <a:ext cx="1924174" cy="6536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335AE954-9FE0-43E0-B070-037F322A22CA}"/>
                </a:ext>
              </a:extLst>
            </p:cNvPr>
            <p:cNvSpPr txBox="1"/>
            <p:nvPr/>
          </p:nvSpPr>
          <p:spPr>
            <a:xfrm>
              <a:off x="3736659" y="2098710"/>
              <a:ext cx="2354890" cy="38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教學影片</a:t>
              </a:r>
            </a:p>
          </p:txBody>
        </p:sp>
      </p:grp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33CFB616-C659-4020-9341-6AA51636FFB3}"/>
              </a:ext>
            </a:extLst>
          </p:cNvPr>
          <p:cNvCxnSpPr>
            <a:stCxn id="29" idx="2"/>
            <a:endCxn id="86" idx="0"/>
          </p:cNvCxnSpPr>
          <p:nvPr/>
        </p:nvCxnSpPr>
        <p:spPr>
          <a:xfrm flipH="1">
            <a:off x="4021654" y="3512734"/>
            <a:ext cx="1" cy="441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CBAE9971-CDBF-4790-BF42-09B8B3062656}"/>
              </a:ext>
            </a:extLst>
          </p:cNvPr>
          <p:cNvCxnSpPr>
            <a:stCxn id="26" idx="2"/>
            <a:endCxn id="89" idx="0"/>
          </p:cNvCxnSpPr>
          <p:nvPr/>
        </p:nvCxnSpPr>
        <p:spPr>
          <a:xfrm>
            <a:off x="2887327" y="3512734"/>
            <a:ext cx="0" cy="44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047DB146-2B93-4A02-BE8B-936C8F084E2B}"/>
              </a:ext>
            </a:extLst>
          </p:cNvPr>
          <p:cNvGrpSpPr/>
          <p:nvPr/>
        </p:nvGrpSpPr>
        <p:grpSpPr>
          <a:xfrm>
            <a:off x="866" y="3952544"/>
            <a:ext cx="1279724" cy="568196"/>
            <a:chOff x="3736659" y="1968593"/>
            <a:chExt cx="2354890" cy="65360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6543AA55-7F8E-4216-B86A-2A0A2FC9BE2B}"/>
                </a:ext>
              </a:extLst>
            </p:cNvPr>
            <p:cNvSpPr/>
            <p:nvPr/>
          </p:nvSpPr>
          <p:spPr>
            <a:xfrm>
              <a:off x="3967455" y="1968593"/>
              <a:ext cx="1924174" cy="6536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67C8065A-1F66-43B7-93B2-67DBD3C3D867}"/>
                </a:ext>
              </a:extLst>
            </p:cNvPr>
            <p:cNvSpPr txBox="1"/>
            <p:nvPr/>
          </p:nvSpPr>
          <p:spPr>
            <a:xfrm>
              <a:off x="3736659" y="2098710"/>
              <a:ext cx="2354890" cy="38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掀牌對碰</a:t>
              </a:r>
            </a:p>
          </p:txBody>
        </p:sp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1D30C7D5-41CC-463E-B34A-1EA86382B06A}"/>
              </a:ext>
            </a:extLst>
          </p:cNvPr>
          <p:cNvGrpSpPr/>
          <p:nvPr/>
        </p:nvGrpSpPr>
        <p:grpSpPr>
          <a:xfrm>
            <a:off x="1160359" y="3955956"/>
            <a:ext cx="1279724" cy="568196"/>
            <a:chOff x="3736659" y="1968593"/>
            <a:chExt cx="2354890" cy="653600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009B7C95-0B3F-4F4D-8620-CCBA37FADB9A}"/>
                </a:ext>
              </a:extLst>
            </p:cNvPr>
            <p:cNvSpPr/>
            <p:nvPr/>
          </p:nvSpPr>
          <p:spPr>
            <a:xfrm>
              <a:off x="3967455" y="1968593"/>
              <a:ext cx="1924174" cy="6536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5A53D670-4270-4E53-AC04-11802260E18A}"/>
                </a:ext>
              </a:extLst>
            </p:cNvPr>
            <p:cNvSpPr txBox="1"/>
            <p:nvPr/>
          </p:nvSpPr>
          <p:spPr>
            <a:xfrm>
              <a:off x="3736659" y="2098710"/>
              <a:ext cx="2354890" cy="38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找碴</a:t>
              </a:r>
            </a:p>
          </p:txBody>
        </p:sp>
      </p:grp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F9B63E3C-A6D2-43E6-851E-4A4D4C150D34}"/>
              </a:ext>
            </a:extLst>
          </p:cNvPr>
          <p:cNvCxnSpPr>
            <a:stCxn id="79" idx="2"/>
            <a:endCxn id="99" idx="0"/>
          </p:cNvCxnSpPr>
          <p:nvPr/>
        </p:nvCxnSpPr>
        <p:spPr>
          <a:xfrm rot="16200000" flipH="1">
            <a:off x="1584404" y="3731748"/>
            <a:ext cx="443223" cy="519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7F507363-D357-44B3-9A8D-A755ED297AB3}"/>
              </a:ext>
            </a:extLst>
          </p:cNvPr>
          <p:cNvCxnSpPr>
            <a:stCxn id="79" idx="2"/>
            <a:endCxn id="96" idx="0"/>
          </p:cNvCxnSpPr>
          <p:nvPr/>
        </p:nvCxnSpPr>
        <p:spPr>
          <a:xfrm rot="5400000">
            <a:off x="1006364" y="3155487"/>
            <a:ext cx="439811" cy="115430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81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45</Words>
  <Application>Microsoft Office PowerPoint</Application>
  <PresentationFormat>寬螢幕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歐娜 伊</cp:lastModifiedBy>
  <cp:revision>8</cp:revision>
  <dcterms:created xsi:type="dcterms:W3CDTF">2021-10-18T08:13:39Z</dcterms:created>
  <dcterms:modified xsi:type="dcterms:W3CDTF">2021-10-24T06:20:11Z</dcterms:modified>
</cp:coreProperties>
</file>