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78" r:id="rId6"/>
    <p:sldId id="261" r:id="rId7"/>
    <p:sldId id="260" r:id="rId8"/>
    <p:sldId id="263" r:id="rId9"/>
    <p:sldId id="264" r:id="rId10"/>
    <p:sldId id="268" r:id="rId11"/>
    <p:sldId id="265" r:id="rId12"/>
    <p:sldId id="269" r:id="rId13"/>
    <p:sldId id="272" r:id="rId14"/>
    <p:sldId id="277" r:id="rId15"/>
    <p:sldId id="283" r:id="rId16"/>
    <p:sldId id="273" r:id="rId17"/>
    <p:sldId id="284" r:id="rId18"/>
    <p:sldId id="275" r:id="rId19"/>
    <p:sldId id="282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9" autoAdjust="0"/>
    <p:restoredTop sz="94660"/>
  </p:normalViewPr>
  <p:slideViewPr>
    <p:cSldViewPr>
      <p:cViewPr>
        <p:scale>
          <a:sx n="89" d="100"/>
          <a:sy n="89" d="100"/>
        </p:scale>
        <p:origin x="-85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1E982-78C1-4CF2-B06A-A86AA360168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A0AAFD-FF36-4C43-9697-7C6921F73C59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Clearwater State University offers a wide variety of degree programs, from online degrees to a doctorate in education.  Programs are offered in the streams of the arts, education, business </a:t>
          </a:r>
          <a:r>
            <a:rPr lang="en-US" sz="2400" dirty="0" smtClean="0"/>
            <a:t>nursing</a:t>
          </a:r>
          <a:endParaRPr lang="en-IN" sz="2400" dirty="0">
            <a:solidFill>
              <a:schemeClr val="tx1"/>
            </a:solidFill>
          </a:endParaRPr>
        </a:p>
      </dgm:t>
    </dgm:pt>
    <dgm:pt modelId="{933E4992-BF2C-42C0-80F4-1B0AAE2E7F5D}" type="parTrans" cxnId="{2F2E7582-5DF9-48B1-A1A2-26B6D287D500}">
      <dgm:prSet/>
      <dgm:spPr/>
      <dgm:t>
        <a:bodyPr/>
        <a:lstStyle/>
        <a:p>
          <a:endParaRPr lang="en-IN"/>
        </a:p>
      </dgm:t>
    </dgm:pt>
    <dgm:pt modelId="{4EFB7B58-52C8-44B5-A4B8-AA852BEFBE21}" type="sibTrans" cxnId="{2F2E7582-5DF9-48B1-A1A2-26B6D287D500}">
      <dgm:prSet/>
      <dgm:spPr/>
      <dgm:t>
        <a:bodyPr/>
        <a:lstStyle/>
        <a:p>
          <a:endParaRPr lang="en-IN"/>
        </a:p>
      </dgm:t>
    </dgm:pt>
    <dgm:pt modelId="{7AADCB69-859C-4302-8BA3-BE8611874972}">
      <dgm:prSet phldrT="[Text]" phldr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endParaRPr lang="en-IN" sz="1600"/>
        </a:p>
      </dgm:t>
    </dgm:pt>
    <dgm:pt modelId="{5ACB9984-13E4-45D8-9837-0288FD538452}" type="parTrans" cxnId="{0C248D2D-3970-47CA-8289-174336476DE0}">
      <dgm:prSet/>
      <dgm:spPr/>
      <dgm:t>
        <a:bodyPr/>
        <a:lstStyle/>
        <a:p>
          <a:endParaRPr lang="en-IN"/>
        </a:p>
      </dgm:t>
    </dgm:pt>
    <dgm:pt modelId="{B78F3C0F-5E9B-449A-BE49-B64B7E46818F}" type="sibTrans" cxnId="{0C248D2D-3970-47CA-8289-174336476DE0}">
      <dgm:prSet/>
      <dgm:spPr/>
      <dgm:t>
        <a:bodyPr/>
        <a:lstStyle/>
        <a:p>
          <a:endParaRPr lang="en-IN"/>
        </a:p>
      </dgm:t>
    </dgm:pt>
    <dgm:pt modelId="{F91BE404-A4F1-4573-8192-AFDF6D511A62}">
      <dgm:prSet phldrT="[Text]" phldr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endParaRPr lang="en-IN" sz="1600"/>
        </a:p>
      </dgm:t>
    </dgm:pt>
    <dgm:pt modelId="{CF9F7EAB-52CB-4BF1-A424-24E9AC398AE1}" type="parTrans" cxnId="{52C4CF50-8872-45E5-A400-C06EF115FEEE}">
      <dgm:prSet/>
      <dgm:spPr/>
      <dgm:t>
        <a:bodyPr/>
        <a:lstStyle/>
        <a:p>
          <a:endParaRPr lang="en-IN"/>
        </a:p>
      </dgm:t>
    </dgm:pt>
    <dgm:pt modelId="{7F59D057-5450-4F74-A781-F7667A975463}" type="sibTrans" cxnId="{52C4CF50-8872-45E5-A400-C06EF115FEEE}">
      <dgm:prSet/>
      <dgm:spPr/>
      <dgm:t>
        <a:bodyPr/>
        <a:lstStyle/>
        <a:p>
          <a:endParaRPr lang="en-IN"/>
        </a:p>
      </dgm:t>
    </dgm:pt>
    <dgm:pt modelId="{C583BF97-A563-438F-BDCE-27C65B40C55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sz="2400" dirty="0" smtClean="0">
              <a:solidFill>
                <a:schemeClr val="tx1"/>
              </a:solidFill>
            </a:rPr>
            <a:t>Problem Area: Students Early Attrition</a:t>
          </a:r>
        </a:p>
        <a:p>
          <a:r>
            <a:rPr lang="en-IN" sz="2400" dirty="0" smtClean="0">
              <a:solidFill>
                <a:schemeClr val="tx1"/>
              </a:solidFill>
            </a:rPr>
            <a:t>Students dropping  out within one year of joining the program</a:t>
          </a:r>
        </a:p>
        <a:p>
          <a:endParaRPr lang="en-IN" sz="2400" dirty="0" smtClean="0">
            <a:solidFill>
              <a:schemeClr val="tx1"/>
            </a:solidFill>
          </a:endParaRPr>
        </a:p>
      </dgm:t>
    </dgm:pt>
    <dgm:pt modelId="{40B2DF3C-16CA-4E0D-A174-ED17683585A3}" type="parTrans" cxnId="{79FD57E4-7A33-4109-B5D5-9AE8C804CE82}">
      <dgm:prSet/>
      <dgm:spPr/>
      <dgm:t>
        <a:bodyPr/>
        <a:lstStyle/>
        <a:p>
          <a:endParaRPr lang="en-IN"/>
        </a:p>
      </dgm:t>
    </dgm:pt>
    <dgm:pt modelId="{92243C5F-3072-442D-8678-CBBC7F5E1307}" type="sibTrans" cxnId="{79FD57E4-7A33-4109-B5D5-9AE8C804CE82}">
      <dgm:prSet/>
      <dgm:spPr/>
      <dgm:t>
        <a:bodyPr/>
        <a:lstStyle/>
        <a:p>
          <a:endParaRPr lang="en-IN"/>
        </a:p>
      </dgm:t>
    </dgm:pt>
    <dgm:pt modelId="{F7F87512-6084-4DE1-A44D-F51865D6324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1. Identify key drivers of early student attrition</a:t>
          </a:r>
        </a:p>
        <a:p>
          <a:r>
            <a:rPr lang="en-US" sz="2000" dirty="0" smtClean="0">
              <a:solidFill>
                <a:schemeClr val="tx1"/>
              </a:solidFill>
            </a:rPr>
            <a:t>2. Build a predictive model to identify students with higher</a:t>
          </a:r>
        </a:p>
        <a:p>
          <a:r>
            <a:rPr lang="en-US" sz="2000" dirty="0" smtClean="0">
              <a:solidFill>
                <a:schemeClr val="tx1"/>
              </a:solidFill>
            </a:rPr>
            <a:t>    early attrition risk </a:t>
          </a:r>
        </a:p>
        <a:p>
          <a:r>
            <a:rPr lang="en-US" sz="2000" dirty="0" smtClean="0">
              <a:solidFill>
                <a:schemeClr val="tx1"/>
              </a:solidFill>
            </a:rPr>
            <a:t> 3. Recommend appropriate interventions based on the           analysis</a:t>
          </a:r>
          <a:endParaRPr lang="en-IN" sz="2000" dirty="0" smtClean="0">
            <a:solidFill>
              <a:schemeClr val="tx1"/>
            </a:solidFill>
          </a:endParaRPr>
        </a:p>
      </dgm:t>
    </dgm:pt>
    <dgm:pt modelId="{6945F143-C658-42E4-80F5-E5CBE3900101}" type="parTrans" cxnId="{9A173188-3ECE-4488-8F57-FE561A5DDCFE}">
      <dgm:prSet/>
      <dgm:spPr/>
      <dgm:t>
        <a:bodyPr/>
        <a:lstStyle/>
        <a:p>
          <a:endParaRPr lang="en-IN"/>
        </a:p>
      </dgm:t>
    </dgm:pt>
    <dgm:pt modelId="{7AAB05DD-BA0A-401A-9DA8-AA8A447BAEF5}" type="sibTrans" cxnId="{9A173188-3ECE-4488-8F57-FE561A5DDCFE}">
      <dgm:prSet/>
      <dgm:spPr/>
      <dgm:t>
        <a:bodyPr/>
        <a:lstStyle/>
        <a:p>
          <a:endParaRPr lang="en-IN"/>
        </a:p>
      </dgm:t>
    </dgm:pt>
    <dgm:pt modelId="{159474E9-01DD-456F-9685-F09E0E2571EB}" type="pres">
      <dgm:prSet presAssocID="{7781E982-78C1-4CF2-B06A-A86AA360168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BB5755C-5148-444D-8477-598B758F310F}" type="pres">
      <dgm:prSet presAssocID="{24A0AAFD-FF36-4C43-9697-7C6921F73C59}" presName="comp" presStyleCnt="0"/>
      <dgm:spPr/>
    </dgm:pt>
    <dgm:pt modelId="{ECD482DC-D8A6-4489-90B7-2936E31BF2DB}" type="pres">
      <dgm:prSet presAssocID="{24A0AAFD-FF36-4C43-9697-7C6921F73C59}" presName="box" presStyleLbl="node1" presStyleIdx="0" presStyleCnt="3"/>
      <dgm:spPr/>
      <dgm:t>
        <a:bodyPr/>
        <a:lstStyle/>
        <a:p>
          <a:endParaRPr lang="en-IN"/>
        </a:p>
      </dgm:t>
    </dgm:pt>
    <dgm:pt modelId="{D657AA0E-62A5-4606-8C65-0B87ABEDE87C}" type="pres">
      <dgm:prSet presAssocID="{24A0AAFD-FF36-4C43-9697-7C6921F73C59}" presName="img" presStyleLbl="fgImgPlace1" presStyleIdx="0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3B057E8-145C-4AE7-88A6-0FF0CF994FA9}" type="pres">
      <dgm:prSet presAssocID="{24A0AAFD-FF36-4C43-9697-7C6921F73C5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DDECD2-03EA-4827-99A2-3BDC03936947}" type="pres">
      <dgm:prSet presAssocID="{4EFB7B58-52C8-44B5-A4B8-AA852BEFBE21}" presName="spacer" presStyleCnt="0"/>
      <dgm:spPr/>
    </dgm:pt>
    <dgm:pt modelId="{59675B66-ABB6-47C9-B1C5-B71206F4D311}" type="pres">
      <dgm:prSet presAssocID="{C583BF97-A563-438F-BDCE-27C65B40C55C}" presName="comp" presStyleCnt="0"/>
      <dgm:spPr/>
    </dgm:pt>
    <dgm:pt modelId="{303F9149-C254-477B-82B7-F89437E514CC}" type="pres">
      <dgm:prSet presAssocID="{C583BF97-A563-438F-BDCE-27C65B40C55C}" presName="box" presStyleLbl="node1" presStyleIdx="1" presStyleCnt="3" custLinFactNeighborX="-348" custLinFactNeighborY="-902"/>
      <dgm:spPr/>
      <dgm:t>
        <a:bodyPr/>
        <a:lstStyle/>
        <a:p>
          <a:endParaRPr lang="en-IN"/>
        </a:p>
      </dgm:t>
    </dgm:pt>
    <dgm:pt modelId="{CA3A368C-4BDD-4284-ADA3-593997E6781B}" type="pres">
      <dgm:prSet presAssocID="{C583BF97-A563-438F-BDCE-27C65B40C55C}" presName="img" presStyleLbl="fgImgPlace1" presStyleIdx="1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2E07750-4A88-447A-A9BD-2B55FE6B8EB0}" type="pres">
      <dgm:prSet presAssocID="{C583BF97-A563-438F-BDCE-27C65B40C55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F710E0-7FE0-462A-8783-C222575A8913}" type="pres">
      <dgm:prSet presAssocID="{92243C5F-3072-442D-8678-CBBC7F5E1307}" presName="spacer" presStyleCnt="0"/>
      <dgm:spPr/>
    </dgm:pt>
    <dgm:pt modelId="{858846AE-9DD4-481B-9937-21D55D82C5EA}" type="pres">
      <dgm:prSet presAssocID="{F7F87512-6084-4DE1-A44D-F51865D6324F}" presName="comp" presStyleCnt="0"/>
      <dgm:spPr/>
    </dgm:pt>
    <dgm:pt modelId="{8F2F086D-4552-4205-923E-FDB1BB74A095}" type="pres">
      <dgm:prSet presAssocID="{F7F87512-6084-4DE1-A44D-F51865D6324F}" presName="box" presStyleLbl="node1" presStyleIdx="2" presStyleCnt="3" custScaleY="132216" custLinFactNeighborX="520" custLinFactNeighborY="-5747"/>
      <dgm:spPr/>
      <dgm:t>
        <a:bodyPr/>
        <a:lstStyle/>
        <a:p>
          <a:endParaRPr lang="en-IN"/>
        </a:p>
      </dgm:t>
    </dgm:pt>
    <dgm:pt modelId="{E0C7E7EE-965B-4C07-8107-6424727B0F8D}" type="pres">
      <dgm:prSet presAssocID="{F7F87512-6084-4DE1-A44D-F51865D6324F}" presName="img" presStyleLbl="fgImgPlace1" presStyleIdx="2" presStyleCnt="3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AF1C612-7367-4A66-895F-965CADB587A7}" type="pres">
      <dgm:prSet presAssocID="{F7F87512-6084-4DE1-A44D-F51865D6324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179B93-F821-41D7-962E-D72D7F4BB2F1}" type="presOf" srcId="{C583BF97-A563-438F-BDCE-27C65B40C55C}" destId="{62E07750-4A88-447A-A9BD-2B55FE6B8EB0}" srcOrd="1" destOrd="0" presId="urn:microsoft.com/office/officeart/2005/8/layout/vList4"/>
    <dgm:cxn modelId="{79FD57E4-7A33-4109-B5D5-9AE8C804CE82}" srcId="{7781E982-78C1-4CF2-B06A-A86AA360168E}" destId="{C583BF97-A563-438F-BDCE-27C65B40C55C}" srcOrd="1" destOrd="0" parTransId="{40B2DF3C-16CA-4E0D-A174-ED17683585A3}" sibTransId="{92243C5F-3072-442D-8678-CBBC7F5E1307}"/>
    <dgm:cxn modelId="{38887368-6AC7-46BF-AF1C-93D6E8890404}" type="presOf" srcId="{7AADCB69-859C-4302-8BA3-BE8611874972}" destId="{ECD482DC-D8A6-4489-90B7-2936E31BF2DB}" srcOrd="0" destOrd="1" presId="urn:microsoft.com/office/officeart/2005/8/layout/vList4"/>
    <dgm:cxn modelId="{95728541-FAAA-4F95-A8F2-C579426B2C68}" type="presOf" srcId="{F7F87512-6084-4DE1-A44D-F51865D6324F}" destId="{8F2F086D-4552-4205-923E-FDB1BB74A095}" srcOrd="0" destOrd="0" presId="urn:microsoft.com/office/officeart/2005/8/layout/vList4"/>
    <dgm:cxn modelId="{F337649E-D232-43AF-ABFE-AADDBAB7950D}" type="presOf" srcId="{7781E982-78C1-4CF2-B06A-A86AA360168E}" destId="{159474E9-01DD-456F-9685-F09E0E2571EB}" srcOrd="0" destOrd="0" presId="urn:microsoft.com/office/officeart/2005/8/layout/vList4"/>
    <dgm:cxn modelId="{2F2E7582-5DF9-48B1-A1A2-26B6D287D500}" srcId="{7781E982-78C1-4CF2-B06A-A86AA360168E}" destId="{24A0AAFD-FF36-4C43-9697-7C6921F73C59}" srcOrd="0" destOrd="0" parTransId="{933E4992-BF2C-42C0-80F4-1B0AAE2E7F5D}" sibTransId="{4EFB7B58-52C8-44B5-A4B8-AA852BEFBE21}"/>
    <dgm:cxn modelId="{EF76CD36-3F3F-4980-AD7A-D1F4EF6E6B33}" type="presOf" srcId="{24A0AAFD-FF36-4C43-9697-7C6921F73C59}" destId="{ECD482DC-D8A6-4489-90B7-2936E31BF2DB}" srcOrd="0" destOrd="0" presId="urn:microsoft.com/office/officeart/2005/8/layout/vList4"/>
    <dgm:cxn modelId="{81438CB9-35DC-4D13-BDAF-EEF9DCA288AA}" type="presOf" srcId="{C583BF97-A563-438F-BDCE-27C65B40C55C}" destId="{303F9149-C254-477B-82B7-F89437E514CC}" srcOrd="0" destOrd="0" presId="urn:microsoft.com/office/officeart/2005/8/layout/vList4"/>
    <dgm:cxn modelId="{9A173188-3ECE-4488-8F57-FE561A5DDCFE}" srcId="{7781E982-78C1-4CF2-B06A-A86AA360168E}" destId="{F7F87512-6084-4DE1-A44D-F51865D6324F}" srcOrd="2" destOrd="0" parTransId="{6945F143-C658-42E4-80F5-E5CBE3900101}" sibTransId="{7AAB05DD-BA0A-401A-9DA8-AA8A447BAEF5}"/>
    <dgm:cxn modelId="{88D2E39D-18D3-4D70-B579-02DE3A661783}" type="presOf" srcId="{F91BE404-A4F1-4573-8192-AFDF6D511A62}" destId="{ECD482DC-D8A6-4489-90B7-2936E31BF2DB}" srcOrd="0" destOrd="2" presId="urn:microsoft.com/office/officeart/2005/8/layout/vList4"/>
    <dgm:cxn modelId="{52C4CF50-8872-45E5-A400-C06EF115FEEE}" srcId="{24A0AAFD-FF36-4C43-9697-7C6921F73C59}" destId="{F91BE404-A4F1-4573-8192-AFDF6D511A62}" srcOrd="1" destOrd="0" parTransId="{CF9F7EAB-52CB-4BF1-A424-24E9AC398AE1}" sibTransId="{7F59D057-5450-4F74-A781-F7667A975463}"/>
    <dgm:cxn modelId="{468D770B-5E7D-463B-85C1-E36604A5DD56}" type="presOf" srcId="{F7F87512-6084-4DE1-A44D-F51865D6324F}" destId="{8AF1C612-7367-4A66-895F-965CADB587A7}" srcOrd="1" destOrd="0" presId="urn:microsoft.com/office/officeart/2005/8/layout/vList4"/>
    <dgm:cxn modelId="{CD87F686-94C1-41BF-B588-3F73C713031E}" type="presOf" srcId="{24A0AAFD-FF36-4C43-9697-7C6921F73C59}" destId="{B3B057E8-145C-4AE7-88A6-0FF0CF994FA9}" srcOrd="1" destOrd="0" presId="urn:microsoft.com/office/officeart/2005/8/layout/vList4"/>
    <dgm:cxn modelId="{D6A9E9D6-A845-4380-81F3-4765A87B1EC3}" type="presOf" srcId="{7AADCB69-859C-4302-8BA3-BE8611874972}" destId="{B3B057E8-145C-4AE7-88A6-0FF0CF994FA9}" srcOrd="1" destOrd="1" presId="urn:microsoft.com/office/officeart/2005/8/layout/vList4"/>
    <dgm:cxn modelId="{5F667515-E242-49D3-ABA7-D3C8813F3D36}" type="presOf" srcId="{F91BE404-A4F1-4573-8192-AFDF6D511A62}" destId="{B3B057E8-145C-4AE7-88A6-0FF0CF994FA9}" srcOrd="1" destOrd="2" presId="urn:microsoft.com/office/officeart/2005/8/layout/vList4"/>
    <dgm:cxn modelId="{0C248D2D-3970-47CA-8289-174336476DE0}" srcId="{24A0AAFD-FF36-4C43-9697-7C6921F73C59}" destId="{7AADCB69-859C-4302-8BA3-BE8611874972}" srcOrd="0" destOrd="0" parTransId="{5ACB9984-13E4-45D8-9837-0288FD538452}" sibTransId="{B78F3C0F-5E9B-449A-BE49-B64B7E46818F}"/>
    <dgm:cxn modelId="{3D3A801E-B46B-408A-9F02-E0A416707E6F}" type="presParOf" srcId="{159474E9-01DD-456F-9685-F09E0E2571EB}" destId="{7BB5755C-5148-444D-8477-598B758F310F}" srcOrd="0" destOrd="0" presId="urn:microsoft.com/office/officeart/2005/8/layout/vList4"/>
    <dgm:cxn modelId="{DC0515C7-ECD9-45DE-A412-5CDBA8F9022F}" type="presParOf" srcId="{7BB5755C-5148-444D-8477-598B758F310F}" destId="{ECD482DC-D8A6-4489-90B7-2936E31BF2DB}" srcOrd="0" destOrd="0" presId="urn:microsoft.com/office/officeart/2005/8/layout/vList4"/>
    <dgm:cxn modelId="{0A7C4261-E127-4A98-AC34-E91F99FD2509}" type="presParOf" srcId="{7BB5755C-5148-444D-8477-598B758F310F}" destId="{D657AA0E-62A5-4606-8C65-0B87ABEDE87C}" srcOrd="1" destOrd="0" presId="urn:microsoft.com/office/officeart/2005/8/layout/vList4"/>
    <dgm:cxn modelId="{98168B94-3CFD-45BD-9E89-6CB2597326C4}" type="presParOf" srcId="{7BB5755C-5148-444D-8477-598B758F310F}" destId="{B3B057E8-145C-4AE7-88A6-0FF0CF994FA9}" srcOrd="2" destOrd="0" presId="urn:microsoft.com/office/officeart/2005/8/layout/vList4"/>
    <dgm:cxn modelId="{C27E5D9C-6705-4186-B15F-97FE606DE64E}" type="presParOf" srcId="{159474E9-01DD-456F-9685-F09E0E2571EB}" destId="{C6DDECD2-03EA-4827-99A2-3BDC03936947}" srcOrd="1" destOrd="0" presId="urn:microsoft.com/office/officeart/2005/8/layout/vList4"/>
    <dgm:cxn modelId="{5668AB2A-71F5-4F88-BE98-99B1FA32BF12}" type="presParOf" srcId="{159474E9-01DD-456F-9685-F09E0E2571EB}" destId="{59675B66-ABB6-47C9-B1C5-B71206F4D311}" srcOrd="2" destOrd="0" presId="urn:microsoft.com/office/officeart/2005/8/layout/vList4"/>
    <dgm:cxn modelId="{654A39F4-01EF-4F63-8FC2-42C572E4A58E}" type="presParOf" srcId="{59675B66-ABB6-47C9-B1C5-B71206F4D311}" destId="{303F9149-C254-477B-82B7-F89437E514CC}" srcOrd="0" destOrd="0" presId="urn:microsoft.com/office/officeart/2005/8/layout/vList4"/>
    <dgm:cxn modelId="{48F4AA1B-D9EE-404E-BED8-0305CE8978CF}" type="presParOf" srcId="{59675B66-ABB6-47C9-B1C5-B71206F4D311}" destId="{CA3A368C-4BDD-4284-ADA3-593997E6781B}" srcOrd="1" destOrd="0" presId="urn:microsoft.com/office/officeart/2005/8/layout/vList4"/>
    <dgm:cxn modelId="{CB1058AA-F691-409D-A060-0E7C9E99D612}" type="presParOf" srcId="{59675B66-ABB6-47C9-B1C5-B71206F4D311}" destId="{62E07750-4A88-447A-A9BD-2B55FE6B8EB0}" srcOrd="2" destOrd="0" presId="urn:microsoft.com/office/officeart/2005/8/layout/vList4"/>
    <dgm:cxn modelId="{C45F76A6-F158-45B5-B3A9-A5879B24BE5C}" type="presParOf" srcId="{159474E9-01DD-456F-9685-F09E0E2571EB}" destId="{4BF710E0-7FE0-462A-8783-C222575A8913}" srcOrd="3" destOrd="0" presId="urn:microsoft.com/office/officeart/2005/8/layout/vList4"/>
    <dgm:cxn modelId="{C18A74C7-C0F9-4928-A676-962B9B44928C}" type="presParOf" srcId="{159474E9-01DD-456F-9685-F09E0E2571EB}" destId="{858846AE-9DD4-481B-9937-21D55D82C5EA}" srcOrd="4" destOrd="0" presId="urn:microsoft.com/office/officeart/2005/8/layout/vList4"/>
    <dgm:cxn modelId="{CC8C8145-4622-4D8F-8FC1-5EB54A192261}" type="presParOf" srcId="{858846AE-9DD4-481B-9937-21D55D82C5EA}" destId="{8F2F086D-4552-4205-923E-FDB1BB74A095}" srcOrd="0" destOrd="0" presId="urn:microsoft.com/office/officeart/2005/8/layout/vList4"/>
    <dgm:cxn modelId="{D14F5C24-5B67-4F02-A4F8-87344C22790F}" type="presParOf" srcId="{858846AE-9DD4-481B-9937-21D55D82C5EA}" destId="{E0C7E7EE-965B-4C07-8107-6424727B0F8D}" srcOrd="1" destOrd="0" presId="urn:microsoft.com/office/officeart/2005/8/layout/vList4"/>
    <dgm:cxn modelId="{97E0C696-7ACA-4A3B-834D-CB74870B1366}" type="presParOf" srcId="{858846AE-9DD4-481B-9937-21D55D82C5EA}" destId="{8AF1C612-7367-4A66-895F-965CADB587A7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86220-8CEA-43F5-91D8-DA486109474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4DBDB92-C66C-456A-B395-B032570330DF}">
      <dgm:prSet phldrT="[Text]" custT="1"/>
      <dgm:spPr/>
      <dgm:t>
        <a:bodyPr/>
        <a:lstStyle/>
        <a:p>
          <a:r>
            <a:rPr lang="en-IN" sz="1100" b="1" dirty="0" smtClean="0"/>
            <a:t>Gathering or Understanding the Data by Exploratory </a:t>
          </a:r>
          <a:r>
            <a:rPr lang="en-IN" sz="1100" b="1" dirty="0" err="1" smtClean="0"/>
            <a:t>Analysisi</a:t>
          </a:r>
          <a:endParaRPr lang="en-IN" sz="1100" b="1" dirty="0"/>
        </a:p>
      </dgm:t>
    </dgm:pt>
    <dgm:pt modelId="{51850117-938D-47C6-B049-8E6BAA649D84}" type="parTrans" cxnId="{E1EEF97F-D003-493A-AAE0-FC1981EEFE37}">
      <dgm:prSet/>
      <dgm:spPr/>
      <dgm:t>
        <a:bodyPr/>
        <a:lstStyle/>
        <a:p>
          <a:endParaRPr lang="en-IN"/>
        </a:p>
      </dgm:t>
    </dgm:pt>
    <dgm:pt modelId="{BFF56032-1ABD-42A6-8C3D-BB84F26C4B84}" type="sibTrans" cxnId="{E1EEF97F-D003-493A-AAE0-FC1981EEFE37}">
      <dgm:prSet/>
      <dgm:spPr/>
      <dgm:t>
        <a:bodyPr/>
        <a:lstStyle/>
        <a:p>
          <a:endParaRPr lang="en-IN"/>
        </a:p>
      </dgm:t>
    </dgm:pt>
    <dgm:pt modelId="{D1425BAE-FA5C-4773-85C6-E9F62449B6AC}">
      <dgm:prSet phldrT="[Text]" custT="1"/>
      <dgm:spPr/>
      <dgm:t>
        <a:bodyPr/>
        <a:lstStyle/>
        <a:p>
          <a:r>
            <a:rPr lang="en-IN" sz="1200" b="1" dirty="0" smtClean="0"/>
            <a:t>Defining the Model  &amp; before implementing the model </a:t>
          </a:r>
        </a:p>
        <a:p>
          <a:r>
            <a:rPr lang="en-IN" sz="1200" b="1" dirty="0" smtClean="0"/>
            <a:t>Have Split the data in Train data set as 70% &amp; Test Data Set as 30%</a:t>
          </a:r>
        </a:p>
        <a:p>
          <a:r>
            <a:rPr lang="en-US" sz="1200" b="1" dirty="0" smtClean="0"/>
            <a:t>To stimulate the entire data which is used for </a:t>
          </a:r>
          <a:r>
            <a:rPr lang="en-US" sz="1200" b="1" dirty="0" err="1" smtClean="0"/>
            <a:t>bulilding</a:t>
          </a:r>
          <a:r>
            <a:rPr lang="en-US" sz="1200" b="1" dirty="0" smtClean="0"/>
            <a:t> the model prediction</a:t>
          </a:r>
        </a:p>
        <a:p>
          <a:r>
            <a:rPr lang="en-US" sz="1200" b="1" dirty="0" smtClean="0"/>
            <a:t>Data Balancing is done using SMOTE </a:t>
          </a:r>
          <a:endParaRPr lang="en-IN" sz="1200" b="1" dirty="0"/>
        </a:p>
      </dgm:t>
    </dgm:pt>
    <dgm:pt modelId="{16074026-913F-4028-9CC0-8BB17F715D48}" type="parTrans" cxnId="{146DC5BC-F9F4-4EED-8433-F6907137B740}">
      <dgm:prSet/>
      <dgm:spPr/>
      <dgm:t>
        <a:bodyPr/>
        <a:lstStyle/>
        <a:p>
          <a:endParaRPr lang="en-IN"/>
        </a:p>
      </dgm:t>
    </dgm:pt>
    <dgm:pt modelId="{5001BA64-0A98-47B6-916C-290C1D864CB1}" type="sibTrans" cxnId="{146DC5BC-F9F4-4EED-8433-F6907137B740}">
      <dgm:prSet/>
      <dgm:spPr/>
      <dgm:t>
        <a:bodyPr/>
        <a:lstStyle/>
        <a:p>
          <a:endParaRPr lang="en-IN"/>
        </a:p>
      </dgm:t>
    </dgm:pt>
    <dgm:pt modelId="{F5F1A567-97D4-4D09-8733-0EDBCA7AC7B7}">
      <dgm:prSet phldrT="[Text]"/>
      <dgm:spPr/>
      <dgm:t>
        <a:bodyPr/>
        <a:lstStyle/>
        <a:p>
          <a:r>
            <a:rPr lang="en-US" sz="1100" b="1" dirty="0" smtClean="0"/>
            <a:t>Training testing the model &amp; predicting the output</a:t>
          </a:r>
          <a:endParaRPr lang="en-IN" sz="1100" b="1" dirty="0" smtClean="0"/>
        </a:p>
      </dgm:t>
    </dgm:pt>
    <dgm:pt modelId="{1A722DBF-2481-4140-A90B-74386967A956}" type="parTrans" cxnId="{9851D2B3-F526-4C1D-8A67-78FF2106E7AE}">
      <dgm:prSet/>
      <dgm:spPr/>
      <dgm:t>
        <a:bodyPr/>
        <a:lstStyle/>
        <a:p>
          <a:endParaRPr lang="en-IN"/>
        </a:p>
      </dgm:t>
    </dgm:pt>
    <dgm:pt modelId="{12D2EC54-1C40-429C-B186-606E88949263}" type="sibTrans" cxnId="{9851D2B3-F526-4C1D-8A67-78FF2106E7AE}">
      <dgm:prSet/>
      <dgm:spPr/>
      <dgm:t>
        <a:bodyPr/>
        <a:lstStyle/>
        <a:p>
          <a:endParaRPr lang="en-IN"/>
        </a:p>
      </dgm:t>
    </dgm:pt>
    <dgm:pt modelId="{FF33E7BD-948E-42F6-ADCD-3BFD87895C14}">
      <dgm:prSet phldrT="[Text]" custT="1"/>
      <dgm:spPr/>
      <dgm:t>
        <a:bodyPr/>
        <a:lstStyle/>
        <a:p>
          <a:r>
            <a:rPr lang="en-IN" sz="1100" b="1" dirty="0" smtClean="0"/>
            <a:t>Cleaning the Data </a:t>
          </a:r>
        </a:p>
        <a:p>
          <a:r>
            <a:rPr lang="en-US" sz="1100" b="1" dirty="0" smtClean="0"/>
            <a:t>Looking at various factors  like </a:t>
          </a:r>
        </a:p>
        <a:p>
          <a:r>
            <a:rPr lang="en-US" sz="1100" b="1" dirty="0" smtClean="0"/>
            <a:t>Missing Values</a:t>
          </a:r>
        </a:p>
        <a:p>
          <a:r>
            <a:rPr lang="en-US" sz="1100" b="1" dirty="0" smtClean="0"/>
            <a:t>Unique Values</a:t>
          </a:r>
        </a:p>
        <a:p>
          <a:r>
            <a:rPr lang="en-US" sz="1100" b="1" dirty="0" err="1" smtClean="0"/>
            <a:t>Skewness</a:t>
          </a:r>
          <a:r>
            <a:rPr lang="en-US" sz="1100" b="1" dirty="0" smtClean="0"/>
            <a:t> of the variables in the data &amp; </a:t>
          </a:r>
        </a:p>
        <a:p>
          <a:r>
            <a:rPr lang="en-US" sz="1100" b="1" dirty="0" smtClean="0"/>
            <a:t>Treating all of them</a:t>
          </a:r>
          <a:endParaRPr lang="en-IN" sz="1100" b="1" dirty="0" smtClean="0"/>
        </a:p>
      </dgm:t>
    </dgm:pt>
    <dgm:pt modelId="{C195E286-5BD4-4844-9525-B99803BF10A0}" type="parTrans" cxnId="{94410A03-646E-4572-AE79-4134BBA5BC32}">
      <dgm:prSet/>
      <dgm:spPr/>
      <dgm:t>
        <a:bodyPr/>
        <a:lstStyle/>
        <a:p>
          <a:endParaRPr lang="en-IN"/>
        </a:p>
      </dgm:t>
    </dgm:pt>
    <dgm:pt modelId="{FFEA3DCE-BEC7-4B9D-BC76-5D8456D957AE}" type="sibTrans" cxnId="{94410A03-646E-4572-AE79-4134BBA5BC32}">
      <dgm:prSet/>
      <dgm:spPr/>
      <dgm:t>
        <a:bodyPr/>
        <a:lstStyle/>
        <a:p>
          <a:endParaRPr lang="en-IN"/>
        </a:p>
      </dgm:t>
    </dgm:pt>
    <dgm:pt modelId="{9D005CFB-E5B2-46FD-A554-AC3582695309}">
      <dgm:prSet phldrT="[Text]" custT="1"/>
      <dgm:spPr/>
      <dgm:t>
        <a:bodyPr/>
        <a:lstStyle/>
        <a:p>
          <a:r>
            <a:rPr lang="en-IN" sz="1100" b="1" dirty="0" smtClean="0"/>
            <a:t>Feature Engineering Some Features are found highly skewed it includes, STDNT_AGE, DISTANCE_FROM_HOME that are been normalised</a:t>
          </a:r>
        </a:p>
        <a:p>
          <a:r>
            <a:rPr lang="en-US" sz="1100" b="1" dirty="0" smtClean="0"/>
            <a:t>Missing Values Being Imputed respectively by mean, mode</a:t>
          </a:r>
        </a:p>
        <a:p>
          <a:r>
            <a:rPr lang="en-US" sz="1100" b="1" dirty="0" smtClean="0"/>
            <a:t>Some Features that are not related or are extra degrade the performance of the model so are removed</a:t>
          </a:r>
          <a:endParaRPr lang="en-IN" sz="1100" b="1" dirty="0" smtClean="0"/>
        </a:p>
      </dgm:t>
    </dgm:pt>
    <dgm:pt modelId="{6DC1B5A1-E953-4E33-9B3C-4445CE5D96F5}" type="parTrans" cxnId="{89D54820-06FD-4075-BC99-B59C861E84B2}">
      <dgm:prSet/>
      <dgm:spPr/>
      <dgm:t>
        <a:bodyPr/>
        <a:lstStyle/>
        <a:p>
          <a:endParaRPr lang="en-IN"/>
        </a:p>
      </dgm:t>
    </dgm:pt>
    <dgm:pt modelId="{AC485F88-307E-4883-9850-11D85B419231}" type="sibTrans" cxnId="{89D54820-06FD-4075-BC99-B59C861E84B2}">
      <dgm:prSet/>
      <dgm:spPr/>
      <dgm:t>
        <a:bodyPr/>
        <a:lstStyle/>
        <a:p>
          <a:endParaRPr lang="en-IN"/>
        </a:p>
      </dgm:t>
    </dgm:pt>
    <dgm:pt modelId="{991A6962-F625-4E3C-BC00-142295764AF1}" type="pres">
      <dgm:prSet presAssocID="{12786220-8CEA-43F5-91D8-DA4861094747}" presName="arrowDiagram" presStyleCnt="0">
        <dgm:presLayoutVars>
          <dgm:chMax val="5"/>
          <dgm:dir/>
          <dgm:resizeHandles val="exact"/>
        </dgm:presLayoutVars>
      </dgm:prSet>
      <dgm:spPr/>
    </dgm:pt>
    <dgm:pt modelId="{3C39E224-123D-40D6-84A9-676AE330A534}" type="pres">
      <dgm:prSet presAssocID="{12786220-8CEA-43F5-91D8-DA4861094747}" presName="arrow" presStyleLbl="bgShp" presStyleIdx="0" presStyleCnt="1" custLinFactNeighborX="-535"/>
      <dgm:spPr>
        <a:solidFill>
          <a:schemeClr val="accent6"/>
        </a:solidFill>
      </dgm:spPr>
    </dgm:pt>
    <dgm:pt modelId="{5AEA0A05-57AD-4AAC-A83D-A88B85403F3B}" type="pres">
      <dgm:prSet presAssocID="{12786220-8CEA-43F5-91D8-DA4861094747}" presName="arrowDiagram5" presStyleCnt="0"/>
      <dgm:spPr/>
    </dgm:pt>
    <dgm:pt modelId="{FC032DC1-0D64-4A3D-A343-576CAFF02E7B}" type="pres">
      <dgm:prSet presAssocID="{84DBDB92-C66C-456A-B395-B032570330DF}" presName="bullet5a" presStyleLbl="node1" presStyleIdx="0" presStyleCnt="5"/>
      <dgm:spPr/>
    </dgm:pt>
    <dgm:pt modelId="{F5E422AC-7E51-45B8-A050-06478020D1DF}" type="pres">
      <dgm:prSet presAssocID="{84DBDB92-C66C-456A-B395-B032570330D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8DC386-B6DF-46E8-9BF9-4D2954557EDC}" type="pres">
      <dgm:prSet presAssocID="{FF33E7BD-948E-42F6-ADCD-3BFD87895C14}" presName="bullet5b" presStyleLbl="node1" presStyleIdx="1" presStyleCnt="5"/>
      <dgm:spPr/>
    </dgm:pt>
    <dgm:pt modelId="{A3D2271E-F24C-41F1-98C8-C34E8BA97326}" type="pres">
      <dgm:prSet presAssocID="{FF33E7BD-948E-42F6-ADCD-3BFD87895C14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B2632B-5F67-4B81-A9CF-AC1144CF0134}" type="pres">
      <dgm:prSet presAssocID="{9D005CFB-E5B2-46FD-A554-AC3582695309}" presName="bullet5c" presStyleLbl="node1" presStyleIdx="2" presStyleCnt="5"/>
      <dgm:spPr/>
    </dgm:pt>
    <dgm:pt modelId="{2E33DFF0-689C-4B40-A629-DACC04E96E89}" type="pres">
      <dgm:prSet presAssocID="{9D005CFB-E5B2-46FD-A554-AC3582695309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244407-70B9-46A9-B491-F0D5376BE92F}" type="pres">
      <dgm:prSet presAssocID="{D1425BAE-FA5C-4773-85C6-E9F62449B6AC}" presName="bullet5d" presStyleLbl="node1" presStyleIdx="3" presStyleCnt="5"/>
      <dgm:spPr/>
      <dgm:t>
        <a:bodyPr/>
        <a:lstStyle/>
        <a:p>
          <a:endParaRPr lang="en-IN"/>
        </a:p>
      </dgm:t>
    </dgm:pt>
    <dgm:pt modelId="{27D7B134-D566-4DBC-9C6E-36E34656232B}" type="pres">
      <dgm:prSet presAssocID="{D1425BAE-FA5C-4773-85C6-E9F62449B6AC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FBCFFB-F04D-4525-8974-0E6CBAA85526}" type="pres">
      <dgm:prSet presAssocID="{F5F1A567-97D4-4D09-8733-0EDBCA7AC7B7}" presName="bullet5e" presStyleLbl="node1" presStyleIdx="4" presStyleCnt="5"/>
      <dgm:spPr/>
    </dgm:pt>
    <dgm:pt modelId="{8CC7B438-13D6-498C-A962-6A1F77DBC64C}" type="pres">
      <dgm:prSet presAssocID="{F5F1A567-97D4-4D09-8733-0EDBCA7AC7B7}" presName="textBox5e" presStyleLbl="revTx" presStyleIdx="4" presStyleCnt="5" custScaleY="9021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6DC5BC-F9F4-4EED-8433-F6907137B740}" srcId="{12786220-8CEA-43F5-91D8-DA4861094747}" destId="{D1425BAE-FA5C-4773-85C6-E9F62449B6AC}" srcOrd="3" destOrd="0" parTransId="{16074026-913F-4028-9CC0-8BB17F715D48}" sibTransId="{5001BA64-0A98-47B6-916C-290C1D864CB1}"/>
    <dgm:cxn modelId="{25EB97E5-D399-484F-AD3C-9BA8136FF7B0}" type="presOf" srcId="{84DBDB92-C66C-456A-B395-B032570330DF}" destId="{F5E422AC-7E51-45B8-A050-06478020D1DF}" srcOrd="0" destOrd="0" presId="urn:microsoft.com/office/officeart/2005/8/layout/arrow2"/>
    <dgm:cxn modelId="{E1EEF97F-D003-493A-AAE0-FC1981EEFE37}" srcId="{12786220-8CEA-43F5-91D8-DA4861094747}" destId="{84DBDB92-C66C-456A-B395-B032570330DF}" srcOrd="0" destOrd="0" parTransId="{51850117-938D-47C6-B049-8E6BAA649D84}" sibTransId="{BFF56032-1ABD-42A6-8C3D-BB84F26C4B84}"/>
    <dgm:cxn modelId="{9851D2B3-F526-4C1D-8A67-78FF2106E7AE}" srcId="{12786220-8CEA-43F5-91D8-DA4861094747}" destId="{F5F1A567-97D4-4D09-8733-0EDBCA7AC7B7}" srcOrd="4" destOrd="0" parTransId="{1A722DBF-2481-4140-A90B-74386967A956}" sibTransId="{12D2EC54-1C40-429C-B186-606E88949263}"/>
    <dgm:cxn modelId="{C12699A0-039E-4AAC-B267-F3A9E72B7C3D}" type="presOf" srcId="{12786220-8CEA-43F5-91D8-DA4861094747}" destId="{991A6962-F625-4E3C-BC00-142295764AF1}" srcOrd="0" destOrd="0" presId="urn:microsoft.com/office/officeart/2005/8/layout/arrow2"/>
    <dgm:cxn modelId="{A8DF0DD4-7470-46C1-87FA-BC5CF61A457C}" type="presOf" srcId="{D1425BAE-FA5C-4773-85C6-E9F62449B6AC}" destId="{27D7B134-D566-4DBC-9C6E-36E34656232B}" srcOrd="0" destOrd="0" presId="urn:microsoft.com/office/officeart/2005/8/layout/arrow2"/>
    <dgm:cxn modelId="{50439543-DECA-4D54-A795-EB89DE6D0CDD}" type="presOf" srcId="{FF33E7BD-948E-42F6-ADCD-3BFD87895C14}" destId="{A3D2271E-F24C-41F1-98C8-C34E8BA97326}" srcOrd="0" destOrd="0" presId="urn:microsoft.com/office/officeart/2005/8/layout/arrow2"/>
    <dgm:cxn modelId="{94410A03-646E-4572-AE79-4134BBA5BC32}" srcId="{12786220-8CEA-43F5-91D8-DA4861094747}" destId="{FF33E7BD-948E-42F6-ADCD-3BFD87895C14}" srcOrd="1" destOrd="0" parTransId="{C195E286-5BD4-4844-9525-B99803BF10A0}" sibTransId="{FFEA3DCE-BEC7-4B9D-BC76-5D8456D957AE}"/>
    <dgm:cxn modelId="{BE59864D-3464-4117-A176-A5046B9ADEF9}" type="presOf" srcId="{9D005CFB-E5B2-46FD-A554-AC3582695309}" destId="{2E33DFF0-689C-4B40-A629-DACC04E96E89}" srcOrd="0" destOrd="0" presId="urn:microsoft.com/office/officeart/2005/8/layout/arrow2"/>
    <dgm:cxn modelId="{10C4CA5C-8582-4C23-9E08-6001B3E88330}" type="presOf" srcId="{F5F1A567-97D4-4D09-8733-0EDBCA7AC7B7}" destId="{8CC7B438-13D6-498C-A962-6A1F77DBC64C}" srcOrd="0" destOrd="0" presId="urn:microsoft.com/office/officeart/2005/8/layout/arrow2"/>
    <dgm:cxn modelId="{89D54820-06FD-4075-BC99-B59C861E84B2}" srcId="{12786220-8CEA-43F5-91D8-DA4861094747}" destId="{9D005CFB-E5B2-46FD-A554-AC3582695309}" srcOrd="2" destOrd="0" parTransId="{6DC1B5A1-E953-4E33-9B3C-4445CE5D96F5}" sibTransId="{AC485F88-307E-4883-9850-11D85B419231}"/>
    <dgm:cxn modelId="{2471AB93-469F-43D2-A55D-2505F2077EBD}" type="presParOf" srcId="{991A6962-F625-4E3C-BC00-142295764AF1}" destId="{3C39E224-123D-40D6-84A9-676AE330A534}" srcOrd="0" destOrd="0" presId="urn:microsoft.com/office/officeart/2005/8/layout/arrow2"/>
    <dgm:cxn modelId="{E1F7152D-8BB4-4224-86D8-49CF8C24EDDA}" type="presParOf" srcId="{991A6962-F625-4E3C-BC00-142295764AF1}" destId="{5AEA0A05-57AD-4AAC-A83D-A88B85403F3B}" srcOrd="1" destOrd="0" presId="urn:microsoft.com/office/officeart/2005/8/layout/arrow2"/>
    <dgm:cxn modelId="{570D46DF-F4D6-4E63-A98E-DEF23F6DAFED}" type="presParOf" srcId="{5AEA0A05-57AD-4AAC-A83D-A88B85403F3B}" destId="{FC032DC1-0D64-4A3D-A343-576CAFF02E7B}" srcOrd="0" destOrd="0" presId="urn:microsoft.com/office/officeart/2005/8/layout/arrow2"/>
    <dgm:cxn modelId="{EA1D2D4B-81D5-4323-ACD0-556F37B0D335}" type="presParOf" srcId="{5AEA0A05-57AD-4AAC-A83D-A88B85403F3B}" destId="{F5E422AC-7E51-45B8-A050-06478020D1DF}" srcOrd="1" destOrd="0" presId="urn:microsoft.com/office/officeart/2005/8/layout/arrow2"/>
    <dgm:cxn modelId="{C29B24A0-147F-4AF6-ABB3-69743F7EC983}" type="presParOf" srcId="{5AEA0A05-57AD-4AAC-A83D-A88B85403F3B}" destId="{488DC386-B6DF-46E8-9BF9-4D2954557EDC}" srcOrd="2" destOrd="0" presId="urn:microsoft.com/office/officeart/2005/8/layout/arrow2"/>
    <dgm:cxn modelId="{5209CE52-73BF-49A0-B84D-DFD01656D3ED}" type="presParOf" srcId="{5AEA0A05-57AD-4AAC-A83D-A88B85403F3B}" destId="{A3D2271E-F24C-41F1-98C8-C34E8BA97326}" srcOrd="3" destOrd="0" presId="urn:microsoft.com/office/officeart/2005/8/layout/arrow2"/>
    <dgm:cxn modelId="{BD956EA8-46F9-4743-9099-CBCBC18117D5}" type="presParOf" srcId="{5AEA0A05-57AD-4AAC-A83D-A88B85403F3B}" destId="{EBB2632B-5F67-4B81-A9CF-AC1144CF0134}" srcOrd="4" destOrd="0" presId="urn:microsoft.com/office/officeart/2005/8/layout/arrow2"/>
    <dgm:cxn modelId="{82D5AEAF-5E79-49BF-A82F-C0F8D2C14E2B}" type="presParOf" srcId="{5AEA0A05-57AD-4AAC-A83D-A88B85403F3B}" destId="{2E33DFF0-689C-4B40-A629-DACC04E96E89}" srcOrd="5" destOrd="0" presId="urn:microsoft.com/office/officeart/2005/8/layout/arrow2"/>
    <dgm:cxn modelId="{06A82E98-6CAE-4C5F-810F-8285E2238ECE}" type="presParOf" srcId="{5AEA0A05-57AD-4AAC-A83D-A88B85403F3B}" destId="{A9244407-70B9-46A9-B491-F0D5376BE92F}" srcOrd="6" destOrd="0" presId="urn:microsoft.com/office/officeart/2005/8/layout/arrow2"/>
    <dgm:cxn modelId="{DEA46B04-DA16-4C0C-A11D-3B1675DF579E}" type="presParOf" srcId="{5AEA0A05-57AD-4AAC-A83D-A88B85403F3B}" destId="{27D7B134-D566-4DBC-9C6E-36E34656232B}" srcOrd="7" destOrd="0" presId="urn:microsoft.com/office/officeart/2005/8/layout/arrow2"/>
    <dgm:cxn modelId="{1C171A1A-12DE-48C8-B562-420CA14BE490}" type="presParOf" srcId="{5AEA0A05-57AD-4AAC-A83D-A88B85403F3B}" destId="{EDFBCFFB-F04D-4525-8974-0E6CBAA85526}" srcOrd="8" destOrd="0" presId="urn:microsoft.com/office/officeart/2005/8/layout/arrow2"/>
    <dgm:cxn modelId="{96A46BD4-4E5F-455F-8C91-41168BD5CC26}" type="presParOf" srcId="{5AEA0A05-57AD-4AAC-A83D-A88B85403F3B}" destId="{8CC7B438-13D6-498C-A962-6A1F77DBC64C}" srcOrd="9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2AEE2-1ED9-472D-9429-434DECAFA850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346330B-16E0-494E-BB8B-8994E6EC0849}">
      <dgm:prSet custT="1"/>
      <dgm:spPr/>
      <dgm:t>
        <a:bodyPr/>
        <a:lstStyle/>
        <a:p>
          <a:r>
            <a:rPr lang="en-IN" sz="1050" b="1" dirty="0" smtClean="0"/>
            <a:t>Highly correlated  independent variables are been removed only  one independent variable is kept</a:t>
          </a:r>
          <a:endParaRPr lang="en-IN" sz="1050" b="1" dirty="0"/>
        </a:p>
      </dgm:t>
    </dgm:pt>
    <dgm:pt modelId="{A5C6DEF8-6696-42A7-B55B-0C073F5DFA11}" type="parTrans" cxnId="{CA0A0883-15F0-48AE-AD0C-654EA9A2B4F0}">
      <dgm:prSet/>
      <dgm:spPr/>
      <dgm:t>
        <a:bodyPr/>
        <a:lstStyle/>
        <a:p>
          <a:endParaRPr lang="en-IN"/>
        </a:p>
      </dgm:t>
    </dgm:pt>
    <dgm:pt modelId="{FB7B0386-D8D9-4C22-BC9D-5CCBE25CB4BF}" type="sibTrans" cxnId="{CA0A0883-15F0-48AE-AD0C-654EA9A2B4F0}">
      <dgm:prSet/>
      <dgm:spPr/>
      <dgm:t>
        <a:bodyPr/>
        <a:lstStyle/>
        <a:p>
          <a:endParaRPr lang="en-IN"/>
        </a:p>
      </dgm:t>
    </dgm:pt>
    <dgm:pt modelId="{24AD49CE-EB40-4206-9825-71E1DC8CEE98}">
      <dgm:prSet custT="1"/>
      <dgm:spPr/>
      <dgm:t>
        <a:bodyPr/>
        <a:lstStyle/>
        <a:p>
          <a:pPr algn="ctr"/>
          <a:r>
            <a:rPr lang="en-IN" sz="1000" b="1" dirty="0" smtClean="0"/>
            <a:t>Some Features are found highly skewed it includes, STDNT_AGE, DISTANCE_FROM_ HOME that are been normalised</a:t>
          </a:r>
        </a:p>
      </dgm:t>
    </dgm:pt>
    <dgm:pt modelId="{BDFE2F3D-1951-40F6-B936-A934C6252E85}" type="parTrans" cxnId="{62A43EA5-9292-40E5-8490-8D28A925E46D}">
      <dgm:prSet/>
      <dgm:spPr/>
      <dgm:t>
        <a:bodyPr/>
        <a:lstStyle/>
        <a:p>
          <a:endParaRPr lang="en-IN"/>
        </a:p>
      </dgm:t>
    </dgm:pt>
    <dgm:pt modelId="{55A9B6C3-EE33-491D-ACE9-737AD0068E63}" type="sibTrans" cxnId="{62A43EA5-9292-40E5-8490-8D28A925E46D}">
      <dgm:prSet/>
      <dgm:spPr/>
      <dgm:t>
        <a:bodyPr/>
        <a:lstStyle/>
        <a:p>
          <a:endParaRPr lang="en-IN"/>
        </a:p>
      </dgm:t>
    </dgm:pt>
    <dgm:pt modelId="{84B1C170-8D4F-4321-9A16-A2A793F14D2B}">
      <dgm:prSet custT="1"/>
      <dgm:spPr/>
      <dgm:t>
        <a:bodyPr/>
        <a:lstStyle/>
        <a:p>
          <a:r>
            <a:rPr lang="en-IN" sz="1100" b="1" dirty="0" smtClean="0"/>
            <a:t>Features having high number of missing values, above 25%  have been dropped which can bias our analysis</a:t>
          </a:r>
        </a:p>
      </dgm:t>
    </dgm:pt>
    <dgm:pt modelId="{6E572A17-1BF5-4755-B278-23F20A695B18}" type="parTrans" cxnId="{E8F1C304-58BA-4188-A43D-616714ECB335}">
      <dgm:prSet/>
      <dgm:spPr/>
      <dgm:t>
        <a:bodyPr/>
        <a:lstStyle/>
        <a:p>
          <a:endParaRPr lang="en-IN"/>
        </a:p>
      </dgm:t>
    </dgm:pt>
    <dgm:pt modelId="{0864BA69-2497-402B-BEBF-44CEA257ED59}" type="sibTrans" cxnId="{E8F1C304-58BA-4188-A43D-616714ECB335}">
      <dgm:prSet/>
      <dgm:spPr/>
      <dgm:t>
        <a:bodyPr/>
        <a:lstStyle/>
        <a:p>
          <a:endParaRPr lang="en-IN"/>
        </a:p>
      </dgm:t>
    </dgm:pt>
    <dgm:pt modelId="{8C838562-48C7-4C2B-BB9F-4413B6BED7C9}">
      <dgm:prSet custT="1"/>
      <dgm:spPr/>
      <dgm:t>
        <a:bodyPr/>
        <a:lstStyle/>
        <a:p>
          <a:r>
            <a:rPr lang="en-IN" sz="1050" b="1" dirty="0" smtClean="0"/>
            <a:t>Missing values have been appropriately imputed  by mean , median &amp; mode like numeric continuous variable like GPA  are being imputed  by mean </a:t>
          </a:r>
          <a:endParaRPr lang="en-IN" sz="1050" b="1" dirty="0"/>
        </a:p>
      </dgm:t>
    </dgm:pt>
    <dgm:pt modelId="{3A23AD4D-8D88-4316-8A3E-00F2B01FACBA}" type="parTrans" cxnId="{584C1E51-CBF9-43DB-9713-E3C72225FB1A}">
      <dgm:prSet/>
      <dgm:spPr/>
      <dgm:t>
        <a:bodyPr/>
        <a:lstStyle/>
        <a:p>
          <a:endParaRPr lang="en-IN"/>
        </a:p>
      </dgm:t>
    </dgm:pt>
    <dgm:pt modelId="{D6369919-D3F1-4C5A-A899-3A44FA466507}" type="sibTrans" cxnId="{584C1E51-CBF9-43DB-9713-E3C72225FB1A}">
      <dgm:prSet/>
      <dgm:spPr/>
      <dgm:t>
        <a:bodyPr/>
        <a:lstStyle/>
        <a:p>
          <a:endParaRPr lang="en-IN"/>
        </a:p>
      </dgm:t>
    </dgm:pt>
    <dgm:pt modelId="{3A6B741E-526A-432F-8D7F-1538A89A55C2}">
      <dgm:prSet custT="1"/>
      <dgm:spPr/>
      <dgm:t>
        <a:bodyPr/>
        <a:lstStyle/>
        <a:p>
          <a:r>
            <a:rPr lang="en-IN" sz="1000" b="1" dirty="0" smtClean="0"/>
            <a:t>Event ‘0’ that was left/</a:t>
          </a:r>
          <a:r>
            <a:rPr lang="en-IN" sz="1000" b="1" dirty="0" err="1" smtClean="0"/>
            <a:t>attrited</a:t>
          </a:r>
          <a:r>
            <a:rPr lang="en-IN" sz="1000" b="1" dirty="0" smtClean="0"/>
            <a:t> students was converted to Event ‘1’ &amp; vice versa As </a:t>
          </a:r>
          <a:r>
            <a:rPr lang="en-IN" sz="1000" b="1" dirty="0" err="1" smtClean="0"/>
            <a:t>as</a:t>
          </a:r>
          <a:r>
            <a:rPr lang="en-IN" sz="1000" b="1" dirty="0" smtClean="0"/>
            <a:t> python consider only 1 for modelling</a:t>
          </a:r>
        </a:p>
      </dgm:t>
    </dgm:pt>
    <dgm:pt modelId="{37B610D2-2364-431C-B7D6-D4C8F566DF63}" type="parTrans" cxnId="{09108C59-1330-4CFC-8708-C70FBA3DF2DF}">
      <dgm:prSet/>
      <dgm:spPr/>
      <dgm:t>
        <a:bodyPr/>
        <a:lstStyle/>
        <a:p>
          <a:endParaRPr lang="en-IN"/>
        </a:p>
      </dgm:t>
    </dgm:pt>
    <dgm:pt modelId="{D12A9E64-5B66-4E66-A1DF-D4A3D70B9CEB}" type="sibTrans" cxnId="{09108C59-1330-4CFC-8708-C70FBA3DF2DF}">
      <dgm:prSet/>
      <dgm:spPr/>
      <dgm:t>
        <a:bodyPr/>
        <a:lstStyle/>
        <a:p>
          <a:endParaRPr lang="en-IN"/>
        </a:p>
      </dgm:t>
    </dgm:pt>
    <dgm:pt modelId="{A8D5EE1E-44CF-428B-B291-D641AF705AD8}">
      <dgm:prSet custT="1"/>
      <dgm:spPr/>
      <dgm:t>
        <a:bodyPr/>
        <a:lstStyle/>
        <a:p>
          <a:r>
            <a:rPr lang="en-IN" sz="1050" b="1" dirty="0" smtClean="0"/>
            <a:t>High Unique Values like student Identifier are dropped Outliers are treated by  some observations being dropped</a:t>
          </a:r>
        </a:p>
      </dgm:t>
    </dgm:pt>
    <dgm:pt modelId="{D620AA94-5BDB-427D-A083-7F9B5482A931}" type="parTrans" cxnId="{85EE6B5D-4F65-4DB0-923C-9C53D6CEBE5C}">
      <dgm:prSet/>
      <dgm:spPr/>
      <dgm:t>
        <a:bodyPr/>
        <a:lstStyle/>
        <a:p>
          <a:endParaRPr lang="en-IN"/>
        </a:p>
      </dgm:t>
    </dgm:pt>
    <dgm:pt modelId="{DA69A5E0-B868-4C5F-9014-EC2463A9B8F5}" type="sibTrans" cxnId="{85EE6B5D-4F65-4DB0-923C-9C53D6CEBE5C}">
      <dgm:prSet/>
      <dgm:spPr/>
      <dgm:t>
        <a:bodyPr/>
        <a:lstStyle/>
        <a:p>
          <a:endParaRPr lang="en-IN"/>
        </a:p>
      </dgm:t>
    </dgm:pt>
    <dgm:pt modelId="{CE839CD6-CBD9-49B4-B3E6-4FDB626BCB99}">
      <dgm:prSet custT="1"/>
      <dgm:spPr/>
      <dgm:t>
        <a:bodyPr/>
        <a:lstStyle/>
        <a:p>
          <a:r>
            <a:rPr lang="en-IN" sz="1200" b="1" dirty="0" smtClean="0"/>
            <a:t>To counter the imbalanced dataset problem  have used SMOTE bagging. </a:t>
          </a:r>
          <a:endParaRPr lang="en-IN" sz="1200" b="1" dirty="0"/>
        </a:p>
      </dgm:t>
    </dgm:pt>
    <dgm:pt modelId="{7D955EC6-ECBE-4650-9119-279CDA77862D}" type="parTrans" cxnId="{B8874B65-3D5E-4C5C-AF28-C97D9C5A7747}">
      <dgm:prSet/>
      <dgm:spPr/>
      <dgm:t>
        <a:bodyPr/>
        <a:lstStyle/>
        <a:p>
          <a:endParaRPr lang="en-IN"/>
        </a:p>
      </dgm:t>
    </dgm:pt>
    <dgm:pt modelId="{072D44F1-A15D-4D9C-ADDC-23D02AC66574}" type="sibTrans" cxnId="{B8874B65-3D5E-4C5C-AF28-C97D9C5A7747}">
      <dgm:prSet/>
      <dgm:spPr/>
      <dgm:t>
        <a:bodyPr/>
        <a:lstStyle/>
        <a:p>
          <a:endParaRPr lang="en-IN"/>
        </a:p>
      </dgm:t>
    </dgm:pt>
    <dgm:pt modelId="{93C82B86-63D0-49DE-9A6D-800DC0656FBB}" type="pres">
      <dgm:prSet presAssocID="{5412AEE2-1ED9-472D-9429-434DECAFA8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6EE0BAC-BFCE-409E-BA7E-592F1A388A2D}" type="pres">
      <dgm:prSet presAssocID="{3A6B741E-526A-432F-8D7F-1538A89A55C2}" presName="node" presStyleLbl="node1" presStyleIdx="0" presStyleCnt="7" custScaleX="139434" custScaleY="120285" custRadScaleRad="101485" custRadScaleInc="182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033C57-0DB5-4105-A316-2FED50617A8E}" type="pres">
      <dgm:prSet presAssocID="{D12A9E64-5B66-4E66-A1DF-D4A3D70B9CEB}" presName="sibTrans" presStyleLbl="sibTrans2D1" presStyleIdx="0" presStyleCnt="7"/>
      <dgm:spPr/>
      <dgm:t>
        <a:bodyPr/>
        <a:lstStyle/>
        <a:p>
          <a:endParaRPr lang="en-IN"/>
        </a:p>
      </dgm:t>
    </dgm:pt>
    <dgm:pt modelId="{6D590E14-CDEA-4B17-AF51-0943A6EEC559}" type="pres">
      <dgm:prSet presAssocID="{D12A9E64-5B66-4E66-A1DF-D4A3D70B9CEB}" presName="connectorText" presStyleLbl="sibTrans2D1" presStyleIdx="0" presStyleCnt="7"/>
      <dgm:spPr/>
      <dgm:t>
        <a:bodyPr/>
        <a:lstStyle/>
        <a:p>
          <a:endParaRPr lang="en-IN"/>
        </a:p>
      </dgm:t>
    </dgm:pt>
    <dgm:pt modelId="{DCECDBCA-3632-4538-A211-D11ADF4B789B}" type="pres">
      <dgm:prSet presAssocID="{2346330B-16E0-494E-BB8B-8994E6EC0849}" presName="node" presStyleLbl="node1" presStyleIdx="1" presStyleCnt="7" custScaleX="134876" custScaleY="114123" custRadScaleRad="113779" custRadScaleInc="239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136390-C310-4EA6-86A5-C34F3172CE4B}" type="pres">
      <dgm:prSet presAssocID="{FB7B0386-D8D9-4C22-BC9D-5CCBE25CB4BF}" presName="sibTrans" presStyleLbl="sibTrans2D1" presStyleIdx="1" presStyleCnt="7"/>
      <dgm:spPr/>
      <dgm:t>
        <a:bodyPr/>
        <a:lstStyle/>
        <a:p>
          <a:endParaRPr lang="en-IN"/>
        </a:p>
      </dgm:t>
    </dgm:pt>
    <dgm:pt modelId="{330ACF2B-2CEC-41E6-87A8-035A95584300}" type="pres">
      <dgm:prSet presAssocID="{FB7B0386-D8D9-4C22-BC9D-5CCBE25CB4BF}" presName="connectorText" presStyleLbl="sibTrans2D1" presStyleIdx="1" presStyleCnt="7"/>
      <dgm:spPr/>
      <dgm:t>
        <a:bodyPr/>
        <a:lstStyle/>
        <a:p>
          <a:endParaRPr lang="en-IN"/>
        </a:p>
      </dgm:t>
    </dgm:pt>
    <dgm:pt modelId="{40E1847B-B26B-4B1C-9A2D-2A68BB9716CA}" type="pres">
      <dgm:prSet presAssocID="{8C838562-48C7-4C2B-BB9F-4413B6BED7C9}" presName="node" presStyleLbl="node1" presStyleIdx="2" presStyleCnt="7" custScaleX="147179" custScaleY="136883" custRadScaleRad="102032" custRadScaleInc="-124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BE552B-D39D-4966-9D2E-83196E8D9D51}" type="pres">
      <dgm:prSet presAssocID="{D6369919-D3F1-4C5A-A899-3A44FA466507}" presName="sibTrans" presStyleLbl="sibTrans2D1" presStyleIdx="2" presStyleCnt="7"/>
      <dgm:spPr/>
      <dgm:t>
        <a:bodyPr/>
        <a:lstStyle/>
        <a:p>
          <a:endParaRPr lang="en-IN"/>
        </a:p>
      </dgm:t>
    </dgm:pt>
    <dgm:pt modelId="{47E86DF7-EB69-4F37-B314-0C9470DDF21A}" type="pres">
      <dgm:prSet presAssocID="{D6369919-D3F1-4C5A-A899-3A44FA466507}" presName="connectorText" presStyleLbl="sibTrans2D1" presStyleIdx="2" presStyleCnt="7"/>
      <dgm:spPr/>
      <dgm:t>
        <a:bodyPr/>
        <a:lstStyle/>
        <a:p>
          <a:endParaRPr lang="en-IN"/>
        </a:p>
      </dgm:t>
    </dgm:pt>
    <dgm:pt modelId="{2B763E4B-C44A-4942-9A4D-80F155970A76}" type="pres">
      <dgm:prSet presAssocID="{A8D5EE1E-44CF-428B-B291-D641AF705AD8}" presName="node" presStyleLbl="node1" presStyleIdx="3" presStyleCnt="7" custScaleX="139241" custScaleY="122259" custRadScaleRad="101345" custRadScaleInc="-75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9E2FD6-D341-4D75-B194-3852E631AB39}" type="pres">
      <dgm:prSet presAssocID="{DA69A5E0-B868-4C5F-9014-EC2463A9B8F5}" presName="sibTrans" presStyleLbl="sibTrans2D1" presStyleIdx="3" presStyleCnt="7"/>
      <dgm:spPr/>
      <dgm:t>
        <a:bodyPr/>
        <a:lstStyle/>
        <a:p>
          <a:endParaRPr lang="en-IN"/>
        </a:p>
      </dgm:t>
    </dgm:pt>
    <dgm:pt modelId="{B608991A-9637-4DF9-9C31-88BA70B9F8AF}" type="pres">
      <dgm:prSet presAssocID="{DA69A5E0-B868-4C5F-9014-EC2463A9B8F5}" presName="connectorText" presStyleLbl="sibTrans2D1" presStyleIdx="3" presStyleCnt="7"/>
      <dgm:spPr/>
      <dgm:t>
        <a:bodyPr/>
        <a:lstStyle/>
        <a:p>
          <a:endParaRPr lang="en-IN"/>
        </a:p>
      </dgm:t>
    </dgm:pt>
    <dgm:pt modelId="{EECA6A4A-D283-4B6A-9688-AFA9341FA21B}" type="pres">
      <dgm:prSet presAssocID="{24AD49CE-EB40-4206-9825-71E1DC8CEE98}" presName="node" presStyleLbl="node1" presStyleIdx="4" presStyleCnt="7" custScaleX="138272" custScaleY="1230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78525D-B226-4AFF-9EB6-BE4905EEA883}" type="pres">
      <dgm:prSet presAssocID="{55A9B6C3-EE33-491D-ACE9-737AD0068E63}" presName="sibTrans" presStyleLbl="sibTrans2D1" presStyleIdx="4" presStyleCnt="7"/>
      <dgm:spPr/>
      <dgm:t>
        <a:bodyPr/>
        <a:lstStyle/>
        <a:p>
          <a:endParaRPr lang="en-IN"/>
        </a:p>
      </dgm:t>
    </dgm:pt>
    <dgm:pt modelId="{73D28AEE-CF37-40F5-ABB0-86514DD8F558}" type="pres">
      <dgm:prSet presAssocID="{55A9B6C3-EE33-491D-ACE9-737AD0068E63}" presName="connectorText" presStyleLbl="sibTrans2D1" presStyleIdx="4" presStyleCnt="7"/>
      <dgm:spPr/>
      <dgm:t>
        <a:bodyPr/>
        <a:lstStyle/>
        <a:p>
          <a:endParaRPr lang="en-IN"/>
        </a:p>
      </dgm:t>
    </dgm:pt>
    <dgm:pt modelId="{66C38807-F6C4-47DD-82AE-3EA5C5A03FD9}" type="pres">
      <dgm:prSet presAssocID="{84B1C170-8D4F-4321-9A16-A2A793F14D2B}" presName="node" presStyleLbl="node1" presStyleIdx="5" presStyleCnt="7" custScaleX="131488" custScaleY="129310" custRadScaleRad="102150" custRadScaleInc="173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E43734-C509-4B34-8FCD-0814B3F12573}" type="pres">
      <dgm:prSet presAssocID="{0864BA69-2497-402B-BEBF-44CEA257ED59}" presName="sibTrans" presStyleLbl="sibTrans2D1" presStyleIdx="5" presStyleCnt="7"/>
      <dgm:spPr/>
      <dgm:t>
        <a:bodyPr/>
        <a:lstStyle/>
        <a:p>
          <a:endParaRPr lang="en-IN"/>
        </a:p>
      </dgm:t>
    </dgm:pt>
    <dgm:pt modelId="{8FEF87DF-5298-4C8B-99DF-7EED84D6A4C0}" type="pres">
      <dgm:prSet presAssocID="{0864BA69-2497-402B-BEBF-44CEA257ED59}" presName="connectorText" presStyleLbl="sibTrans2D1" presStyleIdx="5" presStyleCnt="7"/>
      <dgm:spPr/>
      <dgm:t>
        <a:bodyPr/>
        <a:lstStyle/>
        <a:p>
          <a:endParaRPr lang="en-IN"/>
        </a:p>
      </dgm:t>
    </dgm:pt>
    <dgm:pt modelId="{8D1935A8-7205-49E6-90F3-9A75B789DD1E}" type="pres">
      <dgm:prSet presAssocID="{CE839CD6-CBD9-49B4-B3E6-4FDB626BCB99}" presName="node" presStyleLbl="node1" presStyleIdx="6" presStyleCnt="7" custScaleX="127020" custScaleY="120137" custRadScaleRad="102685" custRadScaleInc="115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CA0500-66F6-45BC-A334-DB6E666C11CA}" type="pres">
      <dgm:prSet presAssocID="{072D44F1-A15D-4D9C-ADDC-23D02AC66574}" presName="sibTrans" presStyleLbl="sibTrans2D1" presStyleIdx="6" presStyleCnt="7"/>
      <dgm:spPr/>
      <dgm:t>
        <a:bodyPr/>
        <a:lstStyle/>
        <a:p>
          <a:endParaRPr lang="en-IN"/>
        </a:p>
      </dgm:t>
    </dgm:pt>
    <dgm:pt modelId="{E6C84D54-B08A-4767-8C1C-28EBDE61231D}" type="pres">
      <dgm:prSet presAssocID="{072D44F1-A15D-4D9C-ADDC-23D02AC66574}" presName="connectorText" presStyleLbl="sibTrans2D1" presStyleIdx="6" presStyleCnt="7"/>
      <dgm:spPr/>
      <dgm:t>
        <a:bodyPr/>
        <a:lstStyle/>
        <a:p>
          <a:endParaRPr lang="en-IN"/>
        </a:p>
      </dgm:t>
    </dgm:pt>
  </dgm:ptLst>
  <dgm:cxnLst>
    <dgm:cxn modelId="{584C1E51-CBF9-43DB-9713-E3C72225FB1A}" srcId="{5412AEE2-1ED9-472D-9429-434DECAFA850}" destId="{8C838562-48C7-4C2B-BB9F-4413B6BED7C9}" srcOrd="2" destOrd="0" parTransId="{3A23AD4D-8D88-4316-8A3E-00F2B01FACBA}" sibTransId="{D6369919-D3F1-4C5A-A899-3A44FA466507}"/>
    <dgm:cxn modelId="{93D3DAC9-CB1F-4CFF-9590-60444AF29551}" type="presOf" srcId="{84B1C170-8D4F-4321-9A16-A2A793F14D2B}" destId="{66C38807-F6C4-47DD-82AE-3EA5C5A03FD9}" srcOrd="0" destOrd="0" presId="urn:microsoft.com/office/officeart/2005/8/layout/cycle2"/>
    <dgm:cxn modelId="{B9FE85F6-1EBC-4445-8E40-A96583612448}" type="presOf" srcId="{072D44F1-A15D-4D9C-ADDC-23D02AC66574}" destId="{0ECA0500-66F6-45BC-A334-DB6E666C11CA}" srcOrd="0" destOrd="0" presId="urn:microsoft.com/office/officeart/2005/8/layout/cycle2"/>
    <dgm:cxn modelId="{620E9F7B-4742-49AA-BC30-218C3E8262BA}" type="presOf" srcId="{5412AEE2-1ED9-472D-9429-434DECAFA850}" destId="{93C82B86-63D0-49DE-9A6D-800DC0656FBB}" srcOrd="0" destOrd="0" presId="urn:microsoft.com/office/officeart/2005/8/layout/cycle2"/>
    <dgm:cxn modelId="{6155940B-053B-4E33-A5AC-CA7D55BED82F}" type="presOf" srcId="{DA69A5E0-B868-4C5F-9014-EC2463A9B8F5}" destId="{279E2FD6-D341-4D75-B194-3852E631AB39}" srcOrd="0" destOrd="0" presId="urn:microsoft.com/office/officeart/2005/8/layout/cycle2"/>
    <dgm:cxn modelId="{3DEB47A1-1D70-49FA-995C-82315B63AEA5}" type="presOf" srcId="{D12A9E64-5B66-4E66-A1DF-D4A3D70B9CEB}" destId="{6D590E14-CDEA-4B17-AF51-0943A6EEC559}" srcOrd="1" destOrd="0" presId="urn:microsoft.com/office/officeart/2005/8/layout/cycle2"/>
    <dgm:cxn modelId="{D6CCE989-9C7F-441D-9B50-B25AA63E1889}" type="presOf" srcId="{D6369919-D3F1-4C5A-A899-3A44FA466507}" destId="{47E86DF7-EB69-4F37-B314-0C9470DDF21A}" srcOrd="1" destOrd="0" presId="urn:microsoft.com/office/officeart/2005/8/layout/cycle2"/>
    <dgm:cxn modelId="{85EE6B5D-4F65-4DB0-923C-9C53D6CEBE5C}" srcId="{5412AEE2-1ED9-472D-9429-434DECAFA850}" destId="{A8D5EE1E-44CF-428B-B291-D641AF705AD8}" srcOrd="3" destOrd="0" parTransId="{D620AA94-5BDB-427D-A083-7F9B5482A931}" sibTransId="{DA69A5E0-B868-4C5F-9014-EC2463A9B8F5}"/>
    <dgm:cxn modelId="{5630E0B1-8630-4968-866F-DFB29C555871}" type="presOf" srcId="{8C838562-48C7-4C2B-BB9F-4413B6BED7C9}" destId="{40E1847B-B26B-4B1C-9A2D-2A68BB9716CA}" srcOrd="0" destOrd="0" presId="urn:microsoft.com/office/officeart/2005/8/layout/cycle2"/>
    <dgm:cxn modelId="{81470322-8D2F-4A3E-A061-D58CD381E53E}" type="presOf" srcId="{0864BA69-2497-402B-BEBF-44CEA257ED59}" destId="{8FEF87DF-5298-4C8B-99DF-7EED84D6A4C0}" srcOrd="1" destOrd="0" presId="urn:microsoft.com/office/officeart/2005/8/layout/cycle2"/>
    <dgm:cxn modelId="{4348AC4D-C094-4594-B676-F5CC8E2AE6A9}" type="presOf" srcId="{072D44F1-A15D-4D9C-ADDC-23D02AC66574}" destId="{E6C84D54-B08A-4767-8C1C-28EBDE61231D}" srcOrd="1" destOrd="0" presId="urn:microsoft.com/office/officeart/2005/8/layout/cycle2"/>
    <dgm:cxn modelId="{A9F607F1-05ED-407C-A45E-D6ED52A8CF20}" type="presOf" srcId="{55A9B6C3-EE33-491D-ACE9-737AD0068E63}" destId="{0478525D-B226-4AFF-9EB6-BE4905EEA883}" srcOrd="0" destOrd="0" presId="urn:microsoft.com/office/officeart/2005/8/layout/cycle2"/>
    <dgm:cxn modelId="{B8874B65-3D5E-4C5C-AF28-C97D9C5A7747}" srcId="{5412AEE2-1ED9-472D-9429-434DECAFA850}" destId="{CE839CD6-CBD9-49B4-B3E6-4FDB626BCB99}" srcOrd="6" destOrd="0" parTransId="{7D955EC6-ECBE-4650-9119-279CDA77862D}" sibTransId="{072D44F1-A15D-4D9C-ADDC-23D02AC66574}"/>
    <dgm:cxn modelId="{71436A14-411D-46B7-AAAF-006E047BBA9F}" type="presOf" srcId="{D6369919-D3F1-4C5A-A899-3A44FA466507}" destId="{70BE552B-D39D-4966-9D2E-83196E8D9D51}" srcOrd="0" destOrd="0" presId="urn:microsoft.com/office/officeart/2005/8/layout/cycle2"/>
    <dgm:cxn modelId="{CA0A0883-15F0-48AE-AD0C-654EA9A2B4F0}" srcId="{5412AEE2-1ED9-472D-9429-434DECAFA850}" destId="{2346330B-16E0-494E-BB8B-8994E6EC0849}" srcOrd="1" destOrd="0" parTransId="{A5C6DEF8-6696-42A7-B55B-0C073F5DFA11}" sibTransId="{FB7B0386-D8D9-4C22-BC9D-5CCBE25CB4BF}"/>
    <dgm:cxn modelId="{DB5C2E53-27AD-4F8E-A3A6-33CC32B9F102}" type="presOf" srcId="{2346330B-16E0-494E-BB8B-8994E6EC0849}" destId="{DCECDBCA-3632-4538-A211-D11ADF4B789B}" srcOrd="0" destOrd="0" presId="urn:microsoft.com/office/officeart/2005/8/layout/cycle2"/>
    <dgm:cxn modelId="{E8F1C304-58BA-4188-A43D-616714ECB335}" srcId="{5412AEE2-1ED9-472D-9429-434DECAFA850}" destId="{84B1C170-8D4F-4321-9A16-A2A793F14D2B}" srcOrd="5" destOrd="0" parTransId="{6E572A17-1BF5-4755-B278-23F20A695B18}" sibTransId="{0864BA69-2497-402B-BEBF-44CEA257ED59}"/>
    <dgm:cxn modelId="{B1416A42-1D7D-4E27-9728-E33977D2C969}" type="presOf" srcId="{FB7B0386-D8D9-4C22-BC9D-5CCBE25CB4BF}" destId="{53136390-C310-4EA6-86A5-C34F3172CE4B}" srcOrd="0" destOrd="0" presId="urn:microsoft.com/office/officeart/2005/8/layout/cycle2"/>
    <dgm:cxn modelId="{A5F824C2-32F5-42F0-BDE8-3E8242663788}" type="presOf" srcId="{FB7B0386-D8D9-4C22-BC9D-5CCBE25CB4BF}" destId="{330ACF2B-2CEC-41E6-87A8-035A95584300}" srcOrd="1" destOrd="0" presId="urn:microsoft.com/office/officeart/2005/8/layout/cycle2"/>
    <dgm:cxn modelId="{0623AA85-AE67-46CC-B169-2EA3FD9D85D2}" type="presOf" srcId="{A8D5EE1E-44CF-428B-B291-D641AF705AD8}" destId="{2B763E4B-C44A-4942-9A4D-80F155970A76}" srcOrd="0" destOrd="0" presId="urn:microsoft.com/office/officeart/2005/8/layout/cycle2"/>
    <dgm:cxn modelId="{C69161C5-9D21-47F3-B320-8754EF98589F}" type="presOf" srcId="{CE839CD6-CBD9-49B4-B3E6-4FDB626BCB99}" destId="{8D1935A8-7205-49E6-90F3-9A75B789DD1E}" srcOrd="0" destOrd="0" presId="urn:microsoft.com/office/officeart/2005/8/layout/cycle2"/>
    <dgm:cxn modelId="{09108C59-1330-4CFC-8708-C70FBA3DF2DF}" srcId="{5412AEE2-1ED9-472D-9429-434DECAFA850}" destId="{3A6B741E-526A-432F-8D7F-1538A89A55C2}" srcOrd="0" destOrd="0" parTransId="{37B610D2-2364-431C-B7D6-D4C8F566DF63}" sibTransId="{D12A9E64-5B66-4E66-A1DF-D4A3D70B9CEB}"/>
    <dgm:cxn modelId="{55774A1E-7D62-4295-8AE3-64478F777CDD}" type="presOf" srcId="{3A6B741E-526A-432F-8D7F-1538A89A55C2}" destId="{D6EE0BAC-BFCE-409E-BA7E-592F1A388A2D}" srcOrd="0" destOrd="0" presId="urn:microsoft.com/office/officeart/2005/8/layout/cycle2"/>
    <dgm:cxn modelId="{62A43EA5-9292-40E5-8490-8D28A925E46D}" srcId="{5412AEE2-1ED9-472D-9429-434DECAFA850}" destId="{24AD49CE-EB40-4206-9825-71E1DC8CEE98}" srcOrd="4" destOrd="0" parTransId="{BDFE2F3D-1951-40F6-B936-A934C6252E85}" sibTransId="{55A9B6C3-EE33-491D-ACE9-737AD0068E63}"/>
    <dgm:cxn modelId="{4FA55E92-922B-4527-BDF3-28D98D731F4A}" type="presOf" srcId="{24AD49CE-EB40-4206-9825-71E1DC8CEE98}" destId="{EECA6A4A-D283-4B6A-9688-AFA9341FA21B}" srcOrd="0" destOrd="0" presId="urn:microsoft.com/office/officeart/2005/8/layout/cycle2"/>
    <dgm:cxn modelId="{DEDEF0A1-715A-4299-96F7-D61741B35700}" type="presOf" srcId="{D12A9E64-5B66-4E66-A1DF-D4A3D70B9CEB}" destId="{81033C57-0DB5-4105-A316-2FED50617A8E}" srcOrd="0" destOrd="0" presId="urn:microsoft.com/office/officeart/2005/8/layout/cycle2"/>
    <dgm:cxn modelId="{2B479C0C-6D4B-4C0E-B104-E4C81E1FA7DD}" type="presOf" srcId="{0864BA69-2497-402B-BEBF-44CEA257ED59}" destId="{98E43734-C509-4B34-8FCD-0814B3F12573}" srcOrd="0" destOrd="0" presId="urn:microsoft.com/office/officeart/2005/8/layout/cycle2"/>
    <dgm:cxn modelId="{C1D5423E-5334-4B89-A753-79790AE78CE8}" type="presOf" srcId="{55A9B6C3-EE33-491D-ACE9-737AD0068E63}" destId="{73D28AEE-CF37-40F5-ABB0-86514DD8F558}" srcOrd="1" destOrd="0" presId="urn:microsoft.com/office/officeart/2005/8/layout/cycle2"/>
    <dgm:cxn modelId="{D4CD70CA-FC82-43D1-BEC1-DE214C71A0F7}" type="presOf" srcId="{DA69A5E0-B868-4C5F-9014-EC2463A9B8F5}" destId="{B608991A-9637-4DF9-9C31-88BA70B9F8AF}" srcOrd="1" destOrd="0" presId="urn:microsoft.com/office/officeart/2005/8/layout/cycle2"/>
    <dgm:cxn modelId="{783B486F-495C-4DEA-A9D0-5EAFB131D8D3}" type="presParOf" srcId="{93C82B86-63D0-49DE-9A6D-800DC0656FBB}" destId="{D6EE0BAC-BFCE-409E-BA7E-592F1A388A2D}" srcOrd="0" destOrd="0" presId="urn:microsoft.com/office/officeart/2005/8/layout/cycle2"/>
    <dgm:cxn modelId="{490E717B-5888-4C6E-BA8A-744CC73CE0B8}" type="presParOf" srcId="{93C82B86-63D0-49DE-9A6D-800DC0656FBB}" destId="{81033C57-0DB5-4105-A316-2FED50617A8E}" srcOrd="1" destOrd="0" presId="urn:microsoft.com/office/officeart/2005/8/layout/cycle2"/>
    <dgm:cxn modelId="{7BE3D5A7-2805-4CB0-8A2B-46A724F00918}" type="presParOf" srcId="{81033C57-0DB5-4105-A316-2FED50617A8E}" destId="{6D590E14-CDEA-4B17-AF51-0943A6EEC559}" srcOrd="0" destOrd="0" presId="urn:microsoft.com/office/officeart/2005/8/layout/cycle2"/>
    <dgm:cxn modelId="{C0FC53F6-AC09-41D9-B006-2A7BFEBD10EC}" type="presParOf" srcId="{93C82B86-63D0-49DE-9A6D-800DC0656FBB}" destId="{DCECDBCA-3632-4538-A211-D11ADF4B789B}" srcOrd="2" destOrd="0" presId="urn:microsoft.com/office/officeart/2005/8/layout/cycle2"/>
    <dgm:cxn modelId="{1EAA8803-FA3C-41BB-96B4-ECFA875A688F}" type="presParOf" srcId="{93C82B86-63D0-49DE-9A6D-800DC0656FBB}" destId="{53136390-C310-4EA6-86A5-C34F3172CE4B}" srcOrd="3" destOrd="0" presId="urn:microsoft.com/office/officeart/2005/8/layout/cycle2"/>
    <dgm:cxn modelId="{67BE19A2-2D2F-4E18-9886-17BF00E902CA}" type="presParOf" srcId="{53136390-C310-4EA6-86A5-C34F3172CE4B}" destId="{330ACF2B-2CEC-41E6-87A8-035A95584300}" srcOrd="0" destOrd="0" presId="urn:microsoft.com/office/officeart/2005/8/layout/cycle2"/>
    <dgm:cxn modelId="{133A2105-FCCE-4A29-ABCE-34B1255EF370}" type="presParOf" srcId="{93C82B86-63D0-49DE-9A6D-800DC0656FBB}" destId="{40E1847B-B26B-4B1C-9A2D-2A68BB9716CA}" srcOrd="4" destOrd="0" presId="urn:microsoft.com/office/officeart/2005/8/layout/cycle2"/>
    <dgm:cxn modelId="{5D3A42A8-41FF-42C2-B499-08C4D68DE7FE}" type="presParOf" srcId="{93C82B86-63D0-49DE-9A6D-800DC0656FBB}" destId="{70BE552B-D39D-4966-9D2E-83196E8D9D51}" srcOrd="5" destOrd="0" presId="urn:microsoft.com/office/officeart/2005/8/layout/cycle2"/>
    <dgm:cxn modelId="{E5902204-09A3-4951-9C65-E307AC2B6952}" type="presParOf" srcId="{70BE552B-D39D-4966-9D2E-83196E8D9D51}" destId="{47E86DF7-EB69-4F37-B314-0C9470DDF21A}" srcOrd="0" destOrd="0" presId="urn:microsoft.com/office/officeart/2005/8/layout/cycle2"/>
    <dgm:cxn modelId="{4762A1D5-3323-4B8A-B8F4-E8E6940E198F}" type="presParOf" srcId="{93C82B86-63D0-49DE-9A6D-800DC0656FBB}" destId="{2B763E4B-C44A-4942-9A4D-80F155970A76}" srcOrd="6" destOrd="0" presId="urn:microsoft.com/office/officeart/2005/8/layout/cycle2"/>
    <dgm:cxn modelId="{25FA6152-7B2C-4A7D-85E4-5B07863E8F96}" type="presParOf" srcId="{93C82B86-63D0-49DE-9A6D-800DC0656FBB}" destId="{279E2FD6-D341-4D75-B194-3852E631AB39}" srcOrd="7" destOrd="0" presId="urn:microsoft.com/office/officeart/2005/8/layout/cycle2"/>
    <dgm:cxn modelId="{9256AB5B-1B9A-49F8-A2AD-606DFA620E7B}" type="presParOf" srcId="{279E2FD6-D341-4D75-B194-3852E631AB39}" destId="{B608991A-9637-4DF9-9C31-88BA70B9F8AF}" srcOrd="0" destOrd="0" presId="urn:microsoft.com/office/officeart/2005/8/layout/cycle2"/>
    <dgm:cxn modelId="{7630A842-1298-402D-B2A3-7EFDCB4B6992}" type="presParOf" srcId="{93C82B86-63D0-49DE-9A6D-800DC0656FBB}" destId="{EECA6A4A-D283-4B6A-9688-AFA9341FA21B}" srcOrd="8" destOrd="0" presId="urn:microsoft.com/office/officeart/2005/8/layout/cycle2"/>
    <dgm:cxn modelId="{704B804A-AAA1-4D97-85E9-6500D97CEBC0}" type="presParOf" srcId="{93C82B86-63D0-49DE-9A6D-800DC0656FBB}" destId="{0478525D-B226-4AFF-9EB6-BE4905EEA883}" srcOrd="9" destOrd="0" presId="urn:microsoft.com/office/officeart/2005/8/layout/cycle2"/>
    <dgm:cxn modelId="{1E7E75A3-E8AE-498A-9B16-4C64917BDCEF}" type="presParOf" srcId="{0478525D-B226-4AFF-9EB6-BE4905EEA883}" destId="{73D28AEE-CF37-40F5-ABB0-86514DD8F558}" srcOrd="0" destOrd="0" presId="urn:microsoft.com/office/officeart/2005/8/layout/cycle2"/>
    <dgm:cxn modelId="{44282D27-5D70-48EF-B339-B29F32743F47}" type="presParOf" srcId="{93C82B86-63D0-49DE-9A6D-800DC0656FBB}" destId="{66C38807-F6C4-47DD-82AE-3EA5C5A03FD9}" srcOrd="10" destOrd="0" presId="urn:microsoft.com/office/officeart/2005/8/layout/cycle2"/>
    <dgm:cxn modelId="{19DC28FC-74F1-4636-BD38-41B84D2DBB04}" type="presParOf" srcId="{93C82B86-63D0-49DE-9A6D-800DC0656FBB}" destId="{98E43734-C509-4B34-8FCD-0814B3F12573}" srcOrd="11" destOrd="0" presId="urn:microsoft.com/office/officeart/2005/8/layout/cycle2"/>
    <dgm:cxn modelId="{C5499462-4B96-4A64-85BD-980137EDB459}" type="presParOf" srcId="{98E43734-C509-4B34-8FCD-0814B3F12573}" destId="{8FEF87DF-5298-4C8B-99DF-7EED84D6A4C0}" srcOrd="0" destOrd="0" presId="urn:microsoft.com/office/officeart/2005/8/layout/cycle2"/>
    <dgm:cxn modelId="{EE0D7DA3-B22F-4112-A4B1-DE59D6F2D328}" type="presParOf" srcId="{93C82B86-63D0-49DE-9A6D-800DC0656FBB}" destId="{8D1935A8-7205-49E6-90F3-9A75B789DD1E}" srcOrd="12" destOrd="0" presId="urn:microsoft.com/office/officeart/2005/8/layout/cycle2"/>
    <dgm:cxn modelId="{5CC398EE-948C-4CE2-B15A-3D54F81B9E8A}" type="presParOf" srcId="{93C82B86-63D0-49DE-9A6D-800DC0656FBB}" destId="{0ECA0500-66F6-45BC-A334-DB6E666C11CA}" srcOrd="13" destOrd="0" presId="urn:microsoft.com/office/officeart/2005/8/layout/cycle2"/>
    <dgm:cxn modelId="{E0AE02B1-E1C2-4974-8830-9C9E9C097561}" type="presParOf" srcId="{0ECA0500-66F6-45BC-A334-DB6E666C11CA}" destId="{E6C84D54-B08A-4767-8C1C-28EBDE61231D}" srcOrd="0" destOrd="0" presId="urn:microsoft.com/office/officeart/2005/8/layout/cycle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A53BDC-1BA3-4068-B9D0-14D7BF89F522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FEB6D12-F0C3-4D13-8076-68DFB81B967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Graded Score Earned by Students in  First Term &amp; Second Term</a:t>
          </a:r>
          <a:endParaRPr lang="en-IN" b="1" dirty="0">
            <a:solidFill>
              <a:schemeClr val="tx1"/>
            </a:solidFill>
          </a:endParaRPr>
        </a:p>
      </dgm:t>
    </dgm:pt>
    <dgm:pt modelId="{59E70BEE-4B07-45B9-9082-2AC8E7FEFC3F}" type="parTrans" cxnId="{9AE5FB9A-2828-408A-A93E-132DB18F9FA7}">
      <dgm:prSet/>
      <dgm:spPr/>
      <dgm:t>
        <a:bodyPr/>
        <a:lstStyle/>
        <a:p>
          <a:endParaRPr lang="en-IN"/>
        </a:p>
      </dgm:t>
    </dgm:pt>
    <dgm:pt modelId="{256842C4-1F2D-4164-83EC-87D984DD45E3}" type="sibTrans" cxnId="{9AE5FB9A-2828-408A-A93E-132DB18F9FA7}">
      <dgm:prSet/>
      <dgm:spPr/>
      <dgm:t>
        <a:bodyPr/>
        <a:lstStyle/>
        <a:p>
          <a:endParaRPr lang="en-IN"/>
        </a:p>
      </dgm:t>
    </dgm:pt>
    <dgm:pt modelId="{6F6EFF9B-84AC-4201-A4C2-6E5447848D9D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COST/ FEES  OF  COURSE attained Not Affordable</a:t>
          </a:r>
          <a:endParaRPr lang="en-IN" sz="1400" b="1" dirty="0">
            <a:solidFill>
              <a:schemeClr val="tx1"/>
            </a:solidFill>
          </a:endParaRPr>
        </a:p>
      </dgm:t>
    </dgm:pt>
    <dgm:pt modelId="{CDCC8694-D33A-4ADB-9264-1B6BD813A657}" type="parTrans" cxnId="{6931BD52-E01A-444D-AF13-F9D2495986A7}">
      <dgm:prSet/>
      <dgm:spPr/>
      <dgm:t>
        <a:bodyPr/>
        <a:lstStyle/>
        <a:p>
          <a:endParaRPr lang="en-IN"/>
        </a:p>
      </dgm:t>
    </dgm:pt>
    <dgm:pt modelId="{145445BF-6E52-4696-B811-E1B5101121D7}" type="sibTrans" cxnId="{6931BD52-E01A-444D-AF13-F9D2495986A7}">
      <dgm:prSet/>
      <dgm:spPr/>
      <dgm:t>
        <a:bodyPr/>
        <a:lstStyle/>
        <a:p>
          <a:endParaRPr lang="en-IN"/>
        </a:p>
      </dgm:t>
    </dgm:pt>
    <dgm:pt modelId="{18FD0FF3-B80D-4109-BE21-D478814F1E07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Less or no Family contribution  For  Fees  &amp; More of Unmet needs</a:t>
          </a:r>
          <a:endParaRPr lang="en-IN" sz="1400" b="1" dirty="0">
            <a:solidFill>
              <a:schemeClr val="tx1"/>
            </a:solidFill>
          </a:endParaRPr>
        </a:p>
      </dgm:t>
    </dgm:pt>
    <dgm:pt modelId="{CF021ECE-960C-4150-92A7-E44AE3D6B06A}" type="parTrans" cxnId="{E072EC45-2CCA-4036-A1BB-FA5AB0273A91}">
      <dgm:prSet/>
      <dgm:spPr/>
      <dgm:t>
        <a:bodyPr/>
        <a:lstStyle/>
        <a:p>
          <a:endParaRPr lang="en-IN"/>
        </a:p>
      </dgm:t>
    </dgm:pt>
    <dgm:pt modelId="{4EF8BBC5-7A12-415D-9A94-0000B5E384DF}" type="sibTrans" cxnId="{E072EC45-2CCA-4036-A1BB-FA5AB0273A91}">
      <dgm:prSet/>
      <dgm:spPr/>
      <dgm:t>
        <a:bodyPr/>
        <a:lstStyle/>
        <a:p>
          <a:endParaRPr lang="en-IN"/>
        </a:p>
      </dgm:t>
    </dgm:pt>
    <dgm:pt modelId="{453E2347-EE3F-4EF5-BCB8-4AB0821116DD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Long  Distance from Home  to  University</a:t>
          </a:r>
          <a:endParaRPr lang="en-IN" sz="1600" b="1" dirty="0">
            <a:solidFill>
              <a:schemeClr val="tx1"/>
            </a:solidFill>
          </a:endParaRPr>
        </a:p>
      </dgm:t>
    </dgm:pt>
    <dgm:pt modelId="{674C8DB2-26B4-40DA-9516-1858DB9DFD2A}" type="parTrans" cxnId="{F741521B-BC0B-4D3F-959F-F26226A188F8}">
      <dgm:prSet/>
      <dgm:spPr/>
      <dgm:t>
        <a:bodyPr/>
        <a:lstStyle/>
        <a:p>
          <a:endParaRPr lang="en-IN"/>
        </a:p>
      </dgm:t>
    </dgm:pt>
    <dgm:pt modelId="{416CC8C3-666B-4A79-B707-CBE1A48BB592}" type="sibTrans" cxnId="{F741521B-BC0B-4D3F-959F-F26226A188F8}">
      <dgm:prSet/>
      <dgm:spPr/>
      <dgm:t>
        <a:bodyPr/>
        <a:lstStyle/>
        <a:p>
          <a:endParaRPr lang="en-IN"/>
        </a:p>
      </dgm:t>
    </dgm:pt>
    <dgm:pt modelId="{36F11B41-E9F3-4F93-B786-BC40D7300ADD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HIGH SCHOOL GPA SCORE  that was very low </a:t>
          </a:r>
          <a:endParaRPr lang="en-IN" sz="1600" b="1" dirty="0">
            <a:solidFill>
              <a:schemeClr val="tx1"/>
            </a:solidFill>
          </a:endParaRPr>
        </a:p>
      </dgm:t>
    </dgm:pt>
    <dgm:pt modelId="{9B96C4F9-4B59-4CAA-ABF7-4FE0D4A70EDD}" type="parTrans" cxnId="{CCEE531C-9D2D-463E-A06A-9D5DD74429A3}">
      <dgm:prSet/>
      <dgm:spPr/>
      <dgm:t>
        <a:bodyPr/>
        <a:lstStyle/>
        <a:p>
          <a:endParaRPr lang="en-IN"/>
        </a:p>
      </dgm:t>
    </dgm:pt>
    <dgm:pt modelId="{FD4FDCED-4F42-4FAD-8E23-0E69607B3C5B}" type="sibTrans" cxnId="{CCEE531C-9D2D-463E-A06A-9D5DD74429A3}">
      <dgm:prSet/>
      <dgm:spPr/>
      <dgm:t>
        <a:bodyPr/>
        <a:lstStyle/>
        <a:p>
          <a:endParaRPr lang="en-IN"/>
        </a:p>
      </dgm:t>
    </dgm:pt>
    <dgm:pt modelId="{E82FB412-15CC-47D3-A98D-DE4884874F62}" type="pres">
      <dgm:prSet presAssocID="{28A53BDC-1BA3-4068-B9D0-14D7BF89F52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73D4F5-2139-4241-9A61-F7E31FC08625}" type="pres">
      <dgm:prSet presAssocID="{0FEB6D12-F0C3-4D13-8076-68DFB81B967B}" presName="node" presStyleLbl="node1" presStyleIdx="0" presStyleCnt="5" custScaleX="1447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BA03EE-B1A2-4C21-B955-5D20ACEE63BC}" type="pres">
      <dgm:prSet presAssocID="{0FEB6D12-F0C3-4D13-8076-68DFB81B967B}" presName="spNode" presStyleCnt="0"/>
      <dgm:spPr/>
    </dgm:pt>
    <dgm:pt modelId="{B51FA5FB-48BC-4CA4-96E9-E2FAFE52E372}" type="pres">
      <dgm:prSet presAssocID="{256842C4-1F2D-4164-83EC-87D984DD45E3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A6EBA8D-42CD-4752-8AF0-55AA557AA02E}" type="pres">
      <dgm:prSet presAssocID="{6F6EFF9B-84AC-4201-A4C2-6E5447848D9D}" presName="node" presStyleLbl="node1" presStyleIdx="1" presStyleCnt="5" custScaleX="1617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FE59A5-4641-461D-8E12-807D4A97A117}" type="pres">
      <dgm:prSet presAssocID="{6F6EFF9B-84AC-4201-A4C2-6E5447848D9D}" presName="spNode" presStyleCnt="0"/>
      <dgm:spPr/>
    </dgm:pt>
    <dgm:pt modelId="{0D15B2E4-94AB-4E8F-8DB9-FB0FF12CBB37}" type="pres">
      <dgm:prSet presAssocID="{145445BF-6E52-4696-B811-E1B5101121D7}" presName="sibTrans" presStyleLbl="sibTrans1D1" presStyleIdx="1" presStyleCnt="5"/>
      <dgm:spPr/>
      <dgm:t>
        <a:bodyPr/>
        <a:lstStyle/>
        <a:p>
          <a:endParaRPr lang="en-IN"/>
        </a:p>
      </dgm:t>
    </dgm:pt>
    <dgm:pt modelId="{66EAA020-4510-40D8-9DA9-CAABCBF83DEB}" type="pres">
      <dgm:prSet presAssocID="{18FD0FF3-B80D-4109-BE21-D478814F1E07}" presName="node" presStyleLbl="node1" presStyleIdx="2" presStyleCnt="5" custScaleX="154240" custRadScaleRad="97588" custRadScaleInc="-17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1D9ACE-16F1-4670-9EE1-3B6B811D8B68}" type="pres">
      <dgm:prSet presAssocID="{18FD0FF3-B80D-4109-BE21-D478814F1E07}" presName="spNode" presStyleCnt="0"/>
      <dgm:spPr/>
    </dgm:pt>
    <dgm:pt modelId="{C01705DC-ECB2-4562-8E2F-CFF5AE86406C}" type="pres">
      <dgm:prSet presAssocID="{4EF8BBC5-7A12-415D-9A94-0000B5E384DF}" presName="sibTrans" presStyleLbl="sibTrans1D1" presStyleIdx="2" presStyleCnt="5"/>
      <dgm:spPr/>
      <dgm:t>
        <a:bodyPr/>
        <a:lstStyle/>
        <a:p>
          <a:endParaRPr lang="en-IN"/>
        </a:p>
      </dgm:t>
    </dgm:pt>
    <dgm:pt modelId="{C89B80F7-06D9-484E-A533-9389C044FA78}" type="pres">
      <dgm:prSet presAssocID="{453E2347-EE3F-4EF5-BCB8-4AB0821116DD}" presName="node" presStyleLbl="node1" presStyleIdx="3" presStyleCnt="5" custScaleX="1337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51EB94-C138-4DB0-9733-F34D1A73C960}" type="pres">
      <dgm:prSet presAssocID="{453E2347-EE3F-4EF5-BCB8-4AB0821116DD}" presName="spNode" presStyleCnt="0"/>
      <dgm:spPr/>
    </dgm:pt>
    <dgm:pt modelId="{084360F2-A0C2-4E86-BE5E-D0F67447343E}" type="pres">
      <dgm:prSet presAssocID="{416CC8C3-666B-4A79-B707-CBE1A48BB592}" presName="sibTrans" presStyleLbl="sibTrans1D1" presStyleIdx="3" presStyleCnt="5"/>
      <dgm:spPr/>
      <dgm:t>
        <a:bodyPr/>
        <a:lstStyle/>
        <a:p>
          <a:endParaRPr lang="en-IN"/>
        </a:p>
      </dgm:t>
    </dgm:pt>
    <dgm:pt modelId="{64EAD150-558D-4856-A66D-DEA490330493}" type="pres">
      <dgm:prSet presAssocID="{36F11B41-E9F3-4F93-B786-BC40D7300ADD}" presName="node" presStyleLbl="node1" presStyleIdx="4" presStyleCnt="5" custScaleX="1511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63324E-E37F-4273-B1B8-C9C63B73BE56}" type="pres">
      <dgm:prSet presAssocID="{36F11B41-E9F3-4F93-B786-BC40D7300ADD}" presName="spNode" presStyleCnt="0"/>
      <dgm:spPr/>
    </dgm:pt>
    <dgm:pt modelId="{7C0A8E51-0FC7-45FA-B128-44FC4CD20447}" type="pres">
      <dgm:prSet presAssocID="{FD4FDCED-4F42-4FAD-8E23-0E69607B3C5B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CCEE531C-9D2D-463E-A06A-9D5DD74429A3}" srcId="{28A53BDC-1BA3-4068-B9D0-14D7BF89F522}" destId="{36F11B41-E9F3-4F93-B786-BC40D7300ADD}" srcOrd="4" destOrd="0" parTransId="{9B96C4F9-4B59-4CAA-ABF7-4FE0D4A70EDD}" sibTransId="{FD4FDCED-4F42-4FAD-8E23-0E69607B3C5B}"/>
    <dgm:cxn modelId="{DEC59236-E785-4D4B-8D25-A9E1576B2CBD}" type="presOf" srcId="{36F11B41-E9F3-4F93-B786-BC40D7300ADD}" destId="{64EAD150-558D-4856-A66D-DEA490330493}" srcOrd="0" destOrd="0" presId="urn:microsoft.com/office/officeart/2005/8/layout/cycle5"/>
    <dgm:cxn modelId="{4F895444-A4D7-43AD-B99E-4B7D50A7FEC9}" type="presOf" srcId="{6F6EFF9B-84AC-4201-A4C2-6E5447848D9D}" destId="{BA6EBA8D-42CD-4752-8AF0-55AA557AA02E}" srcOrd="0" destOrd="0" presId="urn:microsoft.com/office/officeart/2005/8/layout/cycle5"/>
    <dgm:cxn modelId="{D846A14D-5602-48DA-9763-411F628D6E41}" type="presOf" srcId="{FD4FDCED-4F42-4FAD-8E23-0E69607B3C5B}" destId="{7C0A8E51-0FC7-45FA-B128-44FC4CD20447}" srcOrd="0" destOrd="0" presId="urn:microsoft.com/office/officeart/2005/8/layout/cycle5"/>
    <dgm:cxn modelId="{716C00EA-7E2C-4D3E-BA47-CEE1416FD396}" type="presOf" srcId="{18FD0FF3-B80D-4109-BE21-D478814F1E07}" destId="{66EAA020-4510-40D8-9DA9-CAABCBF83DEB}" srcOrd="0" destOrd="0" presId="urn:microsoft.com/office/officeart/2005/8/layout/cycle5"/>
    <dgm:cxn modelId="{E19AE52A-314F-42BF-B411-0E77DAE87DE7}" type="presOf" srcId="{28A53BDC-1BA3-4068-B9D0-14D7BF89F522}" destId="{E82FB412-15CC-47D3-A98D-DE4884874F62}" srcOrd="0" destOrd="0" presId="urn:microsoft.com/office/officeart/2005/8/layout/cycle5"/>
    <dgm:cxn modelId="{B28575CB-A2A6-4BB8-A7AB-0B8DF76430F5}" type="presOf" srcId="{453E2347-EE3F-4EF5-BCB8-4AB0821116DD}" destId="{C89B80F7-06D9-484E-A533-9389C044FA78}" srcOrd="0" destOrd="0" presId="urn:microsoft.com/office/officeart/2005/8/layout/cycle5"/>
    <dgm:cxn modelId="{BD05ED6A-A07C-45F0-AA3C-28834747E8FF}" type="presOf" srcId="{4EF8BBC5-7A12-415D-9A94-0000B5E384DF}" destId="{C01705DC-ECB2-4562-8E2F-CFF5AE86406C}" srcOrd="0" destOrd="0" presId="urn:microsoft.com/office/officeart/2005/8/layout/cycle5"/>
    <dgm:cxn modelId="{F79A7858-C224-48F1-ABAB-3EDCE08804DA}" type="presOf" srcId="{145445BF-6E52-4696-B811-E1B5101121D7}" destId="{0D15B2E4-94AB-4E8F-8DB9-FB0FF12CBB37}" srcOrd="0" destOrd="0" presId="urn:microsoft.com/office/officeart/2005/8/layout/cycle5"/>
    <dgm:cxn modelId="{D0E4ECE8-B3A1-4AEF-96E5-BB214215998E}" type="presOf" srcId="{416CC8C3-666B-4A79-B707-CBE1A48BB592}" destId="{084360F2-A0C2-4E86-BE5E-D0F67447343E}" srcOrd="0" destOrd="0" presId="urn:microsoft.com/office/officeart/2005/8/layout/cycle5"/>
    <dgm:cxn modelId="{1CF9F60E-839B-48D8-B5E1-8339C9D03551}" type="presOf" srcId="{0FEB6D12-F0C3-4D13-8076-68DFB81B967B}" destId="{7873D4F5-2139-4241-9A61-F7E31FC08625}" srcOrd="0" destOrd="0" presId="urn:microsoft.com/office/officeart/2005/8/layout/cycle5"/>
    <dgm:cxn modelId="{6931BD52-E01A-444D-AF13-F9D2495986A7}" srcId="{28A53BDC-1BA3-4068-B9D0-14D7BF89F522}" destId="{6F6EFF9B-84AC-4201-A4C2-6E5447848D9D}" srcOrd="1" destOrd="0" parTransId="{CDCC8694-D33A-4ADB-9264-1B6BD813A657}" sibTransId="{145445BF-6E52-4696-B811-E1B5101121D7}"/>
    <dgm:cxn modelId="{F741521B-BC0B-4D3F-959F-F26226A188F8}" srcId="{28A53BDC-1BA3-4068-B9D0-14D7BF89F522}" destId="{453E2347-EE3F-4EF5-BCB8-4AB0821116DD}" srcOrd="3" destOrd="0" parTransId="{674C8DB2-26B4-40DA-9516-1858DB9DFD2A}" sibTransId="{416CC8C3-666B-4A79-B707-CBE1A48BB592}"/>
    <dgm:cxn modelId="{9AE5FB9A-2828-408A-A93E-132DB18F9FA7}" srcId="{28A53BDC-1BA3-4068-B9D0-14D7BF89F522}" destId="{0FEB6D12-F0C3-4D13-8076-68DFB81B967B}" srcOrd="0" destOrd="0" parTransId="{59E70BEE-4B07-45B9-9082-2AC8E7FEFC3F}" sibTransId="{256842C4-1F2D-4164-83EC-87D984DD45E3}"/>
    <dgm:cxn modelId="{E072EC45-2CCA-4036-A1BB-FA5AB0273A91}" srcId="{28A53BDC-1BA3-4068-B9D0-14D7BF89F522}" destId="{18FD0FF3-B80D-4109-BE21-D478814F1E07}" srcOrd="2" destOrd="0" parTransId="{CF021ECE-960C-4150-92A7-E44AE3D6B06A}" sibTransId="{4EF8BBC5-7A12-415D-9A94-0000B5E384DF}"/>
    <dgm:cxn modelId="{8F51C58E-1675-4933-AAA9-8451E9D3F388}" type="presOf" srcId="{256842C4-1F2D-4164-83EC-87D984DD45E3}" destId="{B51FA5FB-48BC-4CA4-96E9-E2FAFE52E372}" srcOrd="0" destOrd="0" presId="urn:microsoft.com/office/officeart/2005/8/layout/cycle5"/>
    <dgm:cxn modelId="{1FD3E6CA-1F65-4330-B3D4-C57B56CEBE27}" type="presParOf" srcId="{E82FB412-15CC-47D3-A98D-DE4884874F62}" destId="{7873D4F5-2139-4241-9A61-F7E31FC08625}" srcOrd="0" destOrd="0" presId="urn:microsoft.com/office/officeart/2005/8/layout/cycle5"/>
    <dgm:cxn modelId="{3B35A2BF-D894-4DCC-948B-2C387BEEF6B2}" type="presParOf" srcId="{E82FB412-15CC-47D3-A98D-DE4884874F62}" destId="{86BA03EE-B1A2-4C21-B955-5D20ACEE63BC}" srcOrd="1" destOrd="0" presId="urn:microsoft.com/office/officeart/2005/8/layout/cycle5"/>
    <dgm:cxn modelId="{4E85372E-5327-4783-A5EE-6BDFC955C23C}" type="presParOf" srcId="{E82FB412-15CC-47D3-A98D-DE4884874F62}" destId="{B51FA5FB-48BC-4CA4-96E9-E2FAFE52E372}" srcOrd="2" destOrd="0" presId="urn:microsoft.com/office/officeart/2005/8/layout/cycle5"/>
    <dgm:cxn modelId="{63B596F8-FD99-4C32-BB1F-1C6BF73EB9E3}" type="presParOf" srcId="{E82FB412-15CC-47D3-A98D-DE4884874F62}" destId="{BA6EBA8D-42CD-4752-8AF0-55AA557AA02E}" srcOrd="3" destOrd="0" presId="urn:microsoft.com/office/officeart/2005/8/layout/cycle5"/>
    <dgm:cxn modelId="{79AC5C22-3949-42F9-BE7B-DC61E4F0747F}" type="presParOf" srcId="{E82FB412-15CC-47D3-A98D-DE4884874F62}" destId="{D3FE59A5-4641-461D-8E12-807D4A97A117}" srcOrd="4" destOrd="0" presId="urn:microsoft.com/office/officeart/2005/8/layout/cycle5"/>
    <dgm:cxn modelId="{3EDC4B51-6913-4FB4-ABF3-E2D1964EB73C}" type="presParOf" srcId="{E82FB412-15CC-47D3-A98D-DE4884874F62}" destId="{0D15B2E4-94AB-4E8F-8DB9-FB0FF12CBB37}" srcOrd="5" destOrd="0" presId="urn:microsoft.com/office/officeart/2005/8/layout/cycle5"/>
    <dgm:cxn modelId="{8A2891C5-5061-46A1-9381-08861F164B54}" type="presParOf" srcId="{E82FB412-15CC-47D3-A98D-DE4884874F62}" destId="{66EAA020-4510-40D8-9DA9-CAABCBF83DEB}" srcOrd="6" destOrd="0" presId="urn:microsoft.com/office/officeart/2005/8/layout/cycle5"/>
    <dgm:cxn modelId="{B38AC177-F5A7-483E-88AD-F8E3C6518B93}" type="presParOf" srcId="{E82FB412-15CC-47D3-A98D-DE4884874F62}" destId="{B41D9ACE-16F1-4670-9EE1-3B6B811D8B68}" srcOrd="7" destOrd="0" presId="urn:microsoft.com/office/officeart/2005/8/layout/cycle5"/>
    <dgm:cxn modelId="{EBD53EE0-046A-4658-8CD3-FCB72E2F3BEB}" type="presParOf" srcId="{E82FB412-15CC-47D3-A98D-DE4884874F62}" destId="{C01705DC-ECB2-4562-8E2F-CFF5AE86406C}" srcOrd="8" destOrd="0" presId="urn:microsoft.com/office/officeart/2005/8/layout/cycle5"/>
    <dgm:cxn modelId="{C31020F3-8A53-4F81-A563-C297FCA452D3}" type="presParOf" srcId="{E82FB412-15CC-47D3-A98D-DE4884874F62}" destId="{C89B80F7-06D9-484E-A533-9389C044FA78}" srcOrd="9" destOrd="0" presId="urn:microsoft.com/office/officeart/2005/8/layout/cycle5"/>
    <dgm:cxn modelId="{D3C835A9-F991-445C-920A-B08D9CE87731}" type="presParOf" srcId="{E82FB412-15CC-47D3-A98D-DE4884874F62}" destId="{6351EB94-C138-4DB0-9733-F34D1A73C960}" srcOrd="10" destOrd="0" presId="urn:microsoft.com/office/officeart/2005/8/layout/cycle5"/>
    <dgm:cxn modelId="{A4A9D44B-E20D-4674-BBA0-1669A1B8D7FB}" type="presParOf" srcId="{E82FB412-15CC-47D3-A98D-DE4884874F62}" destId="{084360F2-A0C2-4E86-BE5E-D0F67447343E}" srcOrd="11" destOrd="0" presId="urn:microsoft.com/office/officeart/2005/8/layout/cycle5"/>
    <dgm:cxn modelId="{37D33F96-EDC0-4686-A0BC-67FB524029B4}" type="presParOf" srcId="{E82FB412-15CC-47D3-A98D-DE4884874F62}" destId="{64EAD150-558D-4856-A66D-DEA490330493}" srcOrd="12" destOrd="0" presId="urn:microsoft.com/office/officeart/2005/8/layout/cycle5"/>
    <dgm:cxn modelId="{8062DF51-FB88-4695-B725-DD5263703AAA}" type="presParOf" srcId="{E82FB412-15CC-47D3-A98D-DE4884874F62}" destId="{5B63324E-E37F-4273-B1B8-C9C63B73BE56}" srcOrd="13" destOrd="0" presId="urn:microsoft.com/office/officeart/2005/8/layout/cycle5"/>
    <dgm:cxn modelId="{6FE131FD-63FE-4981-884A-A5D499BD9B75}" type="presParOf" srcId="{E82FB412-15CC-47D3-A98D-DE4884874F62}" destId="{7C0A8E51-0FC7-45FA-B128-44FC4CD20447}" srcOrd="14" destOrd="0" presId="urn:microsoft.com/office/officeart/2005/8/layout/cycle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75FA39-81F8-4663-BA82-04472F8C0771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62C2DF0-03FB-4575-909D-FCD818512F1E}">
      <dgm:prSet phldrT="[Text]" custT="1"/>
      <dgm:spPr/>
      <dgm:t>
        <a:bodyPr/>
        <a:lstStyle/>
        <a:p>
          <a:r>
            <a:rPr lang="en-IN" sz="2400" b="0" i="0" u="none" dirty="0" smtClean="0">
              <a:solidFill>
                <a:schemeClr val="tx1"/>
              </a:solidFill>
            </a:rPr>
            <a:t>Student's High School GPA score</a:t>
          </a:r>
          <a:endParaRPr lang="en-IN" sz="1400" b="1" dirty="0">
            <a:solidFill>
              <a:schemeClr val="tx1"/>
            </a:solidFill>
          </a:endParaRPr>
        </a:p>
      </dgm:t>
    </dgm:pt>
    <dgm:pt modelId="{0024D7D4-9871-4DF2-A7DD-8E884235DCA6}" type="parTrans" cxnId="{B2A08EE9-1E56-4008-B43E-D92224DF9BB1}">
      <dgm:prSet/>
      <dgm:spPr/>
      <dgm:t>
        <a:bodyPr/>
        <a:lstStyle/>
        <a:p>
          <a:endParaRPr lang="en-IN"/>
        </a:p>
      </dgm:t>
    </dgm:pt>
    <dgm:pt modelId="{5207CF16-587F-48C7-B223-73197BD4B2F3}" type="sibTrans" cxnId="{B2A08EE9-1E56-4008-B43E-D92224DF9BB1}">
      <dgm:prSet/>
      <dgm:spPr/>
      <dgm:t>
        <a:bodyPr/>
        <a:lstStyle/>
        <a:p>
          <a:endParaRPr lang="en-IN"/>
        </a:p>
      </dgm:t>
    </dgm:pt>
    <dgm:pt modelId="{DCAD9649-3A3B-4931-BBBE-1A3FD87390C1}">
      <dgm:prSet phldrT="[Text]" custT="1"/>
      <dgm:spPr/>
      <dgm:t>
        <a:bodyPr/>
        <a:lstStyle/>
        <a:p>
          <a:r>
            <a:rPr lang="en-US" sz="1400" b="1" dirty="0" smtClean="0"/>
            <a:t>Set minimum criteria  that the cut off score that has to be above 3.0 or 2.5</a:t>
          </a:r>
          <a:endParaRPr lang="en-IN" sz="1400" b="1" dirty="0"/>
        </a:p>
      </dgm:t>
    </dgm:pt>
    <dgm:pt modelId="{E706F26D-746A-48DA-83F6-0AA28EE68F2B}" type="parTrans" cxnId="{6E887F70-24CF-4D7C-B64A-0ED812E9C6FA}">
      <dgm:prSet/>
      <dgm:spPr/>
      <dgm:t>
        <a:bodyPr/>
        <a:lstStyle/>
        <a:p>
          <a:endParaRPr lang="en-IN"/>
        </a:p>
      </dgm:t>
    </dgm:pt>
    <dgm:pt modelId="{5C5F319F-2ABD-4EB8-BFFF-84AFEFA689F7}" type="sibTrans" cxnId="{6E887F70-24CF-4D7C-B64A-0ED812E9C6FA}">
      <dgm:prSet/>
      <dgm:spPr/>
      <dgm:t>
        <a:bodyPr/>
        <a:lstStyle/>
        <a:p>
          <a:endParaRPr lang="en-IN"/>
        </a:p>
      </dgm:t>
    </dgm:pt>
    <dgm:pt modelId="{CE244E40-59C2-41E1-B2F2-39934383FED0}">
      <dgm:prSet phldrT="[Text]" custT="1"/>
      <dgm:spPr/>
      <dgm:t>
        <a:bodyPr/>
        <a:lstStyle/>
        <a:p>
          <a:r>
            <a:rPr lang="en-IN" sz="1400" b="1" dirty="0" smtClean="0">
              <a:solidFill>
                <a:schemeClr val="tx1"/>
              </a:solidFill>
            </a:rPr>
            <a:t>Hours earned by student or Grade points earned by Student in First &amp; Second </a:t>
          </a:r>
          <a:r>
            <a:rPr lang="en-IN" sz="1400" b="1" dirty="0" smtClean="0">
              <a:solidFill>
                <a:schemeClr val="tx1"/>
              </a:solidFill>
            </a:rPr>
            <a:t>semester</a:t>
          </a:r>
          <a:endParaRPr lang="en-IN" sz="2000" b="1" dirty="0">
            <a:solidFill>
              <a:schemeClr val="tx1"/>
            </a:solidFill>
          </a:endParaRPr>
        </a:p>
      </dgm:t>
    </dgm:pt>
    <dgm:pt modelId="{914D147E-EE56-4A71-8F30-BB33F9071F48}" type="parTrans" cxnId="{66CC6E54-03D0-4505-9863-028823E0E441}">
      <dgm:prSet/>
      <dgm:spPr/>
      <dgm:t>
        <a:bodyPr/>
        <a:lstStyle/>
        <a:p>
          <a:endParaRPr lang="en-IN"/>
        </a:p>
      </dgm:t>
    </dgm:pt>
    <dgm:pt modelId="{5ABF1D41-2747-4114-9077-C3A7104E66F5}" type="sibTrans" cxnId="{66CC6E54-03D0-4505-9863-028823E0E441}">
      <dgm:prSet/>
      <dgm:spPr/>
      <dgm:t>
        <a:bodyPr/>
        <a:lstStyle/>
        <a:p>
          <a:endParaRPr lang="en-IN"/>
        </a:p>
      </dgm:t>
    </dgm:pt>
    <dgm:pt modelId="{E4585247-C5F0-4C4B-A732-DA561015B901}">
      <dgm:prSet phldrT="[Text]" custT="1"/>
      <dgm:spPr/>
      <dgm:t>
        <a:bodyPr/>
        <a:lstStyle/>
        <a:p>
          <a:r>
            <a:rPr lang="en-US" sz="1400" b="1" dirty="0" smtClean="0"/>
            <a:t>Grade Points  earned  by students to </a:t>
          </a:r>
          <a:r>
            <a:rPr lang="en-US" sz="1400" b="1" dirty="0" smtClean="0"/>
            <a:t>be encouraged by Awarding them exciting prizes or Certificates</a:t>
          </a:r>
          <a:endParaRPr lang="en-IN" sz="1400" b="1" dirty="0"/>
        </a:p>
      </dgm:t>
    </dgm:pt>
    <dgm:pt modelId="{91E86232-9CC2-4925-805D-8C2A7DAA2516}" type="parTrans" cxnId="{C5C65B3F-3482-4214-8023-65D3F286E7C7}">
      <dgm:prSet/>
      <dgm:spPr/>
      <dgm:t>
        <a:bodyPr/>
        <a:lstStyle/>
        <a:p>
          <a:endParaRPr lang="en-IN"/>
        </a:p>
      </dgm:t>
    </dgm:pt>
    <dgm:pt modelId="{6DAFCBD4-75E5-4AF3-BA43-3EC01109D6C1}" type="sibTrans" cxnId="{C5C65B3F-3482-4214-8023-65D3F286E7C7}">
      <dgm:prSet/>
      <dgm:spPr/>
      <dgm:t>
        <a:bodyPr/>
        <a:lstStyle/>
        <a:p>
          <a:endParaRPr lang="en-IN"/>
        </a:p>
      </dgm:t>
    </dgm:pt>
    <dgm:pt modelId="{762E3675-8943-4491-B7F9-DCEBB195AEE9}">
      <dgm:prSet phldrT="[Text]" custT="1"/>
      <dgm:spPr/>
      <dgm:t>
        <a:bodyPr/>
        <a:lstStyle/>
        <a:p>
          <a:r>
            <a:rPr lang="en-US" sz="1800" b="1" dirty="0" smtClean="0"/>
            <a:t>Distance From Home &amp; On Campus</a:t>
          </a:r>
          <a:endParaRPr lang="en-IN" sz="1800" b="1" dirty="0"/>
        </a:p>
      </dgm:t>
    </dgm:pt>
    <dgm:pt modelId="{572C44A4-B099-4A7A-AC7F-60677203E88B}" type="parTrans" cxnId="{04602ECA-9B45-467A-AD00-C808A79B18B1}">
      <dgm:prSet/>
      <dgm:spPr/>
      <dgm:t>
        <a:bodyPr/>
        <a:lstStyle/>
        <a:p>
          <a:endParaRPr lang="en-IN"/>
        </a:p>
      </dgm:t>
    </dgm:pt>
    <dgm:pt modelId="{615AB3C6-EE82-48BF-A8DF-03EA019FDDC9}" type="sibTrans" cxnId="{04602ECA-9B45-467A-AD00-C808A79B18B1}">
      <dgm:prSet/>
      <dgm:spPr/>
      <dgm:t>
        <a:bodyPr/>
        <a:lstStyle/>
        <a:p>
          <a:endParaRPr lang="en-IN"/>
        </a:p>
      </dgm:t>
    </dgm:pt>
    <dgm:pt modelId="{87957632-F952-4374-83FB-EFEF5115B242}">
      <dgm:prSet phldrT="[Text]" custT="1"/>
      <dgm:spPr/>
      <dgm:t>
        <a:bodyPr/>
        <a:lstStyle/>
        <a:p>
          <a:r>
            <a:rPr lang="en-US" sz="1400" b="1" dirty="0" smtClean="0"/>
            <a:t>Provide Some Transport Facility like Bus or any other means of transport from college to their homes especially for Long Distance students</a:t>
          </a:r>
          <a:endParaRPr lang="en-IN" sz="1400" b="1" dirty="0" smtClean="0"/>
        </a:p>
      </dgm:t>
    </dgm:pt>
    <dgm:pt modelId="{255F709A-5D87-4741-AFD7-67871313BEDC}" type="parTrans" cxnId="{00D046DE-3220-4D0A-B461-BED8CA418FBD}">
      <dgm:prSet/>
      <dgm:spPr/>
      <dgm:t>
        <a:bodyPr/>
        <a:lstStyle/>
        <a:p>
          <a:endParaRPr lang="en-IN"/>
        </a:p>
      </dgm:t>
    </dgm:pt>
    <dgm:pt modelId="{C02FD005-9AC1-473C-9027-EA42C955C2D3}" type="sibTrans" cxnId="{00D046DE-3220-4D0A-B461-BED8CA418FBD}">
      <dgm:prSet/>
      <dgm:spPr/>
      <dgm:t>
        <a:bodyPr/>
        <a:lstStyle/>
        <a:p>
          <a:endParaRPr lang="en-IN"/>
        </a:p>
      </dgm:t>
    </dgm:pt>
    <dgm:pt modelId="{EC63CBBB-69FF-493B-B780-8E0493E55859}">
      <dgm:prSet phldrT="[Text]" custT="1"/>
      <dgm:spPr/>
      <dgm:t>
        <a:bodyPr/>
        <a:lstStyle/>
        <a:p>
          <a:r>
            <a:rPr lang="en-US" sz="1400" b="1" dirty="0" smtClean="0"/>
            <a:t>Encourage &amp; Provide On -Campus Hostel Facility with Good  food / breakfast /rooms to live in. within affordable cost.</a:t>
          </a:r>
          <a:endParaRPr lang="en-IN" sz="1400" b="1" dirty="0" smtClean="0"/>
        </a:p>
      </dgm:t>
    </dgm:pt>
    <dgm:pt modelId="{26DD278B-365D-4A4F-ADB6-4828F97DFB47}" type="parTrans" cxnId="{EBDFA498-2701-4068-BD4B-9DAC944E99EB}">
      <dgm:prSet/>
      <dgm:spPr/>
      <dgm:t>
        <a:bodyPr/>
        <a:lstStyle/>
        <a:p>
          <a:endParaRPr lang="en-IN"/>
        </a:p>
      </dgm:t>
    </dgm:pt>
    <dgm:pt modelId="{78864ECD-B9BE-4268-A551-2AA85003EEB7}" type="sibTrans" cxnId="{EBDFA498-2701-4068-BD4B-9DAC944E99EB}">
      <dgm:prSet/>
      <dgm:spPr/>
      <dgm:t>
        <a:bodyPr/>
        <a:lstStyle/>
        <a:p>
          <a:endParaRPr lang="en-IN"/>
        </a:p>
      </dgm:t>
    </dgm:pt>
    <dgm:pt modelId="{C658D511-A290-4047-BB2B-CD7765E560A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Cost of attend --  Course fees</a:t>
          </a:r>
        </a:p>
        <a:p>
          <a:r>
            <a:rPr lang="en-US" sz="1600" b="1" dirty="0" smtClean="0">
              <a:solidFill>
                <a:schemeClr val="tx1"/>
              </a:solidFill>
            </a:rPr>
            <a:t>Family Contribution &amp; Unmet Needs</a:t>
          </a:r>
          <a:endParaRPr lang="en-IN" sz="1600" b="1" dirty="0">
            <a:solidFill>
              <a:schemeClr val="tx1"/>
            </a:solidFill>
          </a:endParaRPr>
        </a:p>
      </dgm:t>
    </dgm:pt>
    <dgm:pt modelId="{F59B78D4-C7C1-4D59-8464-BBF4FF004BC0}" type="parTrans" cxnId="{D0690258-3382-4A7D-A1E9-A1547CB62762}">
      <dgm:prSet/>
      <dgm:spPr/>
      <dgm:t>
        <a:bodyPr/>
        <a:lstStyle/>
        <a:p>
          <a:endParaRPr lang="en-IN"/>
        </a:p>
      </dgm:t>
    </dgm:pt>
    <dgm:pt modelId="{A02F0F4C-15FD-4DE0-8802-E7D0BA18AE72}" type="sibTrans" cxnId="{D0690258-3382-4A7D-A1E9-A1547CB62762}">
      <dgm:prSet/>
      <dgm:spPr/>
      <dgm:t>
        <a:bodyPr/>
        <a:lstStyle/>
        <a:p>
          <a:endParaRPr lang="en-IN"/>
        </a:p>
      </dgm:t>
    </dgm:pt>
    <dgm:pt modelId="{36EC4D5E-CF12-42CD-AD72-68E9F7487279}">
      <dgm:prSet custT="1"/>
      <dgm:spPr/>
      <dgm:t>
        <a:bodyPr/>
        <a:lstStyle/>
        <a:p>
          <a:r>
            <a:rPr lang="en-US" sz="1400" b="1" dirty="0" smtClean="0"/>
            <a:t>College should start trust funds to support such students by providing scholarships on Merit</a:t>
          </a:r>
          <a:endParaRPr lang="en-IN" sz="1400" b="1" dirty="0" smtClean="0"/>
        </a:p>
      </dgm:t>
    </dgm:pt>
    <dgm:pt modelId="{1E152A84-B432-42F2-A3EE-ECAAEFDC03AD}" type="parTrans" cxnId="{DC3DFFD0-0B22-461E-A9CD-819B9D4C9E20}">
      <dgm:prSet/>
      <dgm:spPr/>
      <dgm:t>
        <a:bodyPr/>
        <a:lstStyle/>
        <a:p>
          <a:endParaRPr lang="en-IN"/>
        </a:p>
      </dgm:t>
    </dgm:pt>
    <dgm:pt modelId="{13A449A6-5639-428D-AE40-A472BFD3FB0B}" type="sibTrans" cxnId="{DC3DFFD0-0B22-461E-A9CD-819B9D4C9E20}">
      <dgm:prSet/>
      <dgm:spPr/>
      <dgm:t>
        <a:bodyPr/>
        <a:lstStyle/>
        <a:p>
          <a:endParaRPr lang="en-IN"/>
        </a:p>
      </dgm:t>
    </dgm:pt>
    <dgm:pt modelId="{2DEE3E26-B90F-43C0-8C48-851BBE2EEC6D}">
      <dgm:prSet custT="1"/>
      <dgm:spPr/>
      <dgm:t>
        <a:bodyPr/>
        <a:lstStyle/>
        <a:p>
          <a:endParaRPr lang="en-IN" sz="1000" b="1" dirty="0"/>
        </a:p>
      </dgm:t>
    </dgm:pt>
    <dgm:pt modelId="{B14F6DF6-C5FB-438F-B22B-5F80583E74F0}" type="parTrans" cxnId="{8DD57B99-9228-4D2C-B7AF-F989FB396511}">
      <dgm:prSet/>
      <dgm:spPr/>
      <dgm:t>
        <a:bodyPr/>
        <a:lstStyle/>
        <a:p>
          <a:endParaRPr lang="en-IN"/>
        </a:p>
      </dgm:t>
    </dgm:pt>
    <dgm:pt modelId="{6C7C1CEE-89CE-41F6-A086-A69C12ACB7EA}" type="sibTrans" cxnId="{8DD57B99-9228-4D2C-B7AF-F989FB396511}">
      <dgm:prSet/>
      <dgm:spPr/>
      <dgm:t>
        <a:bodyPr/>
        <a:lstStyle/>
        <a:p>
          <a:endParaRPr lang="en-IN"/>
        </a:p>
      </dgm:t>
    </dgm:pt>
    <dgm:pt modelId="{852F6CC1-E3E2-4E66-8EB2-59BFD583325C}">
      <dgm:prSet custT="1"/>
      <dgm:spPr/>
      <dgm:t>
        <a:bodyPr/>
        <a:lstStyle/>
        <a:p>
          <a:r>
            <a:rPr lang="en-US" sz="1400" b="1" dirty="0" smtClean="0"/>
            <a:t>  Provide  Education loan for continuation of the course who are having unmet needs &amp; their family contribution is less than needed  or have no support from Family </a:t>
          </a:r>
          <a:endParaRPr lang="en-IN" sz="1400" b="1" dirty="0"/>
        </a:p>
      </dgm:t>
    </dgm:pt>
    <dgm:pt modelId="{AFC9075D-7172-4A11-BAE2-3F20AF6C7CDF}" type="parTrans" cxnId="{776401C9-F21D-4641-8AA0-D841511523B8}">
      <dgm:prSet/>
      <dgm:spPr/>
      <dgm:t>
        <a:bodyPr/>
        <a:lstStyle/>
        <a:p>
          <a:endParaRPr lang="en-IN"/>
        </a:p>
      </dgm:t>
    </dgm:pt>
    <dgm:pt modelId="{055718AA-6093-4F06-87B4-DDD7E2A8840F}" type="sibTrans" cxnId="{776401C9-F21D-4641-8AA0-D841511523B8}">
      <dgm:prSet/>
      <dgm:spPr/>
      <dgm:t>
        <a:bodyPr/>
        <a:lstStyle/>
        <a:p>
          <a:endParaRPr lang="en-IN"/>
        </a:p>
      </dgm:t>
    </dgm:pt>
    <dgm:pt modelId="{4B2B5CD0-23F3-4029-B68B-5CA89DA705D7}">
      <dgm:prSet phldrT="[Text]" custT="1"/>
      <dgm:spPr/>
      <dgm:t>
        <a:bodyPr/>
        <a:lstStyle/>
        <a:p>
          <a:r>
            <a:rPr lang="en-US" sz="1400" b="1" dirty="0" smtClean="0"/>
            <a:t>Introduce Advanced teaching methods  like Smart TV (Digital)</a:t>
          </a:r>
          <a:endParaRPr lang="en-IN" sz="1400" b="1" dirty="0"/>
        </a:p>
      </dgm:t>
    </dgm:pt>
    <dgm:pt modelId="{B6D54362-E4BB-4B48-9804-CF29F1373010}" type="parTrans" cxnId="{7E32A5FA-06F3-4C51-9F6C-FA0D82056B6F}">
      <dgm:prSet/>
      <dgm:spPr/>
      <dgm:t>
        <a:bodyPr/>
        <a:lstStyle/>
        <a:p>
          <a:endParaRPr lang="en-IN"/>
        </a:p>
      </dgm:t>
    </dgm:pt>
    <dgm:pt modelId="{931116E2-012A-4630-96C2-6B93FC16ED83}" type="sibTrans" cxnId="{7E32A5FA-06F3-4C51-9F6C-FA0D82056B6F}">
      <dgm:prSet/>
      <dgm:spPr/>
      <dgm:t>
        <a:bodyPr/>
        <a:lstStyle/>
        <a:p>
          <a:endParaRPr lang="en-IN"/>
        </a:p>
      </dgm:t>
    </dgm:pt>
    <dgm:pt modelId="{57C71293-3AAD-466F-B7AC-69EBB8D8ED8A}" type="pres">
      <dgm:prSet presAssocID="{F675FA39-81F8-4663-BA82-04472F8C0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37B8D7-20EE-43D6-9B64-EB1FDDBE80C5}" type="pres">
      <dgm:prSet presAssocID="{362C2DF0-03FB-4575-909D-FCD818512F1E}" presName="linNode" presStyleCnt="0"/>
      <dgm:spPr/>
    </dgm:pt>
    <dgm:pt modelId="{5EFEB6A5-91D9-44A3-841D-281EE48300C3}" type="pres">
      <dgm:prSet presAssocID="{362C2DF0-03FB-4575-909D-FCD818512F1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AE9BD5-2CFB-4700-8CF2-04CDEB8CDE1D}" type="pres">
      <dgm:prSet presAssocID="{362C2DF0-03FB-4575-909D-FCD818512F1E}" presName="descendantText" presStyleLbl="alignAccFollowNode1" presStyleIdx="0" presStyleCnt="4" custScaleY="1479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50E84C-EB9B-450D-92AB-A0909374D228}" type="pres">
      <dgm:prSet presAssocID="{5207CF16-587F-48C7-B223-73197BD4B2F3}" presName="sp" presStyleCnt="0"/>
      <dgm:spPr/>
    </dgm:pt>
    <dgm:pt modelId="{67819148-F2C8-4B0A-B61D-62AE59AC35B5}" type="pres">
      <dgm:prSet presAssocID="{CE244E40-59C2-41E1-B2F2-39934383FED0}" presName="linNode" presStyleCnt="0"/>
      <dgm:spPr/>
    </dgm:pt>
    <dgm:pt modelId="{07D542AC-FCB0-465F-9318-B322A82F0CE8}" type="pres">
      <dgm:prSet presAssocID="{CE244E40-59C2-41E1-B2F2-39934383FED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7A0FB2-A2DD-4022-9F2B-F8542F34528B}" type="pres">
      <dgm:prSet presAssocID="{CE244E40-59C2-41E1-B2F2-39934383FED0}" presName="descendantText" presStyleLbl="alignAccFollowNode1" presStyleIdx="1" presStyleCnt="4" custScaleY="134259" custLinFactNeighborX="1449" custLinFactNeighborY="-54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7FBE37-6969-4902-9D96-44BBAC4E8A3C}" type="pres">
      <dgm:prSet presAssocID="{5ABF1D41-2747-4114-9077-C3A7104E66F5}" presName="sp" presStyleCnt="0"/>
      <dgm:spPr/>
    </dgm:pt>
    <dgm:pt modelId="{F5FB99E2-0250-46F1-8201-65AD2725F2D9}" type="pres">
      <dgm:prSet presAssocID="{C658D511-A290-4047-BB2B-CD7765E560AF}" presName="linNode" presStyleCnt="0"/>
      <dgm:spPr/>
    </dgm:pt>
    <dgm:pt modelId="{7DD94B54-59D8-4574-AC74-6AB73AA6A3FC}" type="pres">
      <dgm:prSet presAssocID="{C658D511-A290-4047-BB2B-CD7765E560AF}" presName="parentText" presStyleLbl="node1" presStyleIdx="2" presStyleCnt="4" custScaleY="146886" custLinFactNeighborX="-1360" custLinFactNeighborY="-133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68E6B-9FB1-4E41-95CD-CF26A12D5839}" type="pres">
      <dgm:prSet presAssocID="{C658D511-A290-4047-BB2B-CD7765E560AF}" presName="descendantText" presStyleLbl="alignAccFollowNode1" presStyleIdx="2" presStyleCnt="4" custScaleY="1804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3597BD-3E46-46C4-BD51-920C5C3E2B5F}" type="pres">
      <dgm:prSet presAssocID="{A02F0F4C-15FD-4DE0-8802-E7D0BA18AE72}" presName="sp" presStyleCnt="0"/>
      <dgm:spPr/>
    </dgm:pt>
    <dgm:pt modelId="{AEA41E62-2CD6-482D-99CD-C4C39B5B8648}" type="pres">
      <dgm:prSet presAssocID="{762E3675-8943-4491-B7F9-DCEBB195AEE9}" presName="linNode" presStyleCnt="0"/>
      <dgm:spPr/>
    </dgm:pt>
    <dgm:pt modelId="{1C7A4BD5-EFD5-4D37-9AE1-2119E838E542}" type="pres">
      <dgm:prSet presAssocID="{762E3675-8943-4491-B7F9-DCEBB195AEE9}" presName="parentText" presStyleLbl="node1" presStyleIdx="3" presStyleCnt="4" custScaleY="13324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1B52AA-D790-41A3-A737-B06FD427E10F}" type="pres">
      <dgm:prSet presAssocID="{762E3675-8943-4491-B7F9-DCEBB195AEE9}" presName="descendantText" presStyleLbl="alignAccFollowNode1" presStyleIdx="3" presStyleCnt="4" custScaleY="208721" custLinFactNeighborX="1449" custLinFactNeighborY="664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A08EE9-1E56-4008-B43E-D92224DF9BB1}" srcId="{F675FA39-81F8-4663-BA82-04472F8C0771}" destId="{362C2DF0-03FB-4575-909D-FCD818512F1E}" srcOrd="0" destOrd="0" parTransId="{0024D7D4-9871-4DF2-A7DD-8E884235DCA6}" sibTransId="{5207CF16-587F-48C7-B223-73197BD4B2F3}"/>
    <dgm:cxn modelId="{1FFDFA51-7EE8-4BB2-AFFB-F06600D1988D}" type="presOf" srcId="{DCAD9649-3A3B-4931-BBBE-1A3FD87390C1}" destId="{8DAE9BD5-2CFB-4700-8CF2-04CDEB8CDE1D}" srcOrd="0" destOrd="0" presId="urn:microsoft.com/office/officeart/2005/8/layout/vList5"/>
    <dgm:cxn modelId="{A9C4BAC3-0D83-438C-85FF-8A00C2190A0D}" type="presOf" srcId="{E4585247-C5F0-4C4B-A732-DA561015B901}" destId="{687A0FB2-A2DD-4022-9F2B-F8542F34528B}" srcOrd="0" destOrd="0" presId="urn:microsoft.com/office/officeart/2005/8/layout/vList5"/>
    <dgm:cxn modelId="{AF706CDC-D9F9-4E17-9C98-10E368E9A0CC}" type="presOf" srcId="{CE244E40-59C2-41E1-B2F2-39934383FED0}" destId="{07D542AC-FCB0-465F-9318-B322A82F0CE8}" srcOrd="0" destOrd="0" presId="urn:microsoft.com/office/officeart/2005/8/layout/vList5"/>
    <dgm:cxn modelId="{66CC6E54-03D0-4505-9863-028823E0E441}" srcId="{F675FA39-81F8-4663-BA82-04472F8C0771}" destId="{CE244E40-59C2-41E1-B2F2-39934383FED0}" srcOrd="1" destOrd="0" parTransId="{914D147E-EE56-4A71-8F30-BB33F9071F48}" sibTransId="{5ABF1D41-2747-4114-9077-C3A7104E66F5}"/>
    <dgm:cxn modelId="{8DD57B99-9228-4D2C-B7AF-F989FB396511}" srcId="{C658D511-A290-4047-BB2B-CD7765E560AF}" destId="{2DEE3E26-B90F-43C0-8C48-851BBE2EEC6D}" srcOrd="2" destOrd="0" parTransId="{B14F6DF6-C5FB-438F-B22B-5F80583E74F0}" sibTransId="{6C7C1CEE-89CE-41F6-A086-A69C12ACB7EA}"/>
    <dgm:cxn modelId="{EBDFA498-2701-4068-BD4B-9DAC944E99EB}" srcId="{762E3675-8943-4491-B7F9-DCEBB195AEE9}" destId="{EC63CBBB-69FF-493B-B780-8E0493E55859}" srcOrd="1" destOrd="0" parTransId="{26DD278B-365D-4A4F-ADB6-4828F97DFB47}" sibTransId="{78864ECD-B9BE-4268-A551-2AA85003EEB7}"/>
    <dgm:cxn modelId="{4C349352-D686-4BAF-9CD6-765A9A30BEDB}" type="presOf" srcId="{EC63CBBB-69FF-493B-B780-8E0493E55859}" destId="{331B52AA-D790-41A3-A737-B06FD427E10F}" srcOrd="0" destOrd="1" presId="urn:microsoft.com/office/officeart/2005/8/layout/vList5"/>
    <dgm:cxn modelId="{6E887F70-24CF-4D7C-B64A-0ED812E9C6FA}" srcId="{362C2DF0-03FB-4575-909D-FCD818512F1E}" destId="{DCAD9649-3A3B-4931-BBBE-1A3FD87390C1}" srcOrd="0" destOrd="0" parTransId="{E706F26D-746A-48DA-83F6-0AA28EE68F2B}" sibTransId="{5C5F319F-2ABD-4EB8-BFFF-84AFEFA689F7}"/>
    <dgm:cxn modelId="{BE4945B2-08B4-42BC-861F-9815301BD39A}" type="presOf" srcId="{C658D511-A290-4047-BB2B-CD7765E560AF}" destId="{7DD94B54-59D8-4574-AC74-6AB73AA6A3FC}" srcOrd="0" destOrd="0" presId="urn:microsoft.com/office/officeart/2005/8/layout/vList5"/>
    <dgm:cxn modelId="{1E2C70FA-512E-4AA5-981F-2674DD30FA4D}" type="presOf" srcId="{2DEE3E26-B90F-43C0-8C48-851BBE2EEC6D}" destId="{BF868E6B-9FB1-4E41-95CD-CF26A12D5839}" srcOrd="0" destOrd="2" presId="urn:microsoft.com/office/officeart/2005/8/layout/vList5"/>
    <dgm:cxn modelId="{7E32A5FA-06F3-4C51-9F6C-FA0D82056B6F}" srcId="{CE244E40-59C2-41E1-B2F2-39934383FED0}" destId="{4B2B5CD0-23F3-4029-B68B-5CA89DA705D7}" srcOrd="1" destOrd="0" parTransId="{B6D54362-E4BB-4B48-9804-CF29F1373010}" sibTransId="{931116E2-012A-4630-96C2-6B93FC16ED83}"/>
    <dgm:cxn modelId="{776401C9-F21D-4641-8AA0-D841511523B8}" srcId="{C658D511-A290-4047-BB2B-CD7765E560AF}" destId="{852F6CC1-E3E2-4E66-8EB2-59BFD583325C}" srcOrd="1" destOrd="0" parTransId="{AFC9075D-7172-4A11-BAE2-3F20AF6C7CDF}" sibTransId="{055718AA-6093-4F06-87B4-DDD7E2A8840F}"/>
    <dgm:cxn modelId="{C5C65B3F-3482-4214-8023-65D3F286E7C7}" srcId="{CE244E40-59C2-41E1-B2F2-39934383FED0}" destId="{E4585247-C5F0-4C4B-A732-DA561015B901}" srcOrd="0" destOrd="0" parTransId="{91E86232-9CC2-4925-805D-8C2A7DAA2516}" sibTransId="{6DAFCBD4-75E5-4AF3-BA43-3EC01109D6C1}"/>
    <dgm:cxn modelId="{87355F66-27F1-4B3D-B005-0EF3D0C3D6A6}" type="presOf" srcId="{87957632-F952-4374-83FB-EFEF5115B242}" destId="{331B52AA-D790-41A3-A737-B06FD427E10F}" srcOrd="0" destOrd="0" presId="urn:microsoft.com/office/officeart/2005/8/layout/vList5"/>
    <dgm:cxn modelId="{E1231CBD-EB56-498C-BACF-E9CFAAF5A1F7}" type="presOf" srcId="{4B2B5CD0-23F3-4029-B68B-5CA89DA705D7}" destId="{687A0FB2-A2DD-4022-9F2B-F8542F34528B}" srcOrd="0" destOrd="1" presId="urn:microsoft.com/office/officeart/2005/8/layout/vList5"/>
    <dgm:cxn modelId="{F1A01F9E-6E90-4D82-A157-B989ECD727DB}" type="presOf" srcId="{F675FA39-81F8-4663-BA82-04472F8C0771}" destId="{57C71293-3AAD-466F-B7AC-69EBB8D8ED8A}" srcOrd="0" destOrd="0" presId="urn:microsoft.com/office/officeart/2005/8/layout/vList5"/>
    <dgm:cxn modelId="{7D600477-A923-4DA2-84AE-A6A7B880BB6C}" type="presOf" srcId="{762E3675-8943-4491-B7F9-DCEBB195AEE9}" destId="{1C7A4BD5-EFD5-4D37-9AE1-2119E838E542}" srcOrd="0" destOrd="0" presId="urn:microsoft.com/office/officeart/2005/8/layout/vList5"/>
    <dgm:cxn modelId="{00D046DE-3220-4D0A-B461-BED8CA418FBD}" srcId="{762E3675-8943-4491-B7F9-DCEBB195AEE9}" destId="{87957632-F952-4374-83FB-EFEF5115B242}" srcOrd="0" destOrd="0" parTransId="{255F709A-5D87-4741-AFD7-67871313BEDC}" sibTransId="{C02FD005-9AC1-473C-9027-EA42C955C2D3}"/>
    <dgm:cxn modelId="{5D72468D-D478-473E-8141-B7353160CE1C}" type="presOf" srcId="{36EC4D5E-CF12-42CD-AD72-68E9F7487279}" destId="{BF868E6B-9FB1-4E41-95CD-CF26A12D5839}" srcOrd="0" destOrd="0" presId="urn:microsoft.com/office/officeart/2005/8/layout/vList5"/>
    <dgm:cxn modelId="{04602ECA-9B45-467A-AD00-C808A79B18B1}" srcId="{F675FA39-81F8-4663-BA82-04472F8C0771}" destId="{762E3675-8943-4491-B7F9-DCEBB195AEE9}" srcOrd="3" destOrd="0" parTransId="{572C44A4-B099-4A7A-AC7F-60677203E88B}" sibTransId="{615AB3C6-EE82-48BF-A8DF-03EA019FDDC9}"/>
    <dgm:cxn modelId="{D0690258-3382-4A7D-A1E9-A1547CB62762}" srcId="{F675FA39-81F8-4663-BA82-04472F8C0771}" destId="{C658D511-A290-4047-BB2B-CD7765E560AF}" srcOrd="2" destOrd="0" parTransId="{F59B78D4-C7C1-4D59-8464-BBF4FF004BC0}" sibTransId="{A02F0F4C-15FD-4DE0-8802-E7D0BA18AE72}"/>
    <dgm:cxn modelId="{DC3DFFD0-0B22-461E-A9CD-819B9D4C9E20}" srcId="{C658D511-A290-4047-BB2B-CD7765E560AF}" destId="{36EC4D5E-CF12-42CD-AD72-68E9F7487279}" srcOrd="0" destOrd="0" parTransId="{1E152A84-B432-42F2-A3EE-ECAAEFDC03AD}" sibTransId="{13A449A6-5639-428D-AE40-A472BFD3FB0B}"/>
    <dgm:cxn modelId="{A429B4A5-C1C1-4ABA-8573-C56ED4290B2F}" type="presOf" srcId="{362C2DF0-03FB-4575-909D-FCD818512F1E}" destId="{5EFEB6A5-91D9-44A3-841D-281EE48300C3}" srcOrd="0" destOrd="0" presId="urn:microsoft.com/office/officeart/2005/8/layout/vList5"/>
    <dgm:cxn modelId="{479A8DD7-B8BB-4E4B-95F0-C8EB194587A3}" type="presOf" srcId="{852F6CC1-E3E2-4E66-8EB2-59BFD583325C}" destId="{BF868E6B-9FB1-4E41-95CD-CF26A12D5839}" srcOrd="0" destOrd="1" presId="urn:microsoft.com/office/officeart/2005/8/layout/vList5"/>
    <dgm:cxn modelId="{D8434533-C6B8-4E95-B9F8-02BC16E2E9DB}" type="presParOf" srcId="{57C71293-3AAD-466F-B7AC-69EBB8D8ED8A}" destId="{3637B8D7-20EE-43D6-9B64-EB1FDDBE80C5}" srcOrd="0" destOrd="0" presId="urn:microsoft.com/office/officeart/2005/8/layout/vList5"/>
    <dgm:cxn modelId="{009C4CB8-D1FA-4BAF-955C-9F93A38D263A}" type="presParOf" srcId="{3637B8D7-20EE-43D6-9B64-EB1FDDBE80C5}" destId="{5EFEB6A5-91D9-44A3-841D-281EE48300C3}" srcOrd="0" destOrd="0" presId="urn:microsoft.com/office/officeart/2005/8/layout/vList5"/>
    <dgm:cxn modelId="{C35440D5-1396-47C6-A829-432D3334D65E}" type="presParOf" srcId="{3637B8D7-20EE-43D6-9B64-EB1FDDBE80C5}" destId="{8DAE9BD5-2CFB-4700-8CF2-04CDEB8CDE1D}" srcOrd="1" destOrd="0" presId="urn:microsoft.com/office/officeart/2005/8/layout/vList5"/>
    <dgm:cxn modelId="{A31C6B6F-9D79-415B-AF1B-B8525BFF85B3}" type="presParOf" srcId="{57C71293-3AAD-466F-B7AC-69EBB8D8ED8A}" destId="{B250E84C-EB9B-450D-92AB-A0909374D228}" srcOrd="1" destOrd="0" presId="urn:microsoft.com/office/officeart/2005/8/layout/vList5"/>
    <dgm:cxn modelId="{0E40246A-28B0-41F4-8005-64A9276B3618}" type="presParOf" srcId="{57C71293-3AAD-466F-B7AC-69EBB8D8ED8A}" destId="{67819148-F2C8-4B0A-B61D-62AE59AC35B5}" srcOrd="2" destOrd="0" presId="urn:microsoft.com/office/officeart/2005/8/layout/vList5"/>
    <dgm:cxn modelId="{519E6257-816C-4ECC-BC92-7596EEDA98B4}" type="presParOf" srcId="{67819148-F2C8-4B0A-B61D-62AE59AC35B5}" destId="{07D542AC-FCB0-465F-9318-B322A82F0CE8}" srcOrd="0" destOrd="0" presId="urn:microsoft.com/office/officeart/2005/8/layout/vList5"/>
    <dgm:cxn modelId="{9E376E27-FB30-4BC4-8BC2-406C73AB0E5C}" type="presParOf" srcId="{67819148-F2C8-4B0A-B61D-62AE59AC35B5}" destId="{687A0FB2-A2DD-4022-9F2B-F8542F34528B}" srcOrd="1" destOrd="0" presId="urn:microsoft.com/office/officeart/2005/8/layout/vList5"/>
    <dgm:cxn modelId="{2E47DF84-37D2-4645-8110-E499C4E73371}" type="presParOf" srcId="{57C71293-3AAD-466F-B7AC-69EBB8D8ED8A}" destId="{FF7FBE37-6969-4902-9D96-44BBAC4E8A3C}" srcOrd="3" destOrd="0" presId="urn:microsoft.com/office/officeart/2005/8/layout/vList5"/>
    <dgm:cxn modelId="{E9299946-8DEF-47FB-B12D-0118D23FE79E}" type="presParOf" srcId="{57C71293-3AAD-466F-B7AC-69EBB8D8ED8A}" destId="{F5FB99E2-0250-46F1-8201-65AD2725F2D9}" srcOrd="4" destOrd="0" presId="urn:microsoft.com/office/officeart/2005/8/layout/vList5"/>
    <dgm:cxn modelId="{B0038962-86F3-47F2-B366-6352963B1E5F}" type="presParOf" srcId="{F5FB99E2-0250-46F1-8201-65AD2725F2D9}" destId="{7DD94B54-59D8-4574-AC74-6AB73AA6A3FC}" srcOrd="0" destOrd="0" presId="urn:microsoft.com/office/officeart/2005/8/layout/vList5"/>
    <dgm:cxn modelId="{6B5A4181-51F8-4017-8AB2-9B12FDCE0B66}" type="presParOf" srcId="{F5FB99E2-0250-46F1-8201-65AD2725F2D9}" destId="{BF868E6B-9FB1-4E41-95CD-CF26A12D5839}" srcOrd="1" destOrd="0" presId="urn:microsoft.com/office/officeart/2005/8/layout/vList5"/>
    <dgm:cxn modelId="{8C17F786-E8B6-4086-8269-1B36594E3984}" type="presParOf" srcId="{57C71293-3AAD-466F-B7AC-69EBB8D8ED8A}" destId="{EF3597BD-3E46-46C4-BD51-920C5C3E2B5F}" srcOrd="5" destOrd="0" presId="urn:microsoft.com/office/officeart/2005/8/layout/vList5"/>
    <dgm:cxn modelId="{3BD27BE6-A350-4E47-A4D7-4069C45F61CF}" type="presParOf" srcId="{57C71293-3AAD-466F-B7AC-69EBB8D8ED8A}" destId="{AEA41E62-2CD6-482D-99CD-C4C39B5B8648}" srcOrd="6" destOrd="0" presId="urn:microsoft.com/office/officeart/2005/8/layout/vList5"/>
    <dgm:cxn modelId="{AED50F94-B475-42FF-9B95-D5A02B44B59A}" type="presParOf" srcId="{AEA41E62-2CD6-482D-99CD-C4C39B5B8648}" destId="{1C7A4BD5-EFD5-4D37-9AE1-2119E838E542}" srcOrd="0" destOrd="0" presId="urn:microsoft.com/office/officeart/2005/8/layout/vList5"/>
    <dgm:cxn modelId="{9CCF8D50-6D4C-4827-A6D3-D7E48D933A68}" type="presParOf" srcId="{AEA41E62-2CD6-482D-99CD-C4C39B5B8648}" destId="{331B52AA-D790-41A3-A737-B06FD427E10F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E5FCF-5F84-4519-B02C-A0427B4235D6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E024-948D-411D-BFA2-DF385F2944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2E024-948D-411D-BFA2-DF385F29440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2E024-948D-411D-BFA2-DF385F29440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2E024-948D-411D-BFA2-DF385F294402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ACAD-DD71-4955-874C-3FFDA3F014EC}" type="datetimeFigureOut">
              <a:rPr lang="en-US" smtClean="0"/>
              <a:pPr/>
              <a:t>6/14/2020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78AE-DF10-43F5-93DE-FBEBC3389B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4714884"/>
            <a:ext cx="5486400" cy="1285884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Students’ Early Attrition </a:t>
            </a:r>
            <a:r>
              <a:rPr lang="en-US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Modelling</a:t>
            </a:r>
            <a: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for Clearwater State University</a:t>
            </a:r>
            <a:br>
              <a:rPr lang="en-US" i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1026" name="Picture 2" descr="Predictive Analytics for Student Dropout Reduction at Pontificia ..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639" r="6639"/>
          <a:stretch>
            <a:fillRect/>
          </a:stretch>
        </p:blipFill>
        <p:spPr bwMode="auto">
          <a:xfrm>
            <a:off x="1792288" y="612775"/>
            <a:ext cx="5486400" cy="3530600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57224" y="4500570"/>
            <a:ext cx="7786742" cy="1357322"/>
          </a:xfrm>
          <a:solidFill>
            <a:schemeClr val="bg2">
              <a:lumMod val="75000"/>
              <a:alpha val="33000"/>
            </a:schemeClr>
          </a:solidFill>
        </p:spPr>
        <p:txBody>
          <a:bodyPr>
            <a:normAutofit/>
          </a:bodyPr>
          <a:lstStyle/>
          <a:p>
            <a:endParaRPr lang="en-IN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57256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Correlation </a:t>
            </a:r>
            <a:r>
              <a:rPr lang="en-US" sz="3600" b="1" dirty="0" smtClean="0"/>
              <a:t>of variables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IN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571504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86446" y="1357298"/>
            <a:ext cx="2714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Feature Importance ,&amp; selecting most impacting features  have used basic Forward Selection method firstly, then have applied  Univariate Selection by using the best Correlation matrix &amp; Heat maps</a:t>
            </a:r>
          </a:p>
          <a:p>
            <a:endParaRPr lang="en-US" dirty="0" smtClean="0"/>
          </a:p>
          <a:p>
            <a:r>
              <a:rPr lang="en-US" dirty="0" smtClean="0"/>
              <a:t>Here it’s in between the range 0.0 to 1.0 the higher the values is higher the correlation between the dependent &amp; independent with the target variable ex:</a:t>
            </a:r>
          </a:p>
          <a:p>
            <a:r>
              <a:rPr lang="en-US" dirty="0" smtClean="0"/>
              <a:t>Second Term Earned Hours &amp; Attempt hours are highly correlated with each other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Splitting data into Training </a:t>
            </a:r>
            <a:br>
              <a:rPr lang="en-IN" b="1" dirty="0" smtClean="0"/>
            </a:br>
            <a:r>
              <a:rPr lang="en-IN" b="1" dirty="0" smtClean="0"/>
              <a:t>and Testing sets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4552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Prior to the implementation or applying any Machine Learning algorithms, we must decouple training and testing datasets from our Master </a:t>
            </a:r>
            <a:r>
              <a:rPr lang="en-IN" dirty="0" smtClean="0"/>
              <a:t>Data frame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train/test is used to measure the accuracy of model</a:t>
            </a:r>
          </a:p>
          <a:p>
            <a:r>
              <a:rPr lang="en-IN" dirty="0" smtClean="0"/>
              <a:t>And are used to simulate the entire data..which will be used for building model for prediction</a:t>
            </a:r>
          </a:p>
          <a:p>
            <a:r>
              <a:rPr lang="en-IN" dirty="0" smtClean="0"/>
              <a:t>Hence have stratified by split Test data to 30% &amp; Train data set of 70% &amp; to simulate &amp; keep the data result constant have set the random state</a:t>
            </a:r>
          </a:p>
          <a:p>
            <a:endParaRPr lang="en-IN" dirty="0"/>
          </a:p>
        </p:txBody>
      </p:sp>
      <p:pic>
        <p:nvPicPr>
          <p:cNvPr id="8194" name="Picture 2" descr="Johan Louwers - Tech blog: Creating a training set table fo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786190"/>
            <a:ext cx="4924425" cy="2590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215074" y="47863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30%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70%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 Model Building for Prediction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Applied Machine Building Algorithms</a:t>
            </a:r>
          </a:p>
          <a:p>
            <a:pPr>
              <a:buNone/>
            </a:pPr>
            <a:r>
              <a:rPr lang="en-IN" sz="1600" dirty="0" smtClean="0"/>
              <a:t>	</a:t>
            </a:r>
            <a:r>
              <a:rPr lang="en-IN" sz="1200" dirty="0" smtClean="0"/>
              <a:t>To estimate the skill of a machine learning models on unseen data. For better model prediction  Cross Validation is used . Hence have imported K fold from </a:t>
            </a:r>
            <a:r>
              <a:rPr lang="en-IN" sz="1200" dirty="0" err="1" smtClean="0"/>
              <a:t>sklearn.model_selection</a:t>
            </a:r>
            <a:r>
              <a:rPr lang="en-IN" sz="1200" dirty="0" smtClean="0"/>
              <a:t> for selection of algorithms to consider and set the performance measure</a:t>
            </a:r>
            <a:r>
              <a:rPr lang="en-IN" sz="1200" dirty="0" smtClean="0"/>
              <a:t>. Also to deal with the class imbalance have used SMOTE </a:t>
            </a:r>
            <a:r>
              <a:rPr lang="en-IN" sz="1200" dirty="0" smtClean="0"/>
              <a:t>Hence have e</a:t>
            </a:r>
            <a:r>
              <a:rPr lang="en-US" sz="1200" dirty="0" smtClean="0"/>
              <a:t>valuated  </a:t>
            </a:r>
            <a:r>
              <a:rPr lang="en-US" sz="1400" dirty="0" smtClean="0"/>
              <a:t>each </a:t>
            </a:r>
            <a:r>
              <a:rPr lang="en-US" sz="1400" dirty="0" smtClean="0"/>
              <a:t>model using </a:t>
            </a:r>
            <a:r>
              <a:rPr lang="en-US" sz="1400" dirty="0" smtClean="0"/>
              <a:t>cross-validation </a:t>
            </a:r>
          </a:p>
          <a:p>
            <a:pPr>
              <a:buNone/>
            </a:pPr>
            <a:r>
              <a:rPr lang="en-US" sz="1400" b="1" dirty="0" smtClean="0"/>
              <a:t>  		BEFORE SMOTE</a:t>
            </a:r>
            <a:r>
              <a:rPr lang="en-US" sz="1400" dirty="0" smtClean="0"/>
              <a:t>	</a:t>
            </a:r>
            <a:r>
              <a:rPr lang="en-US" sz="1400" dirty="0" smtClean="0"/>
              <a:t> </a:t>
            </a:r>
            <a:r>
              <a:rPr lang="en-US" sz="1400" dirty="0" smtClean="0"/>
              <a:t>                                                               </a:t>
            </a:r>
            <a:r>
              <a:rPr lang="en-US" sz="1400" b="1" dirty="0" smtClean="0"/>
              <a:t>AFTER SMOTE	</a:t>
            </a:r>
            <a:endParaRPr lang="en-IN" sz="1400" b="1" dirty="0" smtClean="0"/>
          </a:p>
          <a:p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310262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14620"/>
            <a:ext cx="350046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000504"/>
            <a:ext cx="400052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786058"/>
            <a:ext cx="4376734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4143380"/>
            <a:ext cx="4468448" cy="235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714488"/>
            <a:ext cx="471490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128586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endParaRPr lang="en-IN" sz="2000" b="1" dirty="0" smtClean="0"/>
          </a:p>
          <a:p>
            <a:r>
              <a:rPr lang="en-US" sz="2000" b="1" dirty="0" smtClean="0"/>
              <a:t> Feature Importance ,&amp; selecting most impacting features according to Random Forest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786058"/>
            <a:ext cx="371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Random Forest helped us identify the Top 10 most important indicators (ranked as in the chart) as: </a:t>
            </a:r>
          </a:p>
          <a:p>
            <a:pPr marL="342900" indent="-342900">
              <a:buAutoNum type="arabicParenR"/>
            </a:pPr>
            <a:r>
              <a:rPr lang="en-IN" dirty="0" smtClean="0"/>
              <a:t>Second term earned hours,</a:t>
            </a:r>
          </a:p>
          <a:p>
            <a:pPr marL="342900" indent="-342900">
              <a:buAutoNum type="arabicParenR"/>
            </a:pPr>
            <a:r>
              <a:rPr lang="en-IN" dirty="0" err="1" smtClean="0"/>
              <a:t>High_Schl_GPA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Mother_Hi_Edu_CD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Father _</a:t>
            </a:r>
            <a:r>
              <a:rPr lang="en-IN" dirty="0" err="1" smtClean="0"/>
              <a:t>Hi_Edu_CD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Distance_From_Home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First_Term_Earned_HRS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Unmet_Need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Cost_Of_Attend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smtClean="0"/>
              <a:t> </a:t>
            </a:r>
            <a:r>
              <a:rPr lang="en-IN" dirty="0" err="1" smtClean="0"/>
              <a:t>Est_Fam_Contribution</a:t>
            </a:r>
            <a:endParaRPr lang="en-IN" dirty="0" smtClean="0"/>
          </a:p>
          <a:p>
            <a:pPr marL="342900" indent="-342900">
              <a:buAutoNum type="arabicParenR"/>
            </a:pPr>
            <a:r>
              <a:rPr lang="en-IN" dirty="0" err="1" smtClean="0"/>
              <a:t>STDNT_Gender</a:t>
            </a:r>
            <a:endParaRPr lang="en-IN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93026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Important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IN" b="1" dirty="0" smtClean="0"/>
              <a:t>Hyper Parameter Tuning</a:t>
            </a:r>
            <a:endParaRPr lang="en-IN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59113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3457" y="1643050"/>
            <a:ext cx="359040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957" y="4071942"/>
            <a:ext cx="3838853" cy="20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4078422"/>
            <a:ext cx="3643338" cy="195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2500306"/>
            <a:ext cx="1552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3" y="4643447"/>
            <a:ext cx="135732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28860" y="4572008"/>
            <a:ext cx="1500198" cy="2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0298" y="2428868"/>
            <a:ext cx="1343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571736" y="2714621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Best Score : 0.929</a:t>
            </a:r>
            <a:endParaRPr lang="en-IN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8860" y="4786322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-----0.928</a:t>
            </a:r>
            <a:endParaRPr lang="en-IN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271462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-----0.926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9388" y="492919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 ----0.928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4381500" cy="385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57158" y="1571612"/>
            <a:ext cx="38576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u="sng" dirty="0" smtClean="0"/>
              <a:t>Confusion Matrix: </a:t>
            </a:r>
            <a:r>
              <a:rPr lang="en-US" sz="1400" dirty="0" smtClean="0"/>
              <a:t> </a:t>
            </a:r>
            <a:endParaRPr lang="en-US" sz="1400" b="1" u="sng" dirty="0" smtClean="0"/>
          </a:p>
          <a:p>
            <a:pPr>
              <a:buNone/>
            </a:pPr>
            <a:r>
              <a:rPr lang="en-US" sz="1400" dirty="0" smtClean="0"/>
              <a:t>         A Confusion matrix is a summary of prediction results on a classification problem. The number of correct and incorrect predictions are summarized with count values and broken down by each class .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b="1" dirty="0" smtClean="0"/>
              <a:t>Classification Rate/Accuracy: Accuracy </a:t>
            </a:r>
            <a:r>
              <a:rPr lang="en-US" sz="1400" dirty="0" smtClean="0"/>
              <a:t>= </a:t>
            </a:r>
          </a:p>
          <a:p>
            <a:pPr>
              <a:buNone/>
            </a:pPr>
            <a:r>
              <a:rPr lang="en-US" sz="1400" dirty="0" smtClean="0"/>
              <a:t>     (TP + TN) / (TP + TN + FP + FN) = </a:t>
            </a:r>
            <a:r>
              <a:rPr lang="en-IN" sz="1400" dirty="0" smtClean="0"/>
              <a:t>(732+673) /(673+ 732+ 73+ 129) = 0.88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b="1" dirty="0" smtClean="0"/>
              <a:t>Recall: Recall gives us an idea about when it’s actually yes</a:t>
            </a:r>
            <a:r>
              <a:rPr lang="en-US" sz="1400" dirty="0" smtClean="0"/>
              <a:t>, how often does it predict yes. Recall = TP / (TP + FN) </a:t>
            </a:r>
            <a:r>
              <a:rPr lang="en-IN" sz="1400" dirty="0" smtClean="0"/>
              <a:t>673 (673 + 129) =0.84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b="1" dirty="0" smtClean="0"/>
              <a:t>Precision: Precision tells us about when it predicts yes</a:t>
            </a:r>
            <a:r>
              <a:rPr lang="en-US" sz="1400" dirty="0" smtClean="0"/>
              <a:t>, how often is it correct. Precision = TP / (TP + FP)=</a:t>
            </a:r>
            <a:r>
              <a:rPr lang="en-IN" sz="1400" dirty="0" smtClean="0"/>
              <a:t>673/ (673+73) =  0.90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     F-1 score is the weighted average of Precision &amp; Recall </a:t>
            </a:r>
            <a:r>
              <a:rPr lang="en-US" sz="1400" dirty="0" smtClean="0"/>
              <a:t>F-measure = (2 * Recall * Precision) / (Recall + Precision)    = </a:t>
            </a:r>
            <a:r>
              <a:rPr lang="en-IN" sz="1400" dirty="0" smtClean="0"/>
              <a:t>2 *( 0.84 * 0.90) / (0.839 + 0.90) = 0.87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5643578"/>
            <a:ext cx="4367215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Confusion Matrix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Trained Final Classifier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Random Forest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90619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90632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Report</a:t>
            </a:r>
            <a:endParaRPr lang="en-IN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4000528" cy="272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214810" y="1285861"/>
            <a:ext cx="43577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ROC Graphs AUC - ROC curve is a performance measurement for classification problem at various thresholds settings</a:t>
            </a:r>
            <a:r>
              <a:rPr lang="en-IN" sz="2000" b="1" dirty="0" smtClean="0"/>
              <a:t>. ROC is a probability curve and AUC represents degree or measure of separability.</a:t>
            </a:r>
            <a:r>
              <a:rPr lang="en-IN" sz="2000" dirty="0" smtClean="0"/>
              <a:t> It tells how much model is capable of distinguishing between classes. The Blue line represents the ROC curve of a purely random classifier; a good classifier stays as far away from that line as possible (toward the top-left corner).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857496"/>
            <a:ext cx="1476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286248" y="5000636"/>
            <a:ext cx="4071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Roc Curve for Random Forest Using probabilistic class prediction resulted </a:t>
            </a:r>
            <a:r>
              <a:rPr lang="en-IN" sz="2000" b="1" dirty="0" smtClean="0"/>
              <a:t>in AUC score is: </a:t>
            </a:r>
            <a:r>
              <a:rPr lang="en-IN" sz="2000" b="1" dirty="0" smtClean="0"/>
              <a:t>0.929 </a:t>
            </a:r>
            <a:r>
              <a:rPr lang="en-IN" sz="2000" dirty="0" smtClean="0"/>
              <a:t>which is higher than that best score during the optimisation step.</a:t>
            </a:r>
            <a:endParaRPr lang="en-IN" sz="2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142852"/>
            <a:ext cx="8229600" cy="92869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Trained Final</a:t>
            </a:r>
            <a:r>
              <a:rPr kumimoji="0" lang="en-US" sz="53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Classifier</a:t>
            </a:r>
            <a:endParaRPr kumimoji="0" lang="en-US" sz="4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+mj-lt"/>
                <a:ea typeface="+mj-ea"/>
                <a:cs typeface="+mj-cs"/>
              </a:rPr>
              <a:t>Random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Forest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357826"/>
            <a:ext cx="385765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2844" y="1142984"/>
            <a:ext cx="8543956" cy="5500726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286256"/>
            <a:ext cx="371477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ROC </a:t>
            </a:r>
            <a:r>
              <a:rPr lang="en-US" dirty="0" smtClean="0"/>
              <a:t>G</a:t>
            </a:r>
            <a:r>
              <a:rPr lang="en-US" dirty="0" smtClean="0"/>
              <a:t>raph Comparison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5" y="1643051"/>
            <a:ext cx="4211795" cy="380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857364"/>
            <a:ext cx="26432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Area under ROC Curve (or AUC for short) is a performance metric for binary classification problems. The AUC represents a model’s ability to discriminate between positive and negative classes. An area of 1.0 represents a model that made all predictions perfectly. An area of 0.5 represents a model as good as random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643446"/>
            <a:ext cx="278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As Random Forest is found as </a:t>
            </a:r>
            <a:r>
              <a:rPr lang="en-US" sz="1400" b="1" dirty="0" smtClean="0"/>
              <a:t>best Model </a:t>
            </a:r>
            <a:r>
              <a:rPr lang="en-US" sz="1400" b="1" dirty="0" smtClean="0"/>
              <a:t>with Higher AUC = 0.93 We use this model on our Test Set</a:t>
            </a:r>
            <a:endParaRPr lang="en-I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sz="2400" dirty="0" smtClean="0"/>
              <a:t>Following factors are affecting students’ early attrition </a:t>
            </a:r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28662" y="1428736"/>
          <a:ext cx="6691338" cy="4032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72547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Retention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Recommending appropriate interventions based on the analysis</a:t>
            </a:r>
            <a:endParaRPr lang="en-IN" sz="2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1643050"/>
          <a:ext cx="8215370" cy="521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rgbClr val="FFC000"/>
          </a:solidFill>
        </p:spPr>
        <p:txBody>
          <a:bodyPr/>
          <a:lstStyle/>
          <a:p>
            <a:r>
              <a:rPr lang="en-IN" dirty="0" smtClean="0"/>
              <a:t>Goals &amp; Objectives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35625" y="5072074"/>
            <a:ext cx="50006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By--- </a:t>
            </a:r>
            <a:r>
              <a:rPr lang="en-US" dirty="0" err="1" smtClean="0"/>
              <a:t>Vrunda</a:t>
            </a:r>
            <a:r>
              <a:rPr lang="en-US" dirty="0" smtClean="0"/>
              <a:t> Patel </a:t>
            </a:r>
            <a:endParaRPr lang="en-IN" dirty="0"/>
          </a:p>
        </p:txBody>
      </p:sp>
      <p:pic>
        <p:nvPicPr>
          <p:cNvPr id="8" name="Content Placeholder 7" descr="Poets&amp;Quants | Harvard Falls To Lowest Rank Ever In U.S. News MBA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5164616" cy="299165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7772400" cy="1000131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N" dirty="0" smtClean="0"/>
              <a:t>Identification of Key Drivers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858180" cy="52864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After analysis created with critical factors which are significant for the student who left and these critical factors are taken from histogram analysis, box plot and pandas profiling..</a:t>
            </a:r>
            <a:r>
              <a:rPr lang="en-US" sz="2800" dirty="0" smtClean="0">
                <a:solidFill>
                  <a:schemeClr val="tx1"/>
                </a:solidFill>
              </a:rPr>
              <a:t>.  </a:t>
            </a:r>
          </a:p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Distance from home is longer</a:t>
            </a:r>
          </a:p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Family contribution is less</a:t>
            </a:r>
          </a:p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Unmet needs are high</a:t>
            </a:r>
          </a:p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High-school GPA is less</a:t>
            </a:r>
          </a:p>
          <a:p>
            <a:pPr marL="514350" indent="-514350" algn="l"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Father /Mother education varies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After comparing with mean of each variable it comes to notice that above 5 parameter mean </a:t>
            </a:r>
            <a:r>
              <a:rPr lang="en-US" sz="2800" dirty="0" smtClean="0">
                <a:solidFill>
                  <a:schemeClr val="tx1"/>
                </a:solidFill>
              </a:rPr>
              <a:t>has a greater variance in the </a:t>
            </a:r>
            <a:r>
              <a:rPr lang="en-US" sz="2800" dirty="0" smtClean="0">
                <a:solidFill>
                  <a:schemeClr val="tx1"/>
                </a:solidFill>
              </a:rPr>
              <a:t>event </a:t>
            </a:r>
            <a:r>
              <a:rPr lang="en-US" sz="2800" dirty="0" smtClean="0">
                <a:solidFill>
                  <a:schemeClr val="tx1"/>
                </a:solidFill>
              </a:rPr>
              <a:t>0 </a:t>
            </a:r>
            <a:r>
              <a:rPr lang="en-US" sz="2800" dirty="0" smtClean="0">
                <a:solidFill>
                  <a:schemeClr val="tx1"/>
                </a:solidFill>
              </a:rPr>
              <a:t> &amp; </a:t>
            </a:r>
            <a:r>
              <a:rPr lang="en-US" sz="2800" dirty="0" smtClean="0">
                <a:solidFill>
                  <a:schemeClr val="tx1"/>
                </a:solidFill>
              </a:rPr>
              <a:t>event 1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EXPLORATORY ANALYSIS: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571612"/>
          <a:ext cx="8229600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4"/>
          <p:cNvSpPr txBox="1">
            <a:spLocks/>
          </p:cNvSpPr>
          <p:nvPr/>
        </p:nvSpPr>
        <p:spPr>
          <a:xfrm>
            <a:off x="928662" y="214290"/>
            <a:ext cx="7772400" cy="100013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 smtClean="0">
                <a:latin typeface="+mj-lt"/>
                <a:ea typeface="+mj-ea"/>
                <a:cs typeface="+mj-cs"/>
              </a:rPr>
              <a:t>Flow Chart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214422"/>
          <a:ext cx="8229600" cy="48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Exploratory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Analysis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IN" dirty="0" smtClean="0"/>
              <a:t>Imp Features affecting the Attrition</a:t>
            </a:r>
            <a:endParaRPr lang="en-IN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1164" y="1500188"/>
            <a:ext cx="3529672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20C501-B70C-4C7C-BAE9-EBD821968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643050"/>
            <a:ext cx="3677449" cy="22860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71472" y="4813994"/>
            <a:ext cx="7786742" cy="147732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IN" b="1" dirty="0" smtClean="0"/>
              <a:t>Above plot shows maximum number of students who left college are staying between 60 to 80 Km away from college</a:t>
            </a:r>
          </a:p>
          <a:p>
            <a:r>
              <a:rPr lang="en-IN" b="1" dirty="0" smtClean="0"/>
              <a:t>Outliers are more in the overall data &amp; Data was highly skewed </a:t>
            </a:r>
          </a:p>
          <a:p>
            <a:r>
              <a:rPr lang="en-US" b="1" dirty="0" smtClean="0"/>
              <a:t>Few students left are far away from the college also</a:t>
            </a:r>
            <a:endParaRPr lang="en-IN" b="1" dirty="0" smtClean="0"/>
          </a:p>
          <a:p>
            <a:r>
              <a:rPr lang="en-IN" b="1" dirty="0" smtClean="0"/>
              <a:t>Average distance from home in Left students is found from 60km to 80km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7208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 </a:t>
            </a:r>
            <a:r>
              <a:rPr lang="en-IN" sz="4900" dirty="0" smtClean="0"/>
              <a:t>Imp</a:t>
            </a:r>
            <a:r>
              <a:rPr lang="en-IN" dirty="0" smtClean="0"/>
              <a:t> </a:t>
            </a:r>
            <a:r>
              <a:rPr lang="en-IN" sz="4900" dirty="0" smtClean="0"/>
              <a:t>Features</a:t>
            </a:r>
            <a:r>
              <a:rPr lang="en-IN" dirty="0" smtClean="0"/>
              <a:t> affecting the Attrition </a:t>
            </a:r>
            <a:endParaRPr lang="en-IN" dirty="0"/>
          </a:p>
        </p:txBody>
      </p:sp>
      <p:pic>
        <p:nvPicPr>
          <p:cNvPr id="1536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3" y="1147762"/>
            <a:ext cx="35909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000628" y="3857628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/>
              <a:t>Father_HI_EDU_CD</a:t>
            </a:r>
            <a:r>
              <a:rPr lang="en-US" sz="2000" dirty="0" smtClean="0"/>
              <a:t> –Father education at higher school levels </a:t>
            </a:r>
            <a:r>
              <a:rPr lang="en-US" sz="2000" dirty="0" smtClean="0"/>
              <a:t>does not affect or make any major impact on the </a:t>
            </a:r>
            <a:r>
              <a:rPr lang="en-US" sz="2000" dirty="0" smtClean="0"/>
              <a:t>drop out level of students in second </a:t>
            </a:r>
            <a:r>
              <a:rPr lang="en-US" sz="2000" dirty="0" smtClean="0"/>
              <a:t>year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5000628" y="1285860"/>
            <a:ext cx="3286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/>
              <a:t>Avg</a:t>
            </a:r>
            <a:r>
              <a:rPr lang="en-US" sz="2000" dirty="0" smtClean="0"/>
              <a:t> High school GPA has  lower  attrite rate of  students compared to the retained ones &amp; Left students have negative &amp; less score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929066"/>
            <a:ext cx="3676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72547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 </a:t>
            </a:r>
            <a:r>
              <a:rPr lang="en-IN" sz="4900" dirty="0" smtClean="0"/>
              <a:t>Imp</a:t>
            </a:r>
            <a:r>
              <a:rPr lang="en-IN" dirty="0" smtClean="0"/>
              <a:t> </a:t>
            </a:r>
            <a:r>
              <a:rPr lang="en-IN" sz="4900" dirty="0" smtClean="0"/>
              <a:t>Features</a:t>
            </a:r>
            <a:r>
              <a:rPr lang="en-IN" dirty="0" smtClean="0"/>
              <a:t> affecting the Attrition 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14810" y="1643051"/>
            <a:ext cx="4429156" cy="21431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Mother education at high school level </a:t>
            </a:r>
            <a:r>
              <a:rPr lang="en-US" sz="2000" dirty="0" smtClean="0"/>
              <a:t>does </a:t>
            </a:r>
            <a:r>
              <a:rPr lang="en-US" sz="2000" dirty="0" smtClean="0"/>
              <a:t>not affect or make any major impact on the drop out level of students in second year</a:t>
            </a:r>
            <a:endParaRPr lang="en-US" sz="2000" dirty="0" smtClean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62" y="3929066"/>
            <a:ext cx="4000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Unmet Needs are high in</a:t>
            </a:r>
          </a:p>
          <a:p>
            <a:r>
              <a:rPr lang="en-IN" sz="2000" dirty="0" smtClean="0"/>
              <a:t>   the students who have 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attrited</a:t>
            </a:r>
            <a:r>
              <a:rPr lang="en-IN" sz="2000" dirty="0" smtClean="0"/>
              <a:t> or left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This shows there is a lack</a:t>
            </a:r>
          </a:p>
          <a:p>
            <a:r>
              <a:rPr lang="en-IN" sz="2000" dirty="0" smtClean="0"/>
              <a:t>   of financial support in the </a:t>
            </a:r>
          </a:p>
          <a:p>
            <a:r>
              <a:rPr lang="en-IN" sz="2000" dirty="0" smtClean="0"/>
              <a:t>    students </a:t>
            </a:r>
            <a:r>
              <a:rPr lang="en-IN" sz="2000" dirty="0" err="1" smtClean="0"/>
              <a:t>attrited</a:t>
            </a:r>
            <a:r>
              <a:rPr lang="en-IN" sz="2000" dirty="0" smtClean="0"/>
              <a:t> or left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695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628"/>
            <a:ext cx="4324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Imp Features affection the Attrition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2000240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IN" sz="2000" dirty="0" smtClean="0"/>
              <a:t>EST_FAM_CONTRIBUTION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IN" sz="2000" dirty="0" smtClean="0"/>
              <a:t>shows Maximum students who left are because of low or </a:t>
            </a:r>
            <a:r>
              <a:rPr lang="en-IN" sz="2000" dirty="0" smtClean="0"/>
              <a:t>no Family </a:t>
            </a:r>
            <a:r>
              <a:rPr lang="en-IN" sz="2000" dirty="0" smtClean="0"/>
              <a:t>Contribution</a:t>
            </a:r>
            <a:endParaRPr lang="en-IN" sz="20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419600"/>
            <a:ext cx="40671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57752" y="4572008"/>
            <a:ext cx="3357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IN" dirty="0" smtClean="0"/>
              <a:t>STDNT_GEN shows Maximum Female students who enrolled were 2140  &amp; Males were 1260 Females left 475  </a:t>
            </a:r>
            <a:r>
              <a:rPr lang="en-IN" dirty="0" err="1" smtClean="0"/>
              <a:t>ie</a:t>
            </a:r>
            <a:r>
              <a:rPr lang="en-IN" dirty="0" smtClean="0"/>
              <a:t> 14% </a:t>
            </a:r>
            <a:r>
              <a:rPr lang="en-IN" dirty="0" err="1" smtClean="0"/>
              <a:t>attrited</a:t>
            </a:r>
            <a:r>
              <a:rPr lang="en-IN" dirty="0" smtClean="0"/>
              <a:t> &amp; 248 Males left </a:t>
            </a:r>
            <a:r>
              <a:rPr lang="en-IN" dirty="0" err="1" smtClean="0"/>
              <a:t>ie</a:t>
            </a:r>
            <a:r>
              <a:rPr lang="en-IN" dirty="0" smtClean="0"/>
              <a:t> 7.3% </a:t>
            </a:r>
            <a:r>
              <a:rPr lang="en-IN" dirty="0" err="1" smtClean="0"/>
              <a:t>attrited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868" y="1571625"/>
            <a:ext cx="3456214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7004</TotalTime>
  <Words>1504</Words>
  <Application>Microsoft Office PowerPoint</Application>
  <PresentationFormat>On-screen Show (4:3)</PresentationFormat>
  <Paragraphs>146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Students’ Early Attrition Modelling for Clearwater State University </vt:lpstr>
      <vt:lpstr>Goals &amp; Objectives</vt:lpstr>
      <vt:lpstr>Identification of Key Drivers</vt:lpstr>
      <vt:lpstr>EXPLORATORY ANALYSIS: </vt:lpstr>
      <vt:lpstr>Exploratory Analysis</vt:lpstr>
      <vt:lpstr>Imp Features affecting the Attrition</vt:lpstr>
      <vt:lpstr> Imp Features affecting the Attrition </vt:lpstr>
      <vt:lpstr> Imp Features affecting the Attrition </vt:lpstr>
      <vt:lpstr>Imp Features affection the Attrition</vt:lpstr>
      <vt:lpstr> Correlation of variables </vt:lpstr>
      <vt:lpstr> Splitting data into Training  and Testing sets </vt:lpstr>
      <vt:lpstr> Model Building for Prediction </vt:lpstr>
      <vt:lpstr>Feature Selection</vt:lpstr>
      <vt:lpstr>Hyper Parameter Tuning</vt:lpstr>
      <vt:lpstr> Confusion Matrix</vt:lpstr>
      <vt:lpstr>Trained Final Classifier Random Forest</vt:lpstr>
      <vt:lpstr>ROC Graph Comparison</vt:lpstr>
      <vt:lpstr>Conclusion</vt:lpstr>
      <vt:lpstr>Retention Strategies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</dc:creator>
  <cp:lastModifiedBy>LISA</cp:lastModifiedBy>
  <cp:revision>614</cp:revision>
  <dcterms:created xsi:type="dcterms:W3CDTF">2020-05-31T17:19:27Z</dcterms:created>
  <dcterms:modified xsi:type="dcterms:W3CDTF">2020-06-14T22:29:01Z</dcterms:modified>
</cp:coreProperties>
</file>