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7817D-E83E-46BB-8076-B88E71A7F6A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5BD5C-D315-4102-9254-FD2F9A942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1100" y="1593376"/>
            <a:ext cx="3623480" cy="1371600"/>
          </a:xfrm>
          <a:gradFill>
            <a:gsLst>
              <a:gs pos="0">
                <a:schemeClr val="bg2">
                  <a:alpha val="3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ru-RU" dirty="0" smtClean="0"/>
              <a:t>Проект на тему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 авто </a:t>
            </a:r>
            <a:r>
              <a:rPr lang="ru-RU" dirty="0" err="1" smtClean="0"/>
              <a:t>кликер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771100" y="3135573"/>
            <a:ext cx="3623481" cy="781334"/>
          </a:xfrm>
          <a:gradFill>
            <a:gsLst>
              <a:gs pos="0">
                <a:schemeClr val="bg2">
                  <a:alpha val="3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ru-RU" dirty="0" smtClean="0"/>
              <a:t>Сделал Вадим </a:t>
            </a:r>
            <a:r>
              <a:rPr lang="ru-RU" dirty="0" err="1" smtClean="0"/>
              <a:t>Павлий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5" r="19265"/>
          <a:stretch>
            <a:fillRect/>
          </a:stretch>
        </p:blipFill>
        <p:spPr>
          <a:xfrm>
            <a:off x="7060427" y="1201489"/>
            <a:ext cx="3864606" cy="3526973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6515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>
          <a:xfrm>
            <a:off x="1822835" y="143302"/>
            <a:ext cx="8532576" cy="1009934"/>
          </a:xfrm>
        </p:spPr>
        <p:txBody>
          <a:bodyPr>
            <a:normAutofit/>
          </a:bodyPr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921224" y="1153236"/>
            <a:ext cx="10324531" cy="5363569"/>
          </a:xfrm>
          <a:gradFill>
            <a:gsLst>
              <a:gs pos="0">
                <a:schemeClr val="bg2">
                  <a:alpha val="35000"/>
                </a:schemeClr>
              </a:gs>
              <a:gs pos="62000">
                <a:schemeClr val="bg2">
                  <a:lumMod val="75000"/>
                </a:schemeClr>
              </a:gs>
            </a:gsLst>
            <a:lin ang="5400000" scaled="0"/>
          </a:gradFill>
        </p:spPr>
        <p:txBody>
          <a:bodyPr>
            <a:normAutofit fontScale="92500"/>
          </a:bodyPr>
          <a:lstStyle/>
          <a:p>
            <a:pPr fontAlgn="base"/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Авто </a:t>
            </a:r>
            <a:r>
              <a:rPr lang="ru-RU" dirty="0" err="1">
                <a:effectLst/>
              </a:rPr>
              <a:t>кликер</a:t>
            </a:r>
            <a:r>
              <a:rPr lang="ru-RU" dirty="0">
                <a:effectLst/>
              </a:rPr>
              <a:t> — это программа или инструмент, предназначенный для автоматизации кликов мыши на экране компьютера. Он может быть полезен в различных ситуациях, таких как</a:t>
            </a:r>
            <a:r>
              <a:rPr lang="ru-RU" dirty="0" smtClean="0">
                <a:effectLst/>
              </a:rPr>
              <a:t>:</a:t>
            </a:r>
          </a:p>
          <a:p>
            <a:pPr fontAlgn="base"/>
            <a:r>
              <a:rPr lang="ru-RU" b="1" dirty="0" smtClean="0">
                <a:effectLst/>
              </a:rPr>
              <a:t>Игры</a:t>
            </a:r>
            <a:r>
              <a:rPr lang="ru-RU" dirty="0">
                <a:effectLst/>
              </a:rPr>
              <a:t>: В некоторых играх авто </a:t>
            </a:r>
            <a:r>
              <a:rPr lang="ru-RU" dirty="0" err="1">
                <a:effectLst/>
              </a:rPr>
              <a:t>кликеры</a:t>
            </a:r>
            <a:r>
              <a:rPr lang="ru-RU" dirty="0">
                <a:effectLst/>
              </a:rPr>
              <a:t> используются для автоматического выполнения действий, таких как сбор ресурсов или атака врагов, что может помочь игрокам достигать лучших результатов без постоянного ручного контроля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  <a:p>
            <a:pPr fontAlgn="base"/>
            <a:r>
              <a:rPr lang="ru-RU" b="1" dirty="0">
                <a:effectLst/>
              </a:rPr>
              <a:t>Тестирование программного обеспечения</a:t>
            </a:r>
            <a:r>
              <a:rPr lang="ru-RU" dirty="0">
                <a:effectLst/>
              </a:rPr>
              <a:t>: Разработчики могут использовать авто </a:t>
            </a:r>
            <a:r>
              <a:rPr lang="ru-RU" dirty="0" err="1">
                <a:effectLst/>
              </a:rPr>
              <a:t>кликеры</a:t>
            </a:r>
            <a:r>
              <a:rPr lang="ru-RU" dirty="0">
                <a:effectLst/>
              </a:rPr>
              <a:t> для тестирования </a:t>
            </a:r>
            <a:r>
              <a:rPr lang="ru-RU" dirty="0" smtClean="0">
                <a:effectLst/>
              </a:rPr>
              <a:t>интерфейсов и функциональности приложений, чтобы проверить, как программа реагирует на множество кликов.</a:t>
            </a:r>
          </a:p>
          <a:p>
            <a:pPr fontAlgn="base"/>
            <a:r>
              <a:rPr lang="ru-RU" b="1" dirty="0" smtClean="0">
                <a:effectLst/>
              </a:rPr>
              <a:t>Упрощение работы с веб-сайтами</a:t>
            </a:r>
            <a:r>
              <a:rPr lang="ru-RU" dirty="0" smtClean="0">
                <a:effectLst/>
              </a:rPr>
              <a:t>: Авто </a:t>
            </a:r>
            <a:r>
              <a:rPr lang="ru-RU" dirty="0" err="1" smtClean="0">
                <a:effectLst/>
              </a:rPr>
              <a:t>кликеры</a:t>
            </a:r>
            <a:r>
              <a:rPr lang="ru-RU" dirty="0" smtClean="0">
                <a:effectLst/>
              </a:rPr>
              <a:t> могут помочь в автоматизации действий на веб-страницах, таких как заполнение форм или нажатие на ссылки, что может быть полезно для маркетинга или сбора данных.</a:t>
            </a:r>
          </a:p>
          <a:p>
            <a:pPr fontAlgn="base"/>
            <a:r>
              <a:rPr lang="ru-RU" b="1" dirty="0" smtClean="0">
                <a:effectLst/>
              </a:rPr>
              <a:t>Обучение </a:t>
            </a:r>
            <a:r>
              <a:rPr lang="ru-RU" b="1" dirty="0">
                <a:effectLst/>
              </a:rPr>
              <a:t>и демонстрации</a:t>
            </a:r>
            <a:r>
              <a:rPr lang="ru-RU" dirty="0">
                <a:effectLst/>
              </a:rPr>
              <a:t>: Авто </a:t>
            </a:r>
            <a:r>
              <a:rPr lang="ru-RU" dirty="0" err="1">
                <a:effectLst/>
              </a:rPr>
              <a:t>кликеры</a:t>
            </a:r>
            <a:r>
              <a:rPr lang="ru-RU" dirty="0">
                <a:effectLst/>
              </a:rPr>
              <a:t> могут использоваться для создания обучающих материалов или демонстраций, где необходимо показать последовательность действий без необходимости ручного управления.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7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880838" y="334371"/>
            <a:ext cx="8416570" cy="846160"/>
          </a:xfrm>
        </p:spPr>
        <p:txBody>
          <a:bodyPr/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9809" y="1228299"/>
            <a:ext cx="10426890" cy="64633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За основу интерфейса</a:t>
            </a:r>
            <a:r>
              <a:rPr lang="en-US" dirty="0" smtClean="0"/>
              <a:t> </a:t>
            </a:r>
            <a:r>
              <a:rPr lang="ru-RU" dirty="0" smtClean="0"/>
              <a:t>я взял программу </a:t>
            </a:r>
            <a:r>
              <a:rPr lang="en-US" dirty="0" smtClean="0"/>
              <a:t>OP Auto Clicker. </a:t>
            </a:r>
            <a:r>
              <a:rPr lang="ru-RU" dirty="0" smtClean="0"/>
              <a:t>Убрал ненужный функционал </a:t>
            </a:r>
            <a:r>
              <a:rPr lang="en-US" dirty="0" smtClean="0"/>
              <a:t>Click repeat, Record &amp; Playback.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527" y="2966651"/>
            <a:ext cx="2548859" cy="22881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67" y="2996285"/>
            <a:ext cx="3623424" cy="22914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89" y="5516907"/>
            <a:ext cx="1540383" cy="10085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500" y="5460096"/>
            <a:ext cx="1782687" cy="10320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15252" y="2369128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Прототип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796" y="2420588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Моя программа</a:t>
            </a:r>
            <a:endParaRPr lang="ru-RU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46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442</TotalTime>
  <Words>34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Сетка</vt:lpstr>
      <vt:lpstr>Проект на тему:  авто кликер</vt:lpstr>
      <vt:lpstr>О проекте</vt:lpstr>
      <vt:lpstr>Создание проекта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Auto Clicker</dc:title>
  <dc:creator>*</dc:creator>
  <cp:lastModifiedBy>*</cp:lastModifiedBy>
  <cp:revision>16</cp:revision>
  <dcterms:created xsi:type="dcterms:W3CDTF">2024-11-10T14:06:34Z</dcterms:created>
  <dcterms:modified xsi:type="dcterms:W3CDTF">2024-11-29T15:42:14Z</dcterms:modified>
</cp:coreProperties>
</file>