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6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9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09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1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9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4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83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8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0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55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FDB7-C118-43BB-AA16-6F3B58248588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1948-FDD7-4C6A-9394-062DB39F3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69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24119"/>
            <a:ext cx="9144000" cy="2387600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Проект на тему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ru-RU" b="1" dirty="0" smtClean="0">
                <a:solidFill>
                  <a:schemeClr val="bg1"/>
                </a:solidFill>
              </a:rPr>
              <a:t>Игра на </a:t>
            </a:r>
            <a:r>
              <a:rPr lang="en-US" b="1" dirty="0" err="1" smtClean="0">
                <a:solidFill>
                  <a:schemeClr val="bg1"/>
                </a:solidFill>
              </a:rPr>
              <a:t>pygame</a:t>
            </a:r>
            <a:r>
              <a:rPr lang="en-US" b="1" dirty="0" smtClean="0">
                <a:solidFill>
                  <a:schemeClr val="bg1"/>
                </a:solidFill>
              </a:rPr>
              <a:t> “Raise a pet”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5548" y="6407425"/>
            <a:ext cx="265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Сделал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Вадим </a:t>
            </a:r>
            <a:r>
              <a:rPr lang="ru-RU" dirty="0" err="1" smtClean="0">
                <a:solidFill>
                  <a:schemeClr val="bg1"/>
                </a:solidFill>
              </a:rPr>
              <a:t>Павлий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3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Цель игры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000" dirty="0" smtClean="0">
                <a:solidFill>
                  <a:schemeClr val="bg1"/>
                </a:solidFill>
              </a:rPr>
              <a:t>Ухаживать за котом</a:t>
            </a:r>
            <a:r>
              <a:rPr lang="en-US" sz="4000" dirty="0" smtClean="0">
                <a:solidFill>
                  <a:schemeClr val="bg1"/>
                </a:solidFill>
              </a:rPr>
              <a:t>: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-</a:t>
            </a:r>
            <a:r>
              <a:rPr lang="ru-RU" sz="4000" dirty="0" smtClean="0">
                <a:solidFill>
                  <a:schemeClr val="bg1"/>
                </a:solidFill>
              </a:rPr>
              <a:t>Кормить</a:t>
            </a:r>
            <a:br>
              <a:rPr lang="ru-RU" sz="4000" dirty="0" smtClean="0">
                <a:solidFill>
                  <a:schemeClr val="bg1"/>
                </a:solidFill>
              </a:rPr>
            </a:br>
            <a:r>
              <a:rPr lang="ru-RU" sz="4000" dirty="0" smtClean="0">
                <a:solidFill>
                  <a:schemeClr val="bg1"/>
                </a:solidFill>
              </a:rPr>
              <a:t>-Лечить</a:t>
            </a:r>
            <a:br>
              <a:rPr lang="ru-RU" sz="4000" dirty="0" smtClean="0">
                <a:solidFill>
                  <a:schemeClr val="bg1"/>
                </a:solidFill>
              </a:rPr>
            </a:br>
            <a:r>
              <a:rPr lang="ru-RU" sz="4000" dirty="0" smtClean="0">
                <a:solidFill>
                  <a:schemeClr val="bg1"/>
                </a:solidFill>
              </a:rPr>
              <a:t>-Играть с ним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21" y="3596721"/>
            <a:ext cx="3472484" cy="28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1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Основные экраны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44" y="1967945"/>
            <a:ext cx="3453548" cy="23388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275" y="1948069"/>
            <a:ext cx="3457275" cy="231913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259" y="1936857"/>
            <a:ext cx="3453549" cy="2317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548" y="4406254"/>
            <a:ext cx="3447748" cy="23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Перспективы развития проекта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ru-RU" sz="4000" dirty="0" smtClean="0">
                <a:solidFill>
                  <a:schemeClr val="bg1"/>
                </a:solidFill>
              </a:rPr>
              <a:t>Добавить выбор персонажа</a:t>
            </a:r>
            <a:r>
              <a:rPr lang="en-US" sz="4000" dirty="0" smtClean="0">
                <a:solidFill>
                  <a:schemeClr val="bg1"/>
                </a:solidFill>
              </a:rPr>
              <a:t>(</a:t>
            </a:r>
            <a:r>
              <a:rPr lang="ru-RU" sz="4000" dirty="0" smtClean="0">
                <a:solidFill>
                  <a:schemeClr val="bg1"/>
                </a:solidFill>
              </a:rPr>
              <a:t>Собака</a:t>
            </a:r>
            <a:r>
              <a:rPr lang="en-US" sz="4000" dirty="0" smtClean="0">
                <a:solidFill>
                  <a:schemeClr val="bg1"/>
                </a:solidFill>
              </a:rPr>
              <a:t>, </a:t>
            </a:r>
            <a:r>
              <a:rPr lang="ru-RU" sz="4000" dirty="0" err="1" smtClean="0">
                <a:solidFill>
                  <a:schemeClr val="bg1"/>
                </a:solidFill>
              </a:rPr>
              <a:t>Капибара</a:t>
            </a:r>
            <a:r>
              <a:rPr lang="en-US" sz="4000" dirty="0" smtClean="0">
                <a:solidFill>
                  <a:schemeClr val="bg1"/>
                </a:solidFill>
              </a:rPr>
              <a:t>, </a:t>
            </a:r>
            <a:r>
              <a:rPr lang="ru-RU" sz="4000" dirty="0" smtClean="0">
                <a:solidFill>
                  <a:schemeClr val="bg1"/>
                </a:solidFill>
              </a:rPr>
              <a:t>и т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r>
              <a:rPr lang="ru-RU" sz="4000" dirty="0" smtClean="0">
                <a:solidFill>
                  <a:schemeClr val="bg1"/>
                </a:solidFill>
              </a:rPr>
              <a:t> д</a:t>
            </a:r>
            <a:r>
              <a:rPr lang="en-US" sz="4000" dirty="0" smtClean="0">
                <a:solidFill>
                  <a:schemeClr val="bg1"/>
                </a:solidFill>
              </a:rPr>
              <a:t>.)</a:t>
            </a:r>
            <a:endParaRPr lang="ru-RU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ru-RU" sz="4000" dirty="0" smtClean="0">
                <a:solidFill>
                  <a:schemeClr val="bg1"/>
                </a:solidFill>
              </a:rPr>
              <a:t>Добавить другие индикаторы</a:t>
            </a:r>
            <a:r>
              <a:rPr lang="en-US" sz="4000" dirty="0" smtClean="0">
                <a:solidFill>
                  <a:schemeClr val="bg1"/>
                </a:solidFill>
              </a:rPr>
              <a:t>(</a:t>
            </a:r>
            <a:r>
              <a:rPr lang="ru-RU" sz="4000" dirty="0" smtClean="0">
                <a:solidFill>
                  <a:schemeClr val="bg1"/>
                </a:solidFill>
              </a:rPr>
              <a:t>Сон</a:t>
            </a:r>
            <a:r>
              <a:rPr lang="en-US" sz="4000" dirty="0" smtClean="0">
                <a:solidFill>
                  <a:schemeClr val="bg1"/>
                </a:solidFill>
              </a:rPr>
              <a:t>, </a:t>
            </a:r>
            <a:r>
              <a:rPr lang="ru-RU" sz="4000" dirty="0" smtClean="0">
                <a:solidFill>
                  <a:schemeClr val="bg1"/>
                </a:solidFill>
              </a:rPr>
              <a:t>инвентарь</a:t>
            </a:r>
            <a:r>
              <a:rPr lang="en-US" sz="4000" dirty="0" smtClean="0">
                <a:solidFill>
                  <a:schemeClr val="bg1"/>
                </a:solidFill>
              </a:rPr>
              <a:t>)</a:t>
            </a:r>
            <a:endParaRPr lang="ru-RU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4000" dirty="0" smtClean="0">
                <a:solidFill>
                  <a:schemeClr val="bg1"/>
                </a:solidFill>
              </a:rPr>
              <a:t>Добавить другие мини-игры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24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на тему: Игра на pygame “Raise a pet”</vt:lpstr>
      <vt:lpstr>Цель игры</vt:lpstr>
      <vt:lpstr>Основные экраны</vt:lpstr>
      <vt:lpstr>Перспективы развития проекта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*</dc:creator>
  <cp:lastModifiedBy>*</cp:lastModifiedBy>
  <cp:revision>5</cp:revision>
  <dcterms:created xsi:type="dcterms:W3CDTF">2025-02-14T18:57:52Z</dcterms:created>
  <dcterms:modified xsi:type="dcterms:W3CDTF">2025-02-14T19:25:53Z</dcterms:modified>
</cp:coreProperties>
</file>