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0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2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5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9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59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9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93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77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383B-59ED-4268-9B86-37C405E6767E}" type="datetimeFigureOut">
              <a:rPr lang="en-CA" smtClean="0"/>
              <a:t>2020-10-01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ED2E-0BF7-4CD5-99D2-417CABC3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57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D7B42BE-D23F-4468-A541-6A12E43C8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0" y="3557733"/>
            <a:ext cx="2880000" cy="2880000"/>
          </a:xfrm>
          <a:prstGeom prst="rect">
            <a:avLst/>
          </a:prstGeom>
        </p:spPr>
      </p:pic>
      <p:pic>
        <p:nvPicPr>
          <p:cNvPr id="8" name="Picture 7" descr="A picture containing screen, tower, different, lot&#10;&#10;Description automatically generated">
            <a:extLst>
              <a:ext uri="{FF2B5EF4-FFF2-40B4-BE49-F238E27FC236}">
                <a16:creationId xmlns:a16="http://schemas.microsoft.com/office/drawing/2014/main" id="{4A94E999-471A-4500-99F9-E535168B7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72" y="491557"/>
            <a:ext cx="2880000" cy="2880000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0F98E3-59FD-4AD5-BB74-B9EA0F93A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7" y="491557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Vishvam Mazumdar</dc:creator>
  <cp:lastModifiedBy>Vishvam Mazumdar</cp:lastModifiedBy>
  <cp:revision>2</cp:revision>
  <cp:lastPrinted>2020-10-02T02:32:47Z</cp:lastPrinted>
  <dcterms:created xsi:type="dcterms:W3CDTF">2020-10-02T02:30:35Z</dcterms:created>
  <dcterms:modified xsi:type="dcterms:W3CDTF">2020-10-02T13:01:47Z</dcterms:modified>
</cp:coreProperties>
</file>