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notesMasterIdLst>
    <p:notesMasterId r:id="rId8"/>
  </p:notesMasterIdLst>
  <p:sldIdLst>
    <p:sldId id="273" r:id="rId2"/>
    <p:sldId id="274" r:id="rId3"/>
    <p:sldId id="276" r:id="rId4"/>
    <p:sldId id="277" r:id="rId5"/>
    <p:sldId id="275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0F0F0"/>
    <a:srgbClr val="0000FF"/>
    <a:srgbClr val="9933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>
      <p:cViewPr varScale="1">
        <p:scale>
          <a:sx n="117" d="100"/>
          <a:sy n="117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2A440-B079-4FC8-B0FE-C5876533424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BB281-5CC3-4CD8-94E1-D117E87A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vi-tech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 userDrawn="1"/>
        </p:nvSpPr>
        <p:spPr>
          <a:xfrm>
            <a:off x="-7418" y="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2819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8600" y="2057400"/>
            <a:ext cx="8686800" cy="762000"/>
          </a:xfrm>
          <a:prstGeom prst="rect">
            <a:avLst/>
          </a:prstGeom>
          <a:noFill/>
        </p:spPr>
        <p:txBody>
          <a:bodyPr wrap="square" lIns="182880" rIns="182880" rtlCol="0" anchor="ctr"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HDS3E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600" y="2797628"/>
            <a:ext cx="8839200" cy="1317171"/>
          </a:xfrm>
          <a:prstGeom prst="rect">
            <a:avLst/>
          </a:prstGeom>
          <a:noFill/>
        </p:spPr>
        <p:txBody>
          <a:bodyPr wrap="square" lIns="182880" rIns="182880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Spartan 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3E </a:t>
            </a:r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高清视频开发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板</a:t>
            </a:r>
            <a:endParaRPr lang="en-US" altLang="zh-CN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QuickStart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8600" y="4267199"/>
            <a:ext cx="1905000" cy="457199"/>
          </a:xfrm>
          <a:prstGeom prst="rect">
            <a:avLst/>
          </a:prstGeom>
          <a:noFill/>
        </p:spPr>
        <p:txBody>
          <a:bodyPr wrap="square" lIns="182880" rIns="182880" rtlCol="0" anchor="t"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Dec. 2011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4"/>
          <p:cNvSpPr txBox="1">
            <a:spLocks/>
          </p:cNvSpPr>
          <p:nvPr userDrawn="1"/>
        </p:nvSpPr>
        <p:spPr>
          <a:xfrm>
            <a:off x="0" y="5998028"/>
            <a:ext cx="1447800" cy="85997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2400" y="6248400"/>
            <a:ext cx="3116580" cy="457199"/>
          </a:xfrm>
          <a:prstGeom prst="rect">
            <a:avLst/>
          </a:prstGeom>
          <a:noFill/>
        </p:spPr>
        <p:txBody>
          <a:bodyPr wrap="square" lIns="182880" rIns="182880" rtlCol="0" anchor="t"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www.gvi-tech.com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00" y="6248400"/>
            <a:ext cx="2819400" cy="457199"/>
          </a:xfrm>
          <a:prstGeom prst="rect">
            <a:avLst/>
          </a:prstGeom>
          <a:noFill/>
        </p:spPr>
        <p:txBody>
          <a:bodyPr wrap="square" lIns="182880" rIns="182880" rtlCol="0" anchor="t">
            <a:noAutofit/>
          </a:bodyPr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杭州言曼科技有限公司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64872"/>
            <a:ext cx="2019300" cy="7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0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6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2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758" y="1143000"/>
            <a:ext cx="8315241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www.gvi-tech.com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" y="6346290"/>
            <a:ext cx="1065503" cy="4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2" r:id="rId3"/>
    <p:sldLayoutId id="2147484253" r:id="rId4"/>
    <p:sldLayoutId id="2147484254" r:id="rId5"/>
    <p:sldLayoutId id="214748425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MCS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356349"/>
            <a:ext cx="2895600" cy="365125"/>
          </a:xfrm>
        </p:spPr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62" y="2209800"/>
            <a:ext cx="4646275" cy="2286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495800" y="4114800"/>
            <a:ext cx="2057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153400" cy="473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MCS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356349"/>
            <a:ext cx="2895600" cy="365125"/>
          </a:xfrm>
        </p:spPr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9600" y="4267200"/>
            <a:ext cx="53340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00200" y="3111115"/>
            <a:ext cx="1447800" cy="241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477000" y="5410200"/>
            <a:ext cx="990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Flash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356349"/>
            <a:ext cx="2895600" cy="365125"/>
          </a:xfrm>
        </p:spPr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20" y="1473599"/>
            <a:ext cx="3352800" cy="148649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399" y="1219200"/>
            <a:ext cx="4092163" cy="1752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/>
              <a:t>Before writing to Flash, make sure the boot mode is set to JTAG!</a:t>
            </a:r>
            <a:endParaRPr lang="en-US" sz="16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2000" dirty="0" smtClean="0"/>
          </a:p>
        </p:txBody>
      </p:sp>
      <p:sp>
        <p:nvSpPr>
          <p:cNvPr id="11" name="Rectangle 9"/>
          <p:cNvSpPr/>
          <p:nvPr/>
        </p:nvSpPr>
        <p:spPr>
          <a:xfrm>
            <a:off x="7182986" y="1463813"/>
            <a:ext cx="360814" cy="136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551964" y="1600200"/>
            <a:ext cx="1385456" cy="20076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965620" y="1600200"/>
            <a:ext cx="1217366" cy="20076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20" y="3607836"/>
            <a:ext cx="2971800" cy="1478319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30022"/>
              </p:ext>
            </p:extLst>
          </p:nvPr>
        </p:nvGraphicFramePr>
        <p:xfrm>
          <a:off x="533399" y="3505200"/>
          <a:ext cx="5210050" cy="1876805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3555629051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2543802249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1503198363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1966283014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2383508347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1664714604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645349126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369633081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4146073112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4021271328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2213505006"/>
                    </a:ext>
                  </a:extLst>
                </a:gridCol>
              </a:tblGrid>
              <a:tr h="352221">
                <a:tc rowSpan="2"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SW2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SW3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3641"/>
                  </a:ext>
                </a:extLst>
              </a:tr>
              <a:tr h="352221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15017"/>
                  </a:ext>
                </a:extLst>
              </a:tr>
              <a:tr h="410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JTAG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55225"/>
                  </a:ext>
                </a:extLst>
              </a:tr>
              <a:tr h="410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QSPI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73914"/>
                  </a:ext>
                </a:extLst>
              </a:tr>
              <a:tr h="352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14289"/>
                  </a:ext>
                </a:extLst>
              </a:tr>
            </a:tbl>
          </a:graphicData>
        </a:graphic>
      </p:graphicFrame>
      <p:sp>
        <p:nvSpPr>
          <p:cNvPr id="16" name="圆角矩形 15"/>
          <p:cNvSpPr/>
          <p:nvPr/>
        </p:nvSpPr>
        <p:spPr>
          <a:xfrm>
            <a:off x="314376" y="4206184"/>
            <a:ext cx="5651243" cy="3759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Flash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356349"/>
            <a:ext cx="2895600" cy="365125"/>
          </a:xfrm>
        </p:spPr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62" y="2209800"/>
            <a:ext cx="4646275" cy="2286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474388" y="3502182"/>
            <a:ext cx="2057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Flash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356349"/>
            <a:ext cx="2895600" cy="365125"/>
          </a:xfrm>
        </p:spPr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176543" cy="353729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981200" y="3138985"/>
            <a:ext cx="548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981200" y="3632854"/>
            <a:ext cx="2057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400800" y="4648200"/>
            <a:ext cx="914400" cy="3724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 from </a:t>
            </a:r>
            <a:r>
              <a:rPr lang="en-US" altLang="zh-CN" dirty="0"/>
              <a:t>Flash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356349"/>
            <a:ext cx="2895600" cy="365125"/>
          </a:xfrm>
        </p:spPr>
        <p:txBody>
          <a:bodyPr/>
          <a:lstStyle/>
          <a:p>
            <a:r>
              <a:rPr lang="en-US" dirty="0" smtClean="0"/>
              <a:t>www.gvi-tech.com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20" y="1473599"/>
            <a:ext cx="3352800" cy="148649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399" y="1219200"/>
            <a:ext cx="4092163" cy="1752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/>
              <a:t>After writing to Flash, change the boot mode is set to QSPI.</a:t>
            </a:r>
            <a:endParaRPr lang="en-US" sz="16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2000" dirty="0" smtClean="0"/>
          </a:p>
        </p:txBody>
      </p:sp>
      <p:sp>
        <p:nvSpPr>
          <p:cNvPr id="11" name="Rectangle 9"/>
          <p:cNvSpPr/>
          <p:nvPr/>
        </p:nvSpPr>
        <p:spPr>
          <a:xfrm>
            <a:off x="7182986" y="1463813"/>
            <a:ext cx="360814" cy="136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551964" y="1600200"/>
            <a:ext cx="1385456" cy="20076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965620" y="1600200"/>
            <a:ext cx="1217366" cy="20076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20" y="3607836"/>
            <a:ext cx="2971800" cy="1478319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533399" y="3505200"/>
          <a:ext cx="5210050" cy="1876805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3555629051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2543802249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1503198363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1966283014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2383508347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1664714604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645349126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369633081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4146073112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4021271328"/>
                    </a:ext>
                  </a:extLst>
                </a:gridCol>
                <a:gridCol w="454330">
                  <a:extLst>
                    <a:ext uri="{9D8B030D-6E8A-4147-A177-3AD203B41FA5}">
                      <a16:colId xmlns:a16="http://schemas.microsoft.com/office/drawing/2014/main" val="2213505006"/>
                    </a:ext>
                  </a:extLst>
                </a:gridCol>
              </a:tblGrid>
              <a:tr h="352221">
                <a:tc rowSpan="2"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SW2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SW3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3641"/>
                  </a:ext>
                </a:extLst>
              </a:tr>
              <a:tr h="352221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15017"/>
                  </a:ext>
                </a:extLst>
              </a:tr>
              <a:tr h="410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JTAG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55225"/>
                  </a:ext>
                </a:extLst>
              </a:tr>
              <a:tr h="410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QSPI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73914"/>
                  </a:ext>
                </a:extLst>
              </a:tr>
              <a:tr h="352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</a:t>
                      </a:r>
                      <a:endParaRPr lang="zh-CN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  <a:endParaRPr lang="zh-CN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14289"/>
                  </a:ext>
                </a:extLst>
              </a:tr>
            </a:tbl>
          </a:graphicData>
        </a:graphic>
      </p:graphicFrame>
      <p:sp>
        <p:nvSpPr>
          <p:cNvPr id="16" name="圆角矩形 15"/>
          <p:cNvSpPr/>
          <p:nvPr/>
        </p:nvSpPr>
        <p:spPr>
          <a:xfrm>
            <a:off x="314377" y="4609329"/>
            <a:ext cx="5651243" cy="3759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orial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VI_QuickStart.potx" id="{A261EA35-0AFD-4270-AA42-3AF818431E8A}" vid="{BDC32A3B-723F-44BD-A075-865556476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146</Words>
  <Application>Microsoft Office PowerPoint</Application>
  <PresentationFormat>全屏显示(4:3)</PresentationFormat>
  <Paragraphs>110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tutorial_template</vt:lpstr>
      <vt:lpstr>Create MCS file</vt:lpstr>
      <vt:lpstr>Create MCS file</vt:lpstr>
      <vt:lpstr>Write Flash</vt:lpstr>
      <vt:lpstr>Write Flash</vt:lpstr>
      <vt:lpstr>Write Flash</vt:lpstr>
      <vt:lpstr>Boot from Flash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liwn</dc:creator>
  <cp:lastModifiedBy>GVI</cp:lastModifiedBy>
  <cp:revision>493</cp:revision>
  <dcterms:created xsi:type="dcterms:W3CDTF">2014-10-21T09:43:33Z</dcterms:created>
  <dcterms:modified xsi:type="dcterms:W3CDTF">2017-12-20T23:13:47Z</dcterms:modified>
</cp:coreProperties>
</file>