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8846X/9hy+3Vu1f33jaQnQK3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2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386367" y="1600200"/>
            <a:ext cx="111917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COVID-19 DATA ANALYSIS OF INDIA</a:t>
            </a:r>
            <a:endParaRPr b="0" i="0" sz="4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7620000" y="54864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3010" y="3706615"/>
            <a:ext cx="2941982" cy="161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5312" y="4254846"/>
            <a:ext cx="3372678" cy="93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3358" y="4127787"/>
            <a:ext cx="1469956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SCOPE FOR FUTURE WORK</a:t>
            </a:r>
            <a:endParaRPr b="1" i="1" u="sng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609600" y="1510050"/>
            <a:ext cx="10972800" cy="360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Explore new data sources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Learn from each other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Crises require rapid response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Innovate…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3" y="2746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26" y="371061"/>
            <a:ext cx="11118574" cy="62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COVID-19 is the disease caused by SARS-CoV-2, the coronavirus that emerged in December 2019.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Variants:-delta,delta7,delta21_14,meta,total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COVID-19 can be severe, and has caused millions of deaths around the world as well as lasting health problems in some who have survived the illness.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6160" y="2469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Methodology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2790550" y="1130959"/>
            <a:ext cx="6580015" cy="829252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1F4D78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SCRAPPING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(REQUEST,FILE HANDLING)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5680859" y="1976421"/>
            <a:ext cx="250825" cy="328613"/>
          </a:xfrm>
          <a:prstGeom prst="downArrow">
            <a:avLst>
              <a:gd fmla="val 50000" name="adj1"/>
              <a:gd fmla="val 32753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 rot="5400000">
            <a:off x="5662494" y="2057462"/>
            <a:ext cx="287537" cy="1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680859" y="3247220"/>
            <a:ext cx="250825" cy="328613"/>
          </a:xfrm>
          <a:prstGeom prst="downArrow">
            <a:avLst>
              <a:gd fmla="val 50000" name="adj1"/>
              <a:gd fmla="val 32753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 rot="5400000">
            <a:off x="5662494" y="3328262"/>
            <a:ext cx="287537" cy="1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5680858" y="5596556"/>
            <a:ext cx="250825" cy="328613"/>
          </a:xfrm>
          <a:prstGeom prst="downArrow">
            <a:avLst>
              <a:gd fmla="val 50000" name="adj1"/>
              <a:gd fmla="val 32753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 rot="5400000">
            <a:off x="5662494" y="5677612"/>
            <a:ext cx="287537" cy="1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5680859" y="4992843"/>
            <a:ext cx="250825" cy="328613"/>
          </a:xfrm>
          <a:prstGeom prst="downArrow">
            <a:avLst>
              <a:gd fmla="val 50000" name="adj1"/>
              <a:gd fmla="val 32753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 rot="5400000">
            <a:off x="5662494" y="5073887"/>
            <a:ext cx="287537" cy="1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/>
          <p:nvPr/>
        </p:nvSpPr>
        <p:spPr>
          <a:xfrm>
            <a:off x="2790550" y="2342750"/>
            <a:ext cx="6580015" cy="850755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1F4D78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DATAFRAME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(PANDAS)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2834921" y="3579087"/>
            <a:ext cx="6580015" cy="816948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1F4D78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DATAFRAME 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(EXCEL)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2790550" y="4778363"/>
            <a:ext cx="6580015" cy="850755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1F4D78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DATAFRAME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(MS-SQL)</a:t>
            </a: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2834922" y="5913264"/>
            <a:ext cx="6671370" cy="850755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1F4D78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DATAFRAME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(Tableau)</a:t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5680858" y="4471984"/>
            <a:ext cx="250825" cy="328613"/>
          </a:xfrm>
          <a:prstGeom prst="downArrow">
            <a:avLst>
              <a:gd fmla="val 50000" name="adj1"/>
              <a:gd fmla="val 32753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 rot="5400000">
            <a:off x="5662494" y="4553037"/>
            <a:ext cx="287537" cy="12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OBJECTIVES</a:t>
            </a:r>
            <a:endParaRPr/>
          </a:p>
        </p:txBody>
      </p:sp>
      <p:sp>
        <p:nvSpPr>
          <p:cNvPr id="199" name="Google Shape;199;p4"/>
          <p:cNvSpPr txBox="1"/>
          <p:nvPr>
            <p:ph idx="1" type="body"/>
          </p:nvPr>
        </p:nvSpPr>
        <p:spPr>
          <a:xfrm>
            <a:off x="609600" y="1600201"/>
            <a:ext cx="10972800" cy="460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To Extract Covid 19 India data (</a:t>
            </a:r>
            <a:r>
              <a:rPr b="1"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NESTED JSON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) from </a:t>
            </a:r>
            <a:r>
              <a:rPr i="1" lang="en-US" sz="2600" u="sng">
                <a:solidFill>
                  <a:srgbClr val="538C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covid19india.org</a:t>
            </a:r>
            <a:endParaRPr/>
          </a:p>
          <a:p>
            <a:pPr indent="-349250" lvl="0" marL="5143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To Convert the data into required Data Frames and to Excel files</a:t>
            </a:r>
            <a:endParaRPr/>
          </a:p>
          <a:p>
            <a:pPr indent="-349250" lvl="0" marL="5143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To analyze data using </a:t>
            </a:r>
            <a:r>
              <a:rPr b="1"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MS-SQL(SSMS)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 To Work on data for Insights and visualizing using </a:t>
            </a:r>
            <a:r>
              <a:rPr b="1"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Tableau.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2044" y="2746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058" l="11808" r="5717" t="24084"/>
          <a:stretch/>
        </p:blipFill>
        <p:spPr>
          <a:xfrm>
            <a:off x="265043" y="0"/>
            <a:ext cx="11396870" cy="6453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2" name="Google Shape;21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8271" r="9070" t="0"/>
          <a:stretch/>
        </p:blipFill>
        <p:spPr>
          <a:xfrm>
            <a:off x="159027" y="132522"/>
            <a:ext cx="11887200" cy="672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INSIGHTS </a:t>
            </a:r>
            <a:endParaRPr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Highest number of covid-19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confirmed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cases and highest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of deceased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cases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i.e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3089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found During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October-2021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Thrissur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city,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Kerala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state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Maximum Vaccination rate(BOTH DOSES) found in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Bihar state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and there are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no deaths.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Testing ratio(Tr)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inversely proportional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of deaths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as the Testing ratio increases from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Category A to E districts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of deceased cases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gradually decreases.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As the testing ratio increases the number of recovered cases are also high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45" y="2746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/>
              <a:t>Problems Encountered</a:t>
            </a: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 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While scraping data we faced issue which we resolved by collaborative research and discussion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While creating the data frame we encountered an error due to null values which was resolved by using dropna()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 were facing some issue while extracting and cleaning the data from the nested dictionary which we resolved using list comprehension and SQL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45" y="2746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i="1" lang="en-US" u="sng"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/>
          </a:p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pandemic put a spotlight on why data is essential for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navigating complexity, identifying risk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seeing the progress towards recovery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and a ‘new normal’..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visualizations and stories inspire you to use data to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look for answers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gain new perspectives.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4796" y="246938"/>
            <a:ext cx="780356" cy="84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0261" y="229488"/>
            <a:ext cx="2822713" cy="9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2018-05-07T12:14:02Z</dcterms:created>
  <dc:creator>sameer</dc:creator>
</cp:coreProperties>
</file>