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9/9/2024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83049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3330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49403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83603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26936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85544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79079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09032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838364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94788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15945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21219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5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66979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69019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05141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08477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83862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56935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25608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81440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21268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55967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69284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6328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41652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9/9/2024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51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731961" y="3183404"/>
            <a:ext cx="8610600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  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ndroidClock" pitchFamily="0" charset="0"/>
                <a:ea typeface="AndroidClock" pitchFamily="0" charset="0"/>
                <a:cs typeface="AndroidClock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ndroidClock" pitchFamily="0" charset="0"/>
                <a:ea typeface="AndroidClock" pitchFamily="0" charset="0"/>
                <a:cs typeface="AndroidClock" pitchFamily="0" charset="0"/>
              </a:rPr>
              <a:t>M.vishwa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ndroidClock" pitchFamily="0" charset="0"/>
                <a:ea typeface="AndroidClock" pitchFamily="0" charset="0"/>
                <a:cs typeface="AndroidClock" pitchFamily="0" charset="0"/>
              </a:rPr>
              <a:t>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ndroidClock" pitchFamily="0" charset="0"/>
              <a:ea typeface="AndroidClock" pitchFamily="0" charset="0"/>
              <a:cs typeface="AndroidCloc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NO	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:996567FDEBE7A91802E4B66CC3E19F14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 BANK MANAGEMENT)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	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TAGORE COLLEGE ART'S AND SCIENCE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66024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739774" y="291147"/>
            <a:ext cx="3303904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6" name="矩形"/>
          <p:cNvSpPr>
            <a:spLocks/>
          </p:cNvSpPr>
          <p:nvPr/>
        </p:nvSpPr>
        <p:spPr>
          <a:xfrm rot="0">
            <a:off x="1014354" y="1752281"/>
            <a:ext cx="7455259" cy="4701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Data Model
2. Performance Metrics (KPIs)
3. Rating Systems
4. Weighted Scoring
5. Trend Analysis
6. What-if Analysis
7. Interactive Dashboard
These modelling components create a comprehensive and dynamic performance analysis system.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7732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977561" y="1771797"/>
            <a:ext cx="6633295" cy="4701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Data-driven insights
2. Improved performance
3. Enhanced decision making
4. Increased productivity
5. Better employee engagement
6. Reduced turnover
7. Comprehensive reporting
These results enable data-driven HR decisions and improved workforce management.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46321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499089" y="1649225"/>
            <a:ext cx="6509134" cy="42824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Track performance
- Identify areas for improvement
- Make data-driven decisions
- Enhance employee engagement and productivity
Excel is a powerful, flexible, and scalable tool for driving business success and supporting employee growth.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4621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55554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63021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331904" y="1794510"/>
            <a:ext cx="5364170" cy="4377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Analyze employee performance using Excel to visualize trends, identify top performers, and areas for improvement, enabling data-driven decisions for development, promotions, and performance management, and creating a comprehensive dashboard for HR and management insights.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6349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1085531" y="2036285"/>
            <a:ext cx="4572000" cy="3949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_Objective:_ Create an Excel dashboard to analyze and visualize employee performance data.
_Deliverables:_ Interactive dashboard, user guide, and insights report.
_Timeline and Resources:_ To be determined.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53063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1142047" y="1448580"/>
            <a:ext cx="6203147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- HR Managers
- Department Managers
- Supervisors
- Business Analysts
- Executives
- Employees
These users will benefit from insights and data visualizations to drive performance improvement.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88376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8669706" y="343897"/>
            <a:ext cx="314324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467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3035458" y="1346834"/>
            <a:ext cx="6945945" cy="5120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Value Proposition: Gain actionable insights, identify areas for improvement, and make data-driven decisions to boost productivity and engagement.
Key Benefits:
- Improved performance management
- Enhanced decision-making
- Increased productivity
- Better employee engagement
- Data-driven HR strategies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25470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755332" y="1706879"/>
            <a:ext cx="7408411" cy="3444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Employee details
- Performance metrics
- Goals and feedback
- Status and ratings
Data Types: Numbers, Text, Dates
Sources: HR systems, surveys, manager input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72164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388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2533649" y="2203597"/>
            <a:ext cx="5855340" cy="42824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Automated data visualization
- Predictive analytics
- Customizable scorecards
- Real-time feedback loop
- AI-powered insights
- Drill-down capabilities
These features provide a cutting-edge, user-friendly, and data-driven solution.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328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2</cp:revision>
  <dcterms:created xsi:type="dcterms:W3CDTF">2024-03-29T04:07:22Z</dcterms:created>
  <dcterms:modified xsi:type="dcterms:W3CDTF">2024-09-09T09:34:36Z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6ff1fb0c572b40dda3235e27f8caef33</vt:lpwstr>
  </property>
</Properties>
</file>