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72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69" r:id="rId17"/>
    <p:sldId id="271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9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7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D70E-8A7F-4912-8768-3B6B5DD5A04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7685-E260-4EE0-AC39-388A74F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Moco</a:t>
            </a:r>
            <a:r>
              <a:rPr lang="en-US" dirty="0" smtClean="0"/>
              <a:t>: Building projects and making custom goals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992"/>
            <a:ext cx="10515600" cy="34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typically used goals are available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33" y="1419082"/>
            <a:ext cx="5028873" cy="5255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3707" y="2672560"/>
            <a:ext cx="4224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files contain a lot more information</a:t>
            </a:r>
            <a:br>
              <a:rPr lang="en-US" dirty="0" smtClean="0"/>
            </a:br>
            <a:r>
              <a:rPr lang="en-US" dirty="0" smtClean="0"/>
              <a:t>than the </a:t>
            </a:r>
            <a:r>
              <a:rPr lang="en-US" dirty="0" err="1" smtClean="0"/>
              <a:t>opensim</a:t>
            </a:r>
            <a:r>
              <a:rPr lang="en-US" dirty="0" smtClean="0"/>
              <a:t> documentation.</a:t>
            </a:r>
          </a:p>
          <a:p>
            <a:endParaRPr lang="en-US" dirty="0"/>
          </a:p>
          <a:p>
            <a:r>
              <a:rPr lang="en-US" dirty="0" smtClean="0"/>
              <a:t>Including variables that allow you to access</a:t>
            </a:r>
            <a:br>
              <a:rPr lang="en-US" dirty="0" smtClean="0"/>
            </a:br>
            <a:r>
              <a:rPr lang="en-US" dirty="0" smtClean="0"/>
              <a:t>lower level information about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6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081" y="1569786"/>
            <a:ext cx="340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exampleSlidingMassAdvanced.cpp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9" y="2376876"/>
            <a:ext cx="4481203" cy="3203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5322" y="2833245"/>
            <a:ext cx="460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Constructors: Make sure to use the right name.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7288" y="2747124"/>
            <a:ext cx="4330360" cy="65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6450" y="3970228"/>
            <a:ext cx="1300674" cy="15045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63" y="3753203"/>
            <a:ext cx="4968390" cy="59519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817765" y="4045457"/>
            <a:ext cx="2668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00" y="4407173"/>
            <a:ext cx="4166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numIntegrals</a:t>
            </a:r>
            <a:r>
              <a:rPr lang="en-US" dirty="0" smtClean="0"/>
              <a:t> is either 0 or 1</a:t>
            </a:r>
          </a:p>
          <a:p>
            <a:r>
              <a:rPr lang="en-US" dirty="0" smtClean="0"/>
              <a:t>This tells the code to expect one integrand</a:t>
            </a:r>
          </a:p>
          <a:p>
            <a:r>
              <a:rPr lang="en-US" dirty="0" smtClean="0"/>
              <a:t>and to produce 1 integral as a result.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3041" y="2007086"/>
            <a:ext cx="265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parts are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5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081" y="1569786"/>
            <a:ext cx="340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exampleSlidingMassAdvanced.cpp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9" y="2376876"/>
            <a:ext cx="4481203" cy="32037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9540" y="4199175"/>
            <a:ext cx="4364824" cy="733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25322" y="4626942"/>
            <a:ext cx="692917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59197" y="4340054"/>
                <a:ext cx="3236655" cy="1019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Integrand calculation.</a:t>
                </a:r>
              </a:p>
              <a:p>
                <a:r>
                  <a:rPr lang="en-US" dirty="0" smtClean="0"/>
                  <a:t>In this case, we’re integrating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cost is set to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97" y="4340054"/>
                <a:ext cx="3236655" cy="1019125"/>
              </a:xfrm>
              <a:prstGeom prst="rect">
                <a:avLst/>
              </a:prstGeom>
              <a:blipFill>
                <a:blip r:embed="rId3"/>
                <a:stretch>
                  <a:fillRect l="-1507" t="-3593" b="-77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44119" y="2007544"/>
            <a:ext cx="2652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These parts are OPTIONAL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9539" y="4933051"/>
            <a:ext cx="4364825" cy="51410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84364" y="5164917"/>
            <a:ext cx="692917" cy="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1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custom goal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68" y="1621867"/>
            <a:ext cx="3933948" cy="815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3668" y="2990440"/>
            <a:ext cx="5759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optimizer is trying to balance between two goals –</a:t>
            </a:r>
          </a:p>
          <a:p>
            <a:pPr marL="342900" indent="-342900">
              <a:buAutoNum type="arabicPeriod"/>
            </a:pPr>
            <a:r>
              <a:rPr lang="en-US" dirty="0" smtClean="0"/>
              <a:t>Take the minimum time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the smallest forces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3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2" y="1457591"/>
            <a:ext cx="4424996" cy="1933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067" y="3728240"/>
            <a:ext cx="711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the speed of the block (this is the same as maximizing the time).</a:t>
            </a:r>
          </a:p>
          <a:p>
            <a:r>
              <a:rPr lang="en-US" dirty="0" smtClean="0"/>
              <a:t>Note: we aren’t using the integrator for this.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63" y="4591848"/>
            <a:ext cx="3587941" cy="8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6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879" y="1502464"/>
            <a:ext cx="542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Something made up without any physical significance - 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67" y="2148795"/>
            <a:ext cx="8199839" cy="1725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4066243"/>
                <a:ext cx="6096000" cy="7421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In this case, we’re integrating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cost is set to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6243"/>
                <a:ext cx="6096000" cy="742126"/>
              </a:xfrm>
              <a:prstGeom prst="rect">
                <a:avLst/>
              </a:prstGeom>
              <a:blipFill>
                <a:blip r:embed="rId3"/>
                <a:stretch>
                  <a:fillRect l="-900" t="-29508" b="-10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401034" y="2620030"/>
            <a:ext cx="3928388" cy="2001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914" y="2382393"/>
            <a:ext cx="3805218" cy="8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access state information?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67" y="3506916"/>
            <a:ext cx="2589772" cy="2230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73" y="1395535"/>
            <a:ext cx="5028873" cy="5255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089" y="1911214"/>
            <a:ext cx="4224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files contain a lot more information</a:t>
            </a:r>
            <a:br>
              <a:rPr lang="en-US" dirty="0" smtClean="0"/>
            </a:br>
            <a:r>
              <a:rPr lang="en-US" dirty="0" smtClean="0"/>
              <a:t>than the </a:t>
            </a:r>
            <a:r>
              <a:rPr lang="en-US" dirty="0" err="1" smtClean="0"/>
              <a:t>opensim</a:t>
            </a:r>
            <a:r>
              <a:rPr lang="en-US" dirty="0" smtClean="0"/>
              <a:t> documentation.</a:t>
            </a:r>
          </a:p>
          <a:p>
            <a:endParaRPr lang="en-US" dirty="0"/>
          </a:p>
          <a:p>
            <a:r>
              <a:rPr lang="en-US" dirty="0" smtClean="0"/>
              <a:t>Including variables that allow you to access</a:t>
            </a:r>
            <a:br>
              <a:rPr lang="en-US" dirty="0" smtClean="0"/>
            </a:br>
            <a:r>
              <a:rPr lang="en-US" dirty="0" smtClean="0"/>
              <a:t>lower level information about objects.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6711" y="4489586"/>
            <a:ext cx="1809178" cy="1098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libraries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2627" y="1856271"/>
            <a:ext cx="805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Making a library that could be used in </a:t>
            </a:r>
            <a:r>
              <a:rPr lang="en-US" dirty="0" err="1" smtClean="0"/>
              <a:t>Matlab</a:t>
            </a:r>
            <a:r>
              <a:rPr lang="en-US" dirty="0" smtClean="0"/>
              <a:t> (maybe, possibly, in the future?)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59" y="2918961"/>
            <a:ext cx="4182059" cy="17814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69323" y="3499110"/>
            <a:ext cx="4256025" cy="8688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1127" y="374885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some new files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219536" y="3933519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5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4945"/>
          <a:stretch/>
        </p:blipFill>
        <p:spPr>
          <a:xfrm>
            <a:off x="4193946" y="3027450"/>
            <a:ext cx="3510396" cy="1888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new files?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91" y="3027450"/>
            <a:ext cx="3838675" cy="2548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5649" y="1805071"/>
            <a:ext cx="863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Mostly bookkeeping</a:t>
            </a:r>
          </a:p>
          <a:p>
            <a:endParaRPr lang="en-US" dirty="0" smtClean="0"/>
          </a:p>
          <a:p>
            <a:r>
              <a:rPr lang="en-US" dirty="0" smtClean="0"/>
              <a:t>All you have to do is change the names according to your new custom goal file a few times.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7938"/>
          <a:stretch/>
        </p:blipFill>
        <p:spPr>
          <a:xfrm>
            <a:off x="760589" y="3027450"/>
            <a:ext cx="3222742" cy="163233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865597" y="3359341"/>
            <a:ext cx="328350" cy="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477894" y="3190589"/>
            <a:ext cx="452898" cy="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808" y="2621542"/>
            <a:ext cx="1224432" cy="40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4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Opensim</a:t>
            </a:r>
            <a:r>
              <a:rPr lang="en-US" dirty="0" smtClean="0"/>
              <a:t> 4.0 or more recent, preferably 4.3</a:t>
            </a:r>
          </a:p>
          <a:p>
            <a:pPr lvl="1"/>
            <a:r>
              <a:rPr lang="en-US" dirty="0" smtClean="0"/>
              <a:t>https://simtk.org/frs/?</a:t>
            </a:r>
            <a:r>
              <a:rPr lang="en-US" dirty="0" smtClean="0"/>
              <a:t>group_id=91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3.2 or more recent</a:t>
            </a:r>
          </a:p>
          <a:p>
            <a:pPr lvl="1"/>
            <a:r>
              <a:rPr lang="en-US" dirty="0" smtClean="0"/>
              <a:t>https://cmake.org/download/</a:t>
            </a:r>
          </a:p>
          <a:p>
            <a:r>
              <a:rPr lang="en-US" dirty="0" smtClean="0"/>
              <a:t>Visual Studio (community) 16 or more recent.</a:t>
            </a:r>
          </a:p>
          <a:p>
            <a:pPr lvl="1"/>
            <a:r>
              <a:rPr lang="en-US" dirty="0" smtClean="0">
                <a:hlinkClick r:id="rId2"/>
              </a:rPr>
              <a:t>https://visualstudio.microsoft.com/downloads/</a:t>
            </a:r>
            <a:endParaRPr lang="en-US" dirty="0" smtClean="0"/>
          </a:p>
          <a:p>
            <a:pPr lvl="1"/>
            <a:r>
              <a:rPr lang="en-US" dirty="0" smtClean="0"/>
              <a:t>Make sure you get the Desktop development tools for </a:t>
            </a:r>
            <a:r>
              <a:rPr lang="en-US" dirty="0" err="1" smtClean="0"/>
              <a:t>c++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github</a:t>
            </a:r>
            <a:r>
              <a:rPr lang="en-US" dirty="0" smtClean="0"/>
              <a:t> account (optional), </a:t>
            </a:r>
            <a:r>
              <a:rPr lang="en-US" dirty="0" err="1" smtClean="0"/>
              <a:t>github</a:t>
            </a:r>
            <a:r>
              <a:rPr lang="en-US" dirty="0" smtClean="0"/>
              <a:t> desktop is also a nice addition.</a:t>
            </a:r>
          </a:p>
          <a:p>
            <a:pPr lvl="1"/>
            <a:r>
              <a:rPr lang="en-US" dirty="0" smtClean="0"/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3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lists get more complicated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31" y="1915942"/>
            <a:ext cx="4174309" cy="4365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60" y="1790359"/>
            <a:ext cx="3871882" cy="32232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39461" y="2982593"/>
            <a:ext cx="4256025" cy="17699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22568" y="4996142"/>
            <a:ext cx="1722170" cy="1645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9416" y="3123873"/>
            <a:ext cx="31395" cy="187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222489" y="3127802"/>
            <a:ext cx="886927" cy="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3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 is still the same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15" y="2443420"/>
            <a:ext cx="10239970" cy="23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benefit?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Not much right now – </a:t>
            </a:r>
            <a:r>
              <a:rPr lang="en-US" sz="1800" dirty="0" err="1"/>
              <a:t>M</a:t>
            </a:r>
            <a:r>
              <a:rPr lang="en-US" sz="1800" dirty="0" err="1" smtClean="0"/>
              <a:t>atlab</a:t>
            </a:r>
            <a:r>
              <a:rPr lang="en-US" sz="1800" dirty="0" smtClean="0"/>
              <a:t> needs java wrappers for </a:t>
            </a:r>
            <a:r>
              <a:rPr lang="en-US" sz="1800" dirty="0" err="1" smtClean="0"/>
              <a:t>dlls</a:t>
            </a:r>
            <a:r>
              <a:rPr lang="en-US" sz="1800" dirty="0" smtClean="0"/>
              <a:t> to use them.</a:t>
            </a:r>
          </a:p>
          <a:p>
            <a:r>
              <a:rPr lang="en-US" sz="1800" dirty="0" smtClean="0"/>
              <a:t>However, you can now run a pre-made study (.</a:t>
            </a:r>
            <a:r>
              <a:rPr lang="en-US" sz="1800" dirty="0" err="1" smtClean="0"/>
              <a:t>omoco</a:t>
            </a:r>
            <a:r>
              <a:rPr lang="en-US" sz="1800" dirty="0" smtClean="0"/>
              <a:t>) using </a:t>
            </a:r>
            <a:r>
              <a:rPr lang="en-US" sz="1800" dirty="0" err="1"/>
              <a:t>M</a:t>
            </a:r>
            <a:r>
              <a:rPr lang="en-US" sz="1800" dirty="0" err="1" smtClean="0"/>
              <a:t>atlab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First load your library into </a:t>
            </a:r>
            <a:r>
              <a:rPr lang="en-US" sz="1800" dirty="0" err="1"/>
              <a:t>M</a:t>
            </a:r>
            <a:r>
              <a:rPr lang="en-US" sz="1800" dirty="0" err="1" smtClean="0"/>
              <a:t>atlab</a:t>
            </a:r>
            <a:r>
              <a:rPr lang="en-US" sz="1800" dirty="0" smtClean="0"/>
              <a:t> –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Then run your study.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Without the </a:t>
            </a:r>
            <a:r>
              <a:rPr lang="en-US" sz="1800" dirty="0" err="1" smtClean="0"/>
              <a:t>dll</a:t>
            </a:r>
            <a:r>
              <a:rPr lang="en-US" sz="1800" dirty="0" smtClean="0"/>
              <a:t> - 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3347957"/>
            <a:ext cx="9342295" cy="1066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53" y="4708744"/>
            <a:ext cx="7976145" cy="371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9" y="5548136"/>
            <a:ext cx="9930528" cy="29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Moco</a:t>
            </a:r>
            <a:r>
              <a:rPr lang="en-US" dirty="0" smtClean="0"/>
              <a:t> C++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86563"/>
            <a:ext cx="24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xampleSlidingMass.cpp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91015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93" y="2260347"/>
            <a:ext cx="4762662" cy="3936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5739" y="1851770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setup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8" y="2287819"/>
            <a:ext cx="3519715" cy="4157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9079" y="3084628"/>
            <a:ext cx="295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mass slides along the X-axis</a:t>
            </a:r>
          </a:p>
          <a:p>
            <a:r>
              <a:rPr lang="en-US" dirty="0" smtClean="0"/>
              <a:t>with some force F pushing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2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Moco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326"/>
            <a:ext cx="3432171" cy="4234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065" y="1639994"/>
            <a:ext cx="15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setup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555" y="2103513"/>
            <a:ext cx="3542912" cy="1665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3571" y="1690688"/>
            <a:ext cx="15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solve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1219" y="2060020"/>
            <a:ext cx="36215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for the force, states and time,</a:t>
            </a:r>
          </a:p>
          <a:p>
            <a:r>
              <a:rPr lang="en-US" dirty="0" smtClean="0"/>
              <a:t>such that – </a:t>
            </a:r>
          </a:p>
          <a:p>
            <a:r>
              <a:rPr lang="en-US" dirty="0" smtClean="0"/>
              <a:t>The final time is minimized</a:t>
            </a:r>
          </a:p>
          <a:p>
            <a:endParaRPr lang="en-US" dirty="0"/>
          </a:p>
          <a:p>
            <a:r>
              <a:rPr lang="en-US" dirty="0" smtClean="0"/>
              <a:t>Subject to:</a:t>
            </a:r>
          </a:p>
          <a:p>
            <a:r>
              <a:rPr lang="en-US" dirty="0" smtClean="0"/>
              <a:t>Initial position is 0, Final position is 1</a:t>
            </a:r>
          </a:p>
          <a:p>
            <a:r>
              <a:rPr lang="en-US" dirty="0" smtClean="0"/>
              <a:t>Initial speed is 0, Final speed is 0</a:t>
            </a:r>
          </a:p>
          <a:p>
            <a:r>
              <a:rPr lang="en-US" dirty="0" smtClean="0"/>
              <a:t>Initial time is 0, Final time &lt; 5</a:t>
            </a:r>
          </a:p>
          <a:p>
            <a:endParaRPr lang="en-US" dirty="0" smtClean="0"/>
          </a:p>
          <a:p>
            <a:r>
              <a:rPr lang="en-US" dirty="0" smtClean="0"/>
              <a:t>-5  &lt; Position &lt; 5</a:t>
            </a:r>
          </a:p>
          <a:p>
            <a:r>
              <a:rPr lang="en-US" dirty="0" smtClean="0"/>
              <a:t>-50 &lt; Speed   &lt; 50</a:t>
            </a:r>
            <a:endParaRPr lang="en-US" dirty="0"/>
          </a:p>
          <a:p>
            <a:r>
              <a:rPr lang="en-US" dirty="0" smtClean="0"/>
              <a:t>-50 &lt; Force    &lt; 50</a:t>
            </a:r>
          </a:p>
        </p:txBody>
      </p:sp>
    </p:spTree>
    <p:extLst>
      <p:ext uri="{BB962C8B-B14F-4D97-AF65-F5344CB8AC3E}">
        <p14:creationId xmlns:p14="http://schemas.microsoft.com/office/powerpoint/2010/main" val="409476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build C++ code?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5111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 err="1" smtClean="0"/>
              <a:t>Matlab</a:t>
            </a:r>
            <a:r>
              <a:rPr lang="en-US" dirty="0" smtClean="0"/>
              <a:t> or python, you can’t just run C++ code. </a:t>
            </a:r>
            <a:br>
              <a:rPr lang="en-US" dirty="0" smtClean="0"/>
            </a:br>
            <a:r>
              <a:rPr lang="en-US" dirty="0" smtClean="0"/>
              <a:t>It needs to be compiled into an executable.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cmake</a:t>
            </a:r>
            <a:r>
              <a:rPr lang="en-US" dirty="0" smtClean="0"/>
              <a:t> to generate a “</a:t>
            </a:r>
            <a:r>
              <a:rPr lang="en-US" dirty="0" err="1" smtClean="0"/>
              <a:t>makefile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60" y="3801767"/>
            <a:ext cx="3128349" cy="2105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76" y="3736272"/>
            <a:ext cx="2578623" cy="2236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8625" y="47760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7762" y="46699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97" y="4124862"/>
            <a:ext cx="4047591" cy="15406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688" y="6203088"/>
            <a:ext cx="52578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Moco</a:t>
            </a:r>
            <a:r>
              <a:rPr lang="en-US" dirty="0" smtClean="0"/>
              <a:t> example make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05" y="1615570"/>
            <a:ext cx="3871882" cy="32232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0048" y="1911214"/>
            <a:ext cx="1644350" cy="1255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30181" y="2941133"/>
            <a:ext cx="1158372" cy="1105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86812" y="1997552"/>
            <a:ext cx="1985779" cy="29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70967" y="2393923"/>
            <a:ext cx="2201624" cy="60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86726" y="2036797"/>
            <a:ext cx="508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most </a:t>
            </a:r>
            <a:r>
              <a:rPr lang="en-US" dirty="0" err="1" smtClean="0"/>
              <a:t>Moco</a:t>
            </a:r>
            <a:r>
              <a:rPr lang="en-US" dirty="0" smtClean="0"/>
              <a:t> projects you want to build,</a:t>
            </a:r>
          </a:p>
          <a:p>
            <a:r>
              <a:rPr lang="en-US" dirty="0" smtClean="0"/>
              <a:t>this is most likely the only thing you need to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you’ve edited your make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and generate your 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Common problems – folder names, visual studio version.</a:t>
            </a:r>
          </a:p>
          <a:p>
            <a:r>
              <a:rPr lang="en-US" dirty="0" smtClean="0"/>
              <a:t>This will generate a solution file for visual studio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38" y="3446673"/>
            <a:ext cx="2266354" cy="27302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6338" y="5553116"/>
            <a:ext cx="2121147" cy="1962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solution file and build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4" y="1690688"/>
            <a:ext cx="4047591" cy="15406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098" y="2735351"/>
            <a:ext cx="1240130" cy="1373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8" y="3304516"/>
            <a:ext cx="5806208" cy="24565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60491" y="3450708"/>
            <a:ext cx="341428" cy="1380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004" y="2318559"/>
            <a:ext cx="3000695" cy="226429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93749" y="2559333"/>
            <a:ext cx="2863204" cy="1338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393" y="4774860"/>
            <a:ext cx="5133607" cy="58948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03365" y="2904103"/>
            <a:ext cx="443464" cy="58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11694" y="2626251"/>
            <a:ext cx="5241158" cy="89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executable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82" y="1568886"/>
            <a:ext cx="4746620" cy="2469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39" y="1612055"/>
            <a:ext cx="5495086" cy="17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656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Moco: Building projects and making custom goals in C++</vt:lpstr>
      <vt:lpstr>Things you need</vt:lpstr>
      <vt:lpstr>Example Moco C++ code</vt:lpstr>
      <vt:lpstr>Example Moco code</vt:lpstr>
      <vt:lpstr>How do you build C++ code? </vt:lpstr>
      <vt:lpstr>Moco example make list</vt:lpstr>
      <vt:lpstr>Once you’ve edited your make list</vt:lpstr>
      <vt:lpstr>Open the solution file and build it</vt:lpstr>
      <vt:lpstr>Run the executable</vt:lpstr>
      <vt:lpstr>Success?</vt:lpstr>
      <vt:lpstr>Most typically used goals are available</vt:lpstr>
      <vt:lpstr>Custom goals</vt:lpstr>
      <vt:lpstr>Custom goals</vt:lpstr>
      <vt:lpstr>Using the custom goal</vt:lpstr>
      <vt:lpstr>Other options</vt:lpstr>
      <vt:lpstr>Other options</vt:lpstr>
      <vt:lpstr>How do you access state information?</vt:lpstr>
      <vt:lpstr>Making libraries</vt:lpstr>
      <vt:lpstr>What’s in the new files?</vt:lpstr>
      <vt:lpstr>Make lists get more complicated</vt:lpstr>
      <vt:lpstr>The rest is still the same</vt:lpstr>
      <vt:lpstr>What’s the benefit?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Moco: Building projects and making custom goals in C++</dc:title>
  <dc:creator>Joshi, Varun</dc:creator>
  <cp:lastModifiedBy>Joshi, Varun</cp:lastModifiedBy>
  <cp:revision>40</cp:revision>
  <dcterms:created xsi:type="dcterms:W3CDTF">2021-10-20T17:03:49Z</dcterms:created>
  <dcterms:modified xsi:type="dcterms:W3CDTF">2022-01-12T23:13:18Z</dcterms:modified>
</cp:coreProperties>
</file>