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VIPPARLA AJITH KUMAR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n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d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1655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dcterms:created xsi:type="dcterms:W3CDTF">2024-03-20T08:56:52Z</dcterms:created>
  <dcterms:modified xsi:type="dcterms:W3CDTF">2024-03-26T06:02:28Z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