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BD73649-5394-4E6D-9DB4-0D5E15251C43}" type="datetimeFigureOut">
              <a:rPr lang="en-US" smtClean="0"/>
              <a:t>2/9/2017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510C61-F3F7-4F33-B18F-024AA3E20974}"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D73649-5394-4E6D-9DB4-0D5E15251C43}" type="datetimeFigureOut">
              <a:rPr lang="en-US" smtClean="0"/>
              <a:t>2/9/2017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510C61-F3F7-4F33-B18F-024AA3E2097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D73649-5394-4E6D-9DB4-0D5E15251C43}" type="datetimeFigureOut">
              <a:rPr lang="en-US" smtClean="0"/>
              <a:t>2/9/2017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510C61-F3F7-4F33-B18F-024AA3E2097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D73649-5394-4E6D-9DB4-0D5E15251C43}" type="datetimeFigureOut">
              <a:rPr lang="en-US" smtClean="0"/>
              <a:t>2/9/2017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510C61-F3F7-4F33-B18F-024AA3E2097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D73649-5394-4E6D-9DB4-0D5E15251C43}" type="datetimeFigureOut">
              <a:rPr lang="en-US" smtClean="0"/>
              <a:t>2/9/2017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510C61-F3F7-4F33-B18F-024AA3E20974}"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BD73649-5394-4E6D-9DB4-0D5E15251C43}" type="datetimeFigureOut">
              <a:rPr lang="en-US" smtClean="0"/>
              <a:t>2/9/2017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510C61-F3F7-4F33-B18F-024AA3E2097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BD73649-5394-4E6D-9DB4-0D5E15251C43}" type="datetimeFigureOut">
              <a:rPr lang="en-US" smtClean="0"/>
              <a:t>2/9/2017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510C61-F3F7-4F33-B18F-024AA3E2097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BD73649-5394-4E6D-9DB4-0D5E15251C43}" type="datetimeFigureOut">
              <a:rPr lang="en-US" smtClean="0"/>
              <a:t>2/9/2017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510C61-F3F7-4F33-B18F-024AA3E2097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D73649-5394-4E6D-9DB4-0D5E15251C43}" type="datetimeFigureOut">
              <a:rPr lang="en-US" smtClean="0"/>
              <a:t>2/9/2017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510C61-F3F7-4F33-B18F-024AA3E2097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D73649-5394-4E6D-9DB4-0D5E15251C43}" type="datetimeFigureOut">
              <a:rPr lang="en-US" smtClean="0"/>
              <a:t>2/9/2017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510C61-F3F7-4F33-B18F-024AA3E20974}"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D73649-5394-4E6D-9DB4-0D5E15251C43}" type="datetimeFigureOut">
              <a:rPr lang="en-US" smtClean="0"/>
              <a:t>2/9/2017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510C61-F3F7-4F33-B18F-024AA3E20974}"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73649-5394-4E6D-9DB4-0D5E15251C43}" type="datetimeFigureOut">
              <a:rPr lang="en-US" smtClean="0"/>
              <a:t>2/9/2017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10C61-F3F7-4F33-B18F-024AA3E2097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CS22120</a:t>
            </a:r>
            <a:endParaRPr lang="en-GB" dirty="0"/>
          </a:p>
        </p:txBody>
      </p:sp>
      <p:sp>
        <p:nvSpPr>
          <p:cNvPr id="3" name="Subtitle 2"/>
          <p:cNvSpPr>
            <a:spLocks noGrp="1"/>
          </p:cNvSpPr>
          <p:nvPr>
            <p:ph type="subTitle" idx="1"/>
          </p:nvPr>
        </p:nvSpPr>
        <p:spPr/>
        <p:txBody>
          <a:bodyPr/>
          <a:lstStyle/>
          <a:p>
            <a:r>
              <a:rPr lang="en-GB" dirty="0" smtClean="0"/>
              <a:t>A PowerPoint presentation about the User interface of the group project</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victory screen</a:t>
            </a:r>
            <a:endParaRPr lang="en-GB" dirty="0"/>
          </a:p>
        </p:txBody>
      </p:sp>
      <p:sp>
        <p:nvSpPr>
          <p:cNvPr id="3" name="Content Placeholder 2"/>
          <p:cNvSpPr>
            <a:spLocks noGrp="1"/>
          </p:cNvSpPr>
          <p:nvPr>
            <p:ph sz="half" idx="1"/>
          </p:nvPr>
        </p:nvSpPr>
        <p:spPr/>
        <p:txBody>
          <a:bodyPr>
            <a:normAutofit fontScale="77500" lnSpcReduction="20000"/>
          </a:bodyPr>
          <a:lstStyle/>
          <a:p>
            <a:r>
              <a:rPr lang="en-GB" dirty="0" smtClean="0"/>
              <a:t>The victory screen appear when a player has reached all the requirements needed to win the game. Once won the victory screen will be congratulating the winner displaying the winners name and there coloured ship with fireworks in the background. </a:t>
            </a:r>
          </a:p>
          <a:p>
            <a:r>
              <a:rPr lang="en-GB" dirty="0" smtClean="0"/>
              <a:t>There will also be an option to play the game again meaning the game will restart.</a:t>
            </a:r>
            <a:endParaRPr lang="en-GB" dirty="0"/>
          </a:p>
        </p:txBody>
      </p:sp>
      <p:pic>
        <p:nvPicPr>
          <p:cNvPr id="5" name="Content Placeholder 4" descr="winning screen.png"/>
          <p:cNvPicPr>
            <a:picLocks noGrp="1" noChangeAspect="1"/>
          </p:cNvPicPr>
          <p:nvPr>
            <p:ph sz="half" idx="2"/>
          </p:nvPr>
        </p:nvPicPr>
        <p:blipFill>
          <a:blip r:embed="rId2" cstate="print"/>
          <a:stretch>
            <a:fillRect/>
          </a:stretch>
        </p:blipFill>
        <p:spPr>
          <a:xfrm>
            <a:off x="4648200" y="2366224"/>
            <a:ext cx="4038600" cy="299391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start menu</a:t>
            </a:r>
            <a:endParaRPr lang="en-GB" dirty="0"/>
          </a:p>
        </p:txBody>
      </p:sp>
      <p:pic>
        <p:nvPicPr>
          <p:cNvPr id="4" name="Content Placeholder 3" descr="main menu 2.png"/>
          <p:cNvPicPr>
            <a:picLocks noGrp="1" noChangeAspect="1"/>
          </p:cNvPicPr>
          <p:nvPr>
            <p:ph sz="half" idx="1"/>
          </p:nvPr>
        </p:nvPicPr>
        <p:blipFill>
          <a:blip r:embed="rId2" cstate="print"/>
          <a:stretch>
            <a:fillRect/>
          </a:stretch>
        </p:blipFill>
        <p:spPr>
          <a:xfrm>
            <a:off x="4857752" y="2000240"/>
            <a:ext cx="4038600" cy="3323697"/>
          </a:xfrm>
        </p:spPr>
      </p:pic>
      <p:sp>
        <p:nvSpPr>
          <p:cNvPr id="5" name="Content Placeholder 4"/>
          <p:cNvSpPr>
            <a:spLocks noGrp="1"/>
          </p:cNvSpPr>
          <p:nvPr>
            <p:ph sz="half" idx="2"/>
          </p:nvPr>
        </p:nvSpPr>
        <p:spPr>
          <a:xfrm>
            <a:off x="428596" y="1571612"/>
            <a:ext cx="4038600" cy="4525963"/>
          </a:xfrm>
        </p:spPr>
        <p:txBody>
          <a:bodyPr>
            <a:normAutofit fontScale="92500" lnSpcReduction="20000"/>
          </a:bodyPr>
          <a:lstStyle/>
          <a:p>
            <a:r>
              <a:rPr lang="en-GB" dirty="0" smtClean="0"/>
              <a:t>A simple main menu that is easy to navigate and easy on the eyes.</a:t>
            </a:r>
          </a:p>
          <a:p>
            <a:r>
              <a:rPr lang="en-GB" dirty="0" smtClean="0"/>
              <a:t>Allows players to add 4 peoples name</a:t>
            </a:r>
          </a:p>
          <a:p>
            <a:r>
              <a:rPr lang="en-GB" dirty="0" smtClean="0"/>
              <a:t>The main menu has additional options like instructions. This will navigate the user to another screen teaching them how to play the game.</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main page</a:t>
            </a:r>
            <a:endParaRPr lang="en-GB" dirty="0"/>
          </a:p>
        </p:txBody>
      </p:sp>
      <p:sp>
        <p:nvSpPr>
          <p:cNvPr id="3" name="Content Placeholder 2"/>
          <p:cNvSpPr>
            <a:spLocks noGrp="1"/>
          </p:cNvSpPr>
          <p:nvPr>
            <p:ph sz="half" idx="1"/>
          </p:nvPr>
        </p:nvSpPr>
        <p:spPr>
          <a:xfrm>
            <a:off x="457200" y="1600200"/>
            <a:ext cx="8258204" cy="4525963"/>
          </a:xfrm>
        </p:spPr>
        <p:txBody>
          <a:bodyPr>
            <a:normAutofit fontScale="85000" lnSpcReduction="10000"/>
          </a:bodyPr>
          <a:lstStyle/>
          <a:p>
            <a:r>
              <a:rPr lang="en-GB" dirty="0" smtClean="0"/>
              <a:t>The main page will be where the users can see the board, there cards, the score and there positioning on the board.</a:t>
            </a:r>
          </a:p>
          <a:p>
            <a:r>
              <a:rPr lang="en-GB" dirty="0" smtClean="0"/>
              <a:t>There are multiple links on the side displaying the numbers relating to that user. This will also be a clickable option allowing them to see in more detail. An example of this would be chance cards. The main page will tell you how many you have, however if you click it will open another menu showing you your chance cards.</a:t>
            </a:r>
          </a:p>
          <a:p>
            <a:r>
              <a:rPr lang="en-GB" dirty="0" smtClean="0"/>
              <a:t>The main page will also mark clearly who's turn it is and give the user information about the map by scrolling over them.</a:t>
            </a:r>
          </a:p>
          <a:p>
            <a:r>
              <a:rPr lang="en-GB" dirty="0" smtClean="0"/>
              <a:t>This is what I think the main page will look like once complete.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main page</a:t>
            </a:r>
            <a:endParaRPr lang="en-GB" dirty="0"/>
          </a:p>
        </p:txBody>
      </p:sp>
      <p:pic>
        <p:nvPicPr>
          <p:cNvPr id="5" name="Content Placeholder 4" descr="main turn screen.jpg"/>
          <p:cNvPicPr>
            <a:picLocks noGrp="1" noChangeAspect="1"/>
          </p:cNvPicPr>
          <p:nvPr>
            <p:ph sz="half" idx="2"/>
          </p:nvPr>
        </p:nvPicPr>
        <p:blipFill>
          <a:blip r:embed="rId2"/>
          <a:stretch>
            <a:fillRect/>
          </a:stretch>
        </p:blipFill>
        <p:spPr>
          <a:xfrm>
            <a:off x="500034" y="1500174"/>
            <a:ext cx="7795538" cy="4500594"/>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Crew cards</a:t>
            </a:r>
            <a:endParaRPr lang="en-GB" dirty="0"/>
          </a:p>
        </p:txBody>
      </p:sp>
      <p:sp>
        <p:nvSpPr>
          <p:cNvPr id="3" name="Content Placeholder 2"/>
          <p:cNvSpPr>
            <a:spLocks noGrp="1"/>
          </p:cNvSpPr>
          <p:nvPr>
            <p:ph sz="half" idx="1"/>
          </p:nvPr>
        </p:nvSpPr>
        <p:spPr/>
        <p:txBody>
          <a:bodyPr/>
          <a:lstStyle/>
          <a:p>
            <a:r>
              <a:rPr lang="en-GB" dirty="0" smtClean="0"/>
              <a:t>Once the game has started each player will be distributed a set amount of crew cards labelled 1,2 and 3 in black or red.</a:t>
            </a:r>
          </a:p>
          <a:p>
            <a:r>
              <a:rPr lang="en-GB" dirty="0" smtClean="0"/>
              <a:t>The picture to the side hopefully gives a good idea of what the crew menu will look like.</a:t>
            </a:r>
            <a:endParaRPr lang="en-GB" dirty="0"/>
          </a:p>
        </p:txBody>
      </p:sp>
      <p:pic>
        <p:nvPicPr>
          <p:cNvPr id="5" name="Content Placeholder 4" descr="card layout.png"/>
          <p:cNvPicPr>
            <a:picLocks noGrp="1" noChangeAspect="1"/>
          </p:cNvPicPr>
          <p:nvPr>
            <p:ph sz="half" idx="2"/>
          </p:nvPr>
        </p:nvPicPr>
        <p:blipFill>
          <a:blip r:embed="rId2"/>
          <a:stretch>
            <a:fillRect/>
          </a:stretch>
        </p:blipFill>
        <p:spPr>
          <a:xfrm>
            <a:off x="4648200" y="2725126"/>
            <a:ext cx="4038600" cy="227611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Entering battle</a:t>
            </a:r>
            <a:endParaRPr lang="en-GB" dirty="0"/>
          </a:p>
        </p:txBody>
      </p:sp>
      <p:sp>
        <p:nvSpPr>
          <p:cNvPr id="3" name="Content Placeholder 2"/>
          <p:cNvSpPr>
            <a:spLocks noGrp="1"/>
          </p:cNvSpPr>
          <p:nvPr>
            <p:ph sz="half" idx="1"/>
          </p:nvPr>
        </p:nvSpPr>
        <p:spPr/>
        <p:txBody>
          <a:bodyPr/>
          <a:lstStyle/>
          <a:p>
            <a:r>
              <a:rPr lang="en-GB" dirty="0" smtClean="0"/>
              <a:t>Once 2 boats are on the same square a battle menu will pop up. This will display the 2 players names giving the attack score, the winner and a clickable link to collect there rewards.</a:t>
            </a:r>
            <a:endParaRPr lang="en-GB" dirty="0"/>
          </a:p>
        </p:txBody>
      </p:sp>
      <p:pic>
        <p:nvPicPr>
          <p:cNvPr id="5" name="Content Placeholder 4" descr="battle screen.png"/>
          <p:cNvPicPr>
            <a:picLocks noGrp="1" noChangeAspect="1"/>
          </p:cNvPicPr>
          <p:nvPr>
            <p:ph sz="half" idx="2"/>
          </p:nvPr>
        </p:nvPicPr>
        <p:blipFill>
          <a:blip r:embed="rId2" cstate="print"/>
          <a:stretch>
            <a:fillRect/>
          </a:stretch>
        </p:blipFill>
        <p:spPr>
          <a:xfrm>
            <a:off x="4648200" y="2843455"/>
            <a:ext cx="4038600" cy="203945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Collecting the Rewards</a:t>
            </a:r>
            <a:endParaRPr lang="en-GB" dirty="0"/>
          </a:p>
        </p:txBody>
      </p:sp>
      <p:pic>
        <p:nvPicPr>
          <p:cNvPr id="6" name="Content Placeholder 5" descr="crew gained.png"/>
          <p:cNvPicPr>
            <a:picLocks noGrp="1" noChangeAspect="1"/>
          </p:cNvPicPr>
          <p:nvPr>
            <p:ph sz="half" idx="1"/>
          </p:nvPr>
        </p:nvPicPr>
        <p:blipFill>
          <a:blip r:embed="rId2"/>
          <a:stretch>
            <a:fillRect/>
          </a:stretch>
        </p:blipFill>
        <p:spPr>
          <a:xfrm>
            <a:off x="4786314" y="4071942"/>
            <a:ext cx="4038600" cy="2312855"/>
          </a:xfrm>
        </p:spPr>
      </p:pic>
      <p:pic>
        <p:nvPicPr>
          <p:cNvPr id="5" name="Content Placeholder 4" descr="treasure gained.png"/>
          <p:cNvPicPr>
            <a:picLocks noGrp="1" noChangeAspect="1"/>
          </p:cNvPicPr>
          <p:nvPr>
            <p:ph sz="half" idx="2"/>
          </p:nvPr>
        </p:nvPicPr>
        <p:blipFill>
          <a:blip r:embed="rId3"/>
          <a:stretch>
            <a:fillRect/>
          </a:stretch>
        </p:blipFill>
        <p:spPr>
          <a:xfrm>
            <a:off x="4643438" y="1643050"/>
            <a:ext cx="4038600" cy="2312855"/>
          </a:xfrm>
        </p:spPr>
      </p:pic>
      <p:sp>
        <p:nvSpPr>
          <p:cNvPr id="7" name="TextBox 6"/>
          <p:cNvSpPr txBox="1"/>
          <p:nvPr/>
        </p:nvSpPr>
        <p:spPr>
          <a:xfrm>
            <a:off x="357158" y="1785926"/>
            <a:ext cx="3929090" cy="2862322"/>
          </a:xfrm>
          <a:prstGeom prst="rect">
            <a:avLst/>
          </a:prstGeom>
          <a:noFill/>
        </p:spPr>
        <p:txBody>
          <a:bodyPr wrap="square" rtlCol="0">
            <a:spAutoFit/>
          </a:bodyPr>
          <a:lstStyle/>
          <a:p>
            <a:r>
              <a:rPr lang="en-GB" dirty="0" smtClean="0"/>
              <a:t>Once the winner of the battle has clicked the collect rewards buttons there are 2 options that the programme will sort out. The first is stealing the loser of the battles treasure. The 2 two treasures will display on the screen for the winner to click ok. The second option is gaining crew. Then the second menu will pop up showing them the up 2 two crew they have just gained.</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chance cards</a:t>
            </a:r>
            <a:endParaRPr lang="en-GB" dirty="0"/>
          </a:p>
        </p:txBody>
      </p:sp>
      <p:sp>
        <p:nvSpPr>
          <p:cNvPr id="3" name="Content Placeholder 2"/>
          <p:cNvSpPr>
            <a:spLocks noGrp="1"/>
          </p:cNvSpPr>
          <p:nvPr>
            <p:ph sz="half" idx="1"/>
          </p:nvPr>
        </p:nvSpPr>
        <p:spPr/>
        <p:txBody>
          <a:bodyPr>
            <a:normAutofit lnSpcReduction="10000"/>
          </a:bodyPr>
          <a:lstStyle/>
          <a:p>
            <a:r>
              <a:rPr lang="en-GB" dirty="0" smtClean="0"/>
              <a:t>Once you have gained a chance card a box will pop up with the chance card displayed in the white space. The effect will either activate as soon as you have clicked ok or will be stored in your chance card inventory for later use.</a:t>
            </a:r>
            <a:endParaRPr lang="en-GB" dirty="0"/>
          </a:p>
        </p:txBody>
      </p:sp>
      <p:pic>
        <p:nvPicPr>
          <p:cNvPr id="5" name="Content Placeholder 4" descr="chance card gained.png"/>
          <p:cNvPicPr>
            <a:picLocks noGrp="1" noChangeAspect="1"/>
          </p:cNvPicPr>
          <p:nvPr>
            <p:ph sz="half" idx="2"/>
          </p:nvPr>
        </p:nvPicPr>
        <p:blipFill>
          <a:blip r:embed="rId2"/>
          <a:stretch>
            <a:fillRect/>
          </a:stretch>
        </p:blipFill>
        <p:spPr>
          <a:xfrm>
            <a:off x="4648200" y="2269972"/>
            <a:ext cx="4038600" cy="318641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Trading</a:t>
            </a:r>
            <a:endParaRPr lang="en-GB" dirty="0"/>
          </a:p>
        </p:txBody>
      </p:sp>
      <p:sp>
        <p:nvSpPr>
          <p:cNvPr id="3" name="Content Placeholder 2"/>
          <p:cNvSpPr>
            <a:spLocks noGrp="1"/>
          </p:cNvSpPr>
          <p:nvPr>
            <p:ph sz="half" idx="1"/>
          </p:nvPr>
        </p:nvSpPr>
        <p:spPr/>
        <p:txBody>
          <a:bodyPr/>
          <a:lstStyle/>
          <a:p>
            <a:r>
              <a:rPr lang="en-GB" dirty="0" smtClean="0"/>
              <a:t>Trading at one of the ports will bring up a menu. The menu will show what is being traded for what and the values of each sides cards. Once the card values are equal the player will be able to make the trade.</a:t>
            </a:r>
            <a:endParaRPr lang="en-GB" dirty="0"/>
          </a:p>
        </p:txBody>
      </p:sp>
      <p:pic>
        <p:nvPicPr>
          <p:cNvPr id="6" name="Picture 5" descr="trading.png"/>
          <p:cNvPicPr>
            <a:picLocks noChangeAspect="1"/>
          </p:cNvPicPr>
          <p:nvPr/>
        </p:nvPicPr>
        <p:blipFill>
          <a:blip r:embed="rId2"/>
          <a:stretch>
            <a:fillRect/>
          </a:stretch>
        </p:blipFill>
        <p:spPr>
          <a:xfrm>
            <a:off x="4643438" y="2428868"/>
            <a:ext cx="4318729" cy="24363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520</Words>
  <Application>Microsoft Office PowerPoint</Application>
  <PresentationFormat>On-screen Show (4:3)</PresentationFormat>
  <Paragraphs>26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CS22120</vt:lpstr>
      <vt:lpstr>The start menu</vt:lpstr>
      <vt:lpstr>The main page</vt:lpstr>
      <vt:lpstr>The main page</vt:lpstr>
      <vt:lpstr>Crew cards</vt:lpstr>
      <vt:lpstr>Entering battle</vt:lpstr>
      <vt:lpstr>Collecting the Rewards</vt:lpstr>
      <vt:lpstr>The chance cards</vt:lpstr>
      <vt:lpstr>Trading</vt:lpstr>
      <vt:lpstr>The victory screen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CS22120</dc:title>
  <dc:creator>Josh Richardson</dc:creator>
  <cp:lastModifiedBy>Josh Richardson</cp:lastModifiedBy>
  <cp:revision>11</cp:revision>
  <dcterms:created xsi:type="dcterms:W3CDTF">2017-02-09T10:00:01Z</dcterms:created>
  <dcterms:modified xsi:type="dcterms:W3CDTF">2017-02-09T11:45:13Z</dcterms:modified>
</cp:coreProperties>
</file>