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Medium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3b35262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3b35262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Sacramento king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b352626d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b352626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New Component: Joystick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Joystick operates via 2 10k-Ohm potentiometers in horizontal and vertical axis and simple button for 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3.3V supply and ground connection. Horizontal, Vertical, and Button each has their own pin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Since our project only uses one axis of motion, we only perform ADC on vertical pin output voltage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Servo Motor requires 5V power, supplied by micro-USB breakout. PWM Signal is provided by PIC24 as in Lab 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ADC Buffer is updated about 40 times per second. Joystick position variable is updated with each ADC reading.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shown in algorithm, servo position is </a:t>
            </a:r>
            <a:r>
              <a:rPr lang="en"/>
              <a:t>updated</a:t>
            </a:r>
            <a:r>
              <a:rPr lang="en"/>
              <a:t> based on current joystick reading.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Joystick is responsive and there is no </a:t>
            </a:r>
            <a:r>
              <a:rPr lang="en"/>
              <a:t>noticeable</a:t>
            </a:r>
            <a:r>
              <a:rPr lang="en"/>
              <a:t> input delay. Servo motion </a:t>
            </a:r>
            <a:r>
              <a:rPr lang="en"/>
              <a:t>appears</a:t>
            </a:r>
            <a:r>
              <a:rPr lang="en"/>
              <a:t> smooth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352626d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352626d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component: Color sensor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Color sensor operates using I2C and takes in raw color values and converts using an internal ADC and then is read using a 2-byte read instruction sent from the pic24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Color sensor requires a 3.3V, ground, SCL,  SDA connections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the state diagram, the color sensor reads the color given to the sensor at a given time and waits for the ADC to </a:t>
            </a:r>
            <a:r>
              <a:rPr lang="en"/>
              <a:t>finish</a:t>
            </a:r>
            <a:r>
              <a:rPr lang="en"/>
              <a:t> conversion, and then the pic24 reads the 2 bytes from the red registers and converts it hex, and then from there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value is the same as the expected value for the red beam, the light show is </a:t>
            </a:r>
            <a:r>
              <a:rPr lang="en"/>
              <a:t>activated</a:t>
            </a:r>
            <a:r>
              <a:rPr lang="en"/>
              <a:t> and the winner is crowned.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Reused component: iLED bulb: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LED bulb runs through a for loop going from red to purple to blue and back again as a callback to the original project idea inspired by the </a:t>
            </a:r>
            <a:r>
              <a:rPr lang="en"/>
              <a:t>sacramento kings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to the labs done during the semester, the iLED is run using PWM signals created in assembly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352626d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352626d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keep each other informed and have an equal work distribution - everyone worked very collaboratively but also had individual side </a:t>
            </a:r>
            <a:r>
              <a:rPr lang="en"/>
              <a:t>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-just talk about our workflow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b352626d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b352626d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ADC_init()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Sets up ADC pin, Conversion timing, and sample rate on timer3. ADC Interrupt Service Routine is enabled, where position variable is updated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Directional Movement 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 for smooth, responsive servo position </a:t>
            </a:r>
            <a:r>
              <a:rPr lang="en"/>
              <a:t>updates</a:t>
            </a:r>
            <a:r>
              <a:rPr lang="en"/>
              <a:t> based on how far the Joystick is being used. This can be adapted to change the rate of change of anything controlled by the joystick.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Sensor: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sensorinit()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Uses multiple i2c write functions calls to turn on and initialize the Color sensor to a certain integration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getRGB()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Takes in raw data from the I2c and converts it into clean RGB values which can be used to create colors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I2c read 16 sends a write bit along with the register address of a given color </a:t>
            </a:r>
            <a:r>
              <a:rPr lang="en"/>
              <a:t>wanted, it does an incremented read which sets the control register to two byte read mode which will take the data from both the low register and high register of each color.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exitIdle()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Exits the idle state of the i2c by sending a single write command to re-enable the sensor to update the reading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352626d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352626d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Sensor - natural/ambient light distorts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 Distortion - OG mirror idea - not one beam = </a:t>
            </a:r>
            <a:r>
              <a:rPr lang="en"/>
              <a:t>unequal</a:t>
            </a:r>
            <a:r>
              <a:rPr lang="en"/>
              <a:t> refraction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to make game more hands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to make game more fun and colorful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4439d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b4439d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exend Medium"/>
              <a:buNone/>
              <a:defRPr sz="5200"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9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468B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exend Medium"/>
              <a:buNone/>
              <a:defRPr>
                <a:solidFill>
                  <a:schemeClr val="lt2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468B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exend Medium"/>
              <a:buNone/>
              <a:defRPr sz="4200"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i="1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68BE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 flipH="1" rot="-1044736">
            <a:off x="105010" y="1714158"/>
            <a:ext cx="8520438" cy="101401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</a:rPr>
              <a:t>LIGHT THE BEAM</a:t>
            </a:r>
            <a:endParaRPr sz="65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 rot="-1044736">
            <a:off x="311789" y="2631601"/>
            <a:ext cx="8520438" cy="7926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Isaiah Guilfoile, Thomas Hinkley, Croix Raney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6345" l="-2526" r="16282" t="39746"/>
          <a:stretch/>
        </p:blipFill>
        <p:spPr>
          <a:xfrm rot="-128053">
            <a:off x="475304" y="1127096"/>
            <a:ext cx="7885872" cy="27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PIC24 </a:t>
            </a:r>
            <a:r>
              <a:rPr lang="en"/>
              <a:t>Alpha </a:t>
            </a:r>
            <a:r>
              <a:rPr lang="en"/>
              <a:t>Overview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112" y="1659425"/>
            <a:ext cx="4852683" cy="33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875" y="-42350"/>
            <a:ext cx="1865576" cy="1865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250" y="17050"/>
            <a:ext cx="1746800" cy="174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10562" r="0" t="0"/>
          <a:stretch/>
        </p:blipFill>
        <p:spPr>
          <a:xfrm>
            <a:off x="89175" y="1248600"/>
            <a:ext cx="4054929" cy="33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PIC24 Beta 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6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00" y="1086950"/>
            <a:ext cx="5121524" cy="38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971" y="91421"/>
            <a:ext cx="1470907" cy="147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0575" y="139198"/>
            <a:ext cx="1415275" cy="137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6">
            <a:alphaModFix/>
          </a:blip>
          <a:srcRect b="0" l="13913" r="18873" t="0"/>
          <a:stretch/>
        </p:blipFill>
        <p:spPr>
          <a:xfrm>
            <a:off x="185650" y="1086950"/>
            <a:ext cx="3758149" cy="37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Contributions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04575" y="1152475"/>
            <a:ext cx="78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Research: Croix, Isaiah and Thomas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Flora Color Sensor: Croix, Isaiah and Thomas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Joystick/Servo: Isaiah and Thomas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iLED to Color Sensor: Croix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Debugging of all major coding sections: Croix and Isaiah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Hardware and Circuit Diagrams: Thomas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Algorithm Diagrams: Isaiah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034226">
            <a:off x="3340635" y="-96720"/>
            <a:ext cx="7261180" cy="363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Descriptions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73500" y="1152475"/>
            <a:ext cx="41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Joystick Library: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ADC Conversion can be used to detect vertical and horizontal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used to control physical motion in thousands of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call: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ADC_init()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{Slow/Fast}_{Left/Right}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4617000" y="1152475"/>
            <a:ext cx="42153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Color Sensor </a:t>
            </a:r>
            <a:r>
              <a:rPr b="1" lang="en" sz="1800">
                <a:solidFill>
                  <a:schemeClr val="dk2"/>
                </a:solidFill>
              </a:rPr>
              <a:t>Library: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I2C serial communication controlled device in which can be used to sense red, green and blue values for any item placed in front of the device.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to call: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sensor_init()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getRGB()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sz="1800">
                <a:solidFill>
                  <a:schemeClr val="dk2"/>
                </a:solidFill>
              </a:rPr>
              <a:t>i2c_read16bits()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exitIdle()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Possibilities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144200" cy="3416400"/>
          </a:xfrm>
          <a:prstGeom prst="rect">
            <a:avLst/>
          </a:prstGeom>
          <a:ln cap="flat" cmpd="sng" w="9525">
            <a:solidFill>
              <a:srgbClr val="3468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Unpredictable color sensor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Distortion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two PIC24s for current operation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88100" y="1152475"/>
            <a:ext cx="4144200" cy="3416400"/>
          </a:xfrm>
          <a:prstGeom prst="rect">
            <a:avLst/>
          </a:prstGeom>
          <a:ln cap="flat" cmpd="sng" w="9525">
            <a:solidFill>
              <a:srgbClr val="3468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PIC24 controlled laser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mirrors/spinning mirrors, blocking obstacles, other moving </a:t>
            </a:r>
            <a:r>
              <a:rPr lang="en"/>
              <a:t>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graphic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range of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Winning music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68B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 flipH="1" rot="605">
            <a:off x="311850" y="596324"/>
            <a:ext cx="85203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</a:rPr>
              <a:t>THANK YOU FOR LISTENING</a:t>
            </a:r>
            <a:endParaRPr sz="6500">
              <a:solidFill>
                <a:schemeClr val="lt2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 rot="484">
            <a:off x="311839" y="3854676"/>
            <a:ext cx="8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Questions?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6345" l="-2526" r="16282" t="39746"/>
          <a:stretch/>
        </p:blipFill>
        <p:spPr>
          <a:xfrm rot="932550">
            <a:off x="629055" y="175370"/>
            <a:ext cx="7885877" cy="277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