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"/>
  </p:notesMasterIdLst>
  <p:handoutMasterIdLst>
    <p:handoutMasterId r:id="rId5"/>
  </p:handoutMasterIdLst>
  <p:sldIdLst>
    <p:sldId id="285" r:id="rId2"/>
    <p:sldId id="286" r:id="rId3"/>
  </p:sldIdLst>
  <p:sldSz cx="12192000" cy="6858000"/>
  <p:notesSz cx="6797675" cy="9926638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C"/>
    <a:srgbClr val="FF6600"/>
    <a:srgbClr val="E0E0E0"/>
    <a:srgbClr val="6FF76F"/>
    <a:srgbClr val="FF5050"/>
    <a:srgbClr val="66FF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FECB4D8-DB02-4DC6-A0A2-4F2EBAE1DC90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151" autoAdjust="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8600C-1C24-4385-BA00-246CB01A78C2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6233D-823C-473A-A088-21D919128E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521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3F312-D79A-4E89-9DAB-D39D850DFF9B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D3643-9DBE-42CD-9BE1-1DF33BB71A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792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0F03-69BE-4697-AC71-C51021E3C0BB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121D-74C7-44C0-8BBE-CFADC410C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512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0F03-69BE-4697-AC71-C51021E3C0BB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121D-74C7-44C0-8BBE-CFADC410C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873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0F03-69BE-4697-AC71-C51021E3C0BB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121D-74C7-44C0-8BBE-CFADC410C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15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0F03-69BE-4697-AC71-C51021E3C0BB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121D-74C7-44C0-8BBE-CFADC410C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65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0F03-69BE-4697-AC71-C51021E3C0BB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121D-74C7-44C0-8BBE-CFADC410C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02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0F03-69BE-4697-AC71-C51021E3C0BB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121D-74C7-44C0-8BBE-CFADC410C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1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0F03-69BE-4697-AC71-C51021E3C0BB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121D-74C7-44C0-8BBE-CFADC410C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855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0F03-69BE-4697-AC71-C51021E3C0BB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121D-74C7-44C0-8BBE-CFADC410C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660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0F03-69BE-4697-AC71-C51021E3C0BB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121D-74C7-44C0-8BBE-CFADC410C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07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0F03-69BE-4697-AC71-C51021E3C0BB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121D-74C7-44C0-8BBE-CFADC410C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576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0F03-69BE-4697-AC71-C51021E3C0BB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F121D-74C7-44C0-8BBE-CFADC410C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98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0F03-69BE-4697-AC71-C51021E3C0BB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F121D-74C7-44C0-8BBE-CFADC410C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24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40872" y="5776192"/>
            <a:ext cx="944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170207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98763" y="1595915"/>
            <a:ext cx="5035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rgbClr val="00336C"/>
                </a:solidFill>
                <a:latin typeface="Montserrat" panose="00000500000000000000" pitchFamily="2" charset="0"/>
              </a:rPr>
              <a:t>Título de la diapositiva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98763" y="2524991"/>
            <a:ext cx="944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Montserrat" panose="00000500000000000000" pitchFamily="2" charset="0"/>
              </a:rPr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595212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2471</TotalTime>
  <Words>6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Hebert de Jesus Diaz Flores</dc:creator>
  <cp:lastModifiedBy>LUIS DANIEL PEREZ</cp:lastModifiedBy>
  <cp:revision>192</cp:revision>
  <cp:lastPrinted>2017-06-07T19:12:57Z</cp:lastPrinted>
  <dcterms:created xsi:type="dcterms:W3CDTF">2017-06-02T18:07:42Z</dcterms:created>
  <dcterms:modified xsi:type="dcterms:W3CDTF">2022-04-25T16:30:48Z</dcterms:modified>
</cp:coreProperties>
</file>