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402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over dir="u"/>
      </p:transition>
    </mc:Choice>
    <mc:Fallback>
      <p:transition spd="slow">
        <p:cover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B923-D1E8-4261-96D9-9DEB322E77F7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94F-93C8-4346-8F43-B0595E859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798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over dir="u"/>
      </p:transition>
    </mc:Choice>
    <mc:Fallback>
      <p:transition spd="slow">
        <p:cover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B923-D1E8-4261-96D9-9DEB322E77F7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94F-93C8-4346-8F43-B0595E859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34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over dir="u"/>
      </p:transition>
    </mc:Choice>
    <mc:Fallback>
      <p:transition spd="slow">
        <p:cover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B923-D1E8-4261-96D9-9DEB322E77F7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94F-93C8-4346-8F43-B0595E859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498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over dir="u"/>
      </p:transition>
    </mc:Choice>
    <mc:Fallback>
      <p:transition spd="slow">
        <p:cover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B923-D1E8-4261-96D9-9DEB322E77F7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94F-93C8-4346-8F43-B0595E859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582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over dir="u"/>
      </p:transition>
    </mc:Choice>
    <mc:Fallback>
      <p:transition spd="slow">
        <p:cover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B923-D1E8-4261-96D9-9DEB322E77F7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94F-93C8-4346-8F43-B0595E859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512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over dir="u"/>
      </p:transition>
    </mc:Choice>
    <mc:Fallback>
      <p:transition spd="slow">
        <p:cover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B923-D1E8-4261-96D9-9DEB322E77F7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94F-93C8-4346-8F43-B0595E859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836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over dir="u"/>
      </p:transition>
    </mc:Choice>
    <mc:Fallback>
      <p:transition spd="slow">
        <p:cover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B923-D1E8-4261-96D9-9DEB322E77F7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94F-93C8-4346-8F43-B0595E859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719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over dir="u"/>
      </p:transition>
    </mc:Choice>
    <mc:Fallback>
      <p:transition spd="slow">
        <p:cover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B923-D1E8-4261-96D9-9DEB322E77F7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94F-93C8-4346-8F43-B0595E859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249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over dir="u"/>
      </p:transition>
    </mc:Choice>
    <mc:Fallback>
      <p:transition spd="slow">
        <p:cover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B923-D1E8-4261-96D9-9DEB322E77F7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94F-93C8-4346-8F43-B0595E859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232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over dir="u"/>
      </p:transition>
    </mc:Choice>
    <mc:Fallback>
      <p:transition spd="slow">
        <p:cover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B923-D1E8-4261-96D9-9DEB322E77F7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8C94F-93C8-4346-8F43-B0595E859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940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over dir="u"/>
      </p:transition>
    </mc:Choice>
    <mc:Fallback>
      <p:transition spd="slow">
        <p:cover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EB923-D1E8-4261-96D9-9DEB322E77F7}" type="datetimeFigureOut">
              <a:rPr lang="ru-RU" smtClean="0"/>
              <a:t>09.12.2020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8C94F-93C8-4346-8F43-B0595E8591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14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50">
        <p:cover dir="u"/>
      </p:transition>
    </mc:Choice>
    <mc:Fallback>
      <p:transition spd="slow">
        <p:cover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53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over dir="u"/>
      </p:transition>
    </mc:Choice>
    <mc:Fallback>
      <p:transition spd="slow">
        <p:cover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88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over dir="u"/>
      </p:transition>
    </mc:Choice>
    <mc:Fallback>
      <p:transition spd="slow">
        <p:cover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20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over dir="u"/>
      </p:transition>
    </mc:Choice>
    <mc:Fallback>
      <p:transition spd="slow">
        <p:cover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57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over dir="u"/>
      </p:transition>
    </mc:Choice>
    <mc:Fallback>
      <p:transition spd="slow">
        <p:cover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91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over dir="u"/>
      </p:transition>
    </mc:Choice>
    <mc:Fallback>
      <p:transition spd="slow">
        <p:cover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68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over dir="u"/>
      </p:transition>
    </mc:Choice>
    <mc:Fallback>
      <p:transition spd="slow">
        <p:cover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50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over dir="u"/>
      </p:transition>
    </mc:Choice>
    <mc:Fallback>
      <p:transition spd="slow">
        <p:cover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07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over dir="u"/>
      </p:transition>
    </mc:Choice>
    <mc:Fallback>
      <p:transition spd="slow">
        <p:cover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17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cover dir="u"/>
      </p:transition>
    </mc:Choice>
    <mc:Fallback>
      <p:transition spd="slow">
        <p:cover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C054FCA5F80F4F9EF4C079A0AA953F" ma:contentTypeVersion="11" ma:contentTypeDescription="Create a new document." ma:contentTypeScope="" ma:versionID="77297ee86fb36985660db17124980350">
  <xsd:schema xmlns:xsd="http://www.w3.org/2001/XMLSchema" xmlns:xs="http://www.w3.org/2001/XMLSchema" xmlns:p="http://schemas.microsoft.com/office/2006/metadata/properties" xmlns:ns3="0cff0096-7bc3-4e6c-b62e-4230463993f3" xmlns:ns4="631ec5e7-17e7-426e-82ba-75703679dd22" targetNamespace="http://schemas.microsoft.com/office/2006/metadata/properties" ma:root="true" ma:fieldsID="cd490a95223f278e161b6508da34b79d" ns3:_="" ns4:_="">
    <xsd:import namespace="0cff0096-7bc3-4e6c-b62e-4230463993f3"/>
    <xsd:import namespace="631ec5e7-17e7-426e-82ba-75703679dd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ff0096-7bc3-4e6c-b62e-4230463993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1ec5e7-17e7-426e-82ba-75703679dd2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FE0C9F-CE00-4D07-8C5C-9D906B016BEE}">
  <ds:schemaRefs>
    <ds:schemaRef ds:uri="http://purl.org/dc/terms/"/>
    <ds:schemaRef ds:uri="http://schemas.openxmlformats.org/package/2006/metadata/core-properties"/>
    <ds:schemaRef ds:uri="631ec5e7-17e7-426e-82ba-75703679dd22"/>
    <ds:schemaRef ds:uri="http://purl.org/dc/dcmitype/"/>
    <ds:schemaRef ds:uri="http://schemas.microsoft.com/office/infopath/2007/PartnerControls"/>
    <ds:schemaRef ds:uri="0cff0096-7bc3-4e6c-b62e-4230463993f3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8F4E061-60FB-4436-AE5D-4C92EE1F30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0599EB-9C95-4FCE-BC64-C047BA4384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ff0096-7bc3-4e6c-b62e-4230463993f3"/>
    <ds:schemaRef ds:uri="631ec5e7-17e7-426e-82ba-75703679dd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Терещенков Евгений Александрович</dc:creator>
  <cp:lastModifiedBy>Терещенков Евгений Александрович</cp:lastModifiedBy>
  <cp:revision>5</cp:revision>
  <dcterms:created xsi:type="dcterms:W3CDTF">2020-12-09T12:09:42Z</dcterms:created>
  <dcterms:modified xsi:type="dcterms:W3CDTF">2020-12-09T13:07:25Z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0x01010087C054FCA5F80F4F9EF4C079A0AA953F</vt:lpwstr>
  </property>
  <property fmtid="{D5CDD505-2E9C-101B-9397-08002B2CF9AE}" pid="3" name="MSIP_Label_80c0589c-9c6f-4d8a-819c-012698fa9e68_Enabled">
    <vt:lpwstr>true</vt:lpwstr>
  </property>
  <property fmtid="{D5CDD505-2E9C-101B-9397-08002B2CF9AE}" pid="4" name="MSIP_Label_80c0589c-9c6f-4d8a-819c-012698fa9e68_SetDate">
    <vt:lpwstr>2020-12-09T12:24:09Z</vt:lpwstr>
  </property>
  <property fmtid="{D5CDD505-2E9C-101B-9397-08002B2CF9AE}" pid="5" name="MSIP_Label_80c0589c-9c6f-4d8a-819c-012698fa9e68_Method">
    <vt:lpwstr>Privileged</vt:lpwstr>
  </property>
  <property fmtid="{D5CDD505-2E9C-101B-9397-08002B2CF9AE}" pid="6" name="MSIP_Label_80c0589c-9c6f-4d8a-819c-012698fa9e68_Name">
    <vt:lpwstr>Общедоступная информация_0</vt:lpwstr>
  </property>
  <property fmtid="{D5CDD505-2E9C-101B-9397-08002B2CF9AE}" pid="7" name="MSIP_Label_80c0589c-9c6f-4d8a-819c-012698fa9e68_SiteId">
    <vt:lpwstr>b0bbbc89-2041-434f-8618-bc081a1a01d4</vt:lpwstr>
  </property>
  <property fmtid="{D5CDD505-2E9C-101B-9397-08002B2CF9AE}" pid="8" name="MSIP_Label_80c0589c-9c6f-4d8a-819c-012698fa9e68_ActionId">
    <vt:lpwstr>4854c5b3-aea0-412c-9224-9c6a55b5434e</vt:lpwstr>
  </property>
  <property fmtid="{D5CDD505-2E9C-101B-9397-08002B2CF9AE}" pid="9" name="MSIP_Label_80c0589c-9c6f-4d8a-819c-012698fa9e68_ContentBits">
    <vt:lpwstr>0</vt:lpwstr>
  </property>
</Properties>
</file>