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87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31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91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3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0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50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1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96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3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0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F8BD-1C0E-4178-959D-4597E0CCB47E}" type="datetimeFigureOut">
              <a:rPr lang="ru-RU" smtClean="0"/>
              <a:t>18.01.2016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8DAC-9A9A-450C-98C1-69616BBF5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0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Авторизация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59632" y="2276872"/>
            <a:ext cx="6624736" cy="93610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59632" y="3717032"/>
            <a:ext cx="6624736" cy="93610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03648" y="2390981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Login</a:t>
            </a:r>
            <a:endParaRPr lang="ru-RU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3831141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Password</a:t>
            </a:r>
            <a:endParaRPr lang="ru-RU" sz="40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635896" y="2390981"/>
            <a:ext cx="4104456" cy="707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35896" y="3831141"/>
            <a:ext cx="4104456" cy="707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707904" y="239098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userlogin</a:t>
            </a:r>
            <a:endParaRPr lang="ru-RU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7904" y="3892696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•••••••••••••</a:t>
            </a:r>
            <a:endParaRPr lang="ru-RU" sz="3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195736" y="4941168"/>
            <a:ext cx="4608512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195736" y="4941168"/>
            <a:ext cx="4608512" cy="8640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51820" y="5019273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Авторизация</a:t>
            </a:r>
            <a:endParaRPr lang="ru-RU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Стрелка вверх 23"/>
          <p:cNvSpPr/>
          <p:nvPr/>
        </p:nvSpPr>
        <p:spPr>
          <a:xfrm rot="19463468">
            <a:off x="4893511" y="5412487"/>
            <a:ext cx="365090" cy="449343"/>
          </a:xfrm>
          <a:prstGeom prst="upArrow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0" y="0"/>
            <a:ext cx="9144000" cy="11967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688124" y="188640"/>
            <a:ext cx="32763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688124" y="295165"/>
            <a:ext cx="225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Привет! </a:t>
            </a:r>
            <a:r>
              <a:rPr lang="en-US" dirty="0" smtClean="0"/>
              <a:t>  Username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946032" y="2960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740352" y="188640"/>
            <a:ext cx="45719" cy="576064"/>
          </a:xfrm>
          <a:prstGeom prst="round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6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96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6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6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6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0" accel="100000" fill="hold">
                                          <p:stCondLst>
                                            <p:cond delay="96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40" accel="100000" fill="hold">
                                          <p:stCondLst>
                                            <p:cond delay="96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9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4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4" grpId="0" animBg="1"/>
      <p:bldP spid="17" grpId="0" animBg="1"/>
      <p:bldP spid="15" grpId="0"/>
      <p:bldP spid="24" grpId="0" animBg="1"/>
      <p:bldP spid="18" grpId="0" animBg="1"/>
      <p:bldP spid="19" grpId="0" animBg="1"/>
      <p:bldP spid="21" grpId="0" animBg="1"/>
      <p:bldP spid="20" grpId="0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2847">
            <a:off x="6813844" y="1173357"/>
            <a:ext cx="1924300" cy="1443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966351"/>
            <a:ext cx="2297950" cy="12988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Авторизация используется:</a:t>
            </a:r>
            <a:endParaRPr lang="ru-RU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196952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ru-RU" sz="40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В информационных технологиях</a:t>
            </a:r>
          </a:p>
          <a:p>
            <a:r>
              <a:rPr lang="ru-RU" sz="40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В банковской сфере</a:t>
            </a:r>
          </a:p>
          <a:p>
            <a:r>
              <a:rPr lang="ru-RU" sz="40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В бизнесе</a:t>
            </a:r>
          </a:p>
          <a:p>
            <a:r>
              <a:rPr lang="ru-RU" sz="40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При переводе</a:t>
            </a:r>
          </a:p>
          <a:p>
            <a:pPr marL="0" indent="0">
              <a:buNone/>
            </a:pPr>
            <a:r>
              <a:rPr lang="ru-RU" sz="4000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</a:rPr>
              <a:t>    текста</a:t>
            </a:r>
            <a:endParaRPr lang="ru-RU" sz="4000" b="1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584">
            <a:off x="6867702" y="4491256"/>
            <a:ext cx="1922688" cy="14401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2275">
            <a:off x="6220257" y="3230663"/>
            <a:ext cx="1764932" cy="11771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2994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Информационные технологии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Дискреционное управление доступом</a:t>
            </a:r>
          </a:p>
          <a:p>
            <a:r>
              <a:rPr lang="ru-RU" dirty="0" smtClean="0"/>
              <a:t>Мандатное управление доступом</a:t>
            </a:r>
          </a:p>
          <a:p>
            <a:r>
              <a:rPr lang="ru-RU" dirty="0" smtClean="0"/>
              <a:t>Управление доступом на основе ролей</a:t>
            </a:r>
          </a:p>
          <a:p>
            <a:r>
              <a:rPr lang="ru-RU" dirty="0" smtClean="0"/>
              <a:t>Другие типы управления доступом</a:t>
            </a:r>
          </a:p>
          <a:p>
            <a:pPr lvl="2"/>
            <a:r>
              <a:rPr lang="ru-RU" dirty="0" smtClean="0"/>
              <a:t>Контроль доступа на основе контекста (CBAC)</a:t>
            </a:r>
          </a:p>
          <a:p>
            <a:pPr lvl="2"/>
            <a:r>
              <a:rPr lang="ru-RU" dirty="0" smtClean="0"/>
              <a:t>Контроль доступа на основе решетки (LBAC)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Дискреционное управление доступом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«</a:t>
            </a:r>
            <a:r>
              <a:rPr lang="ru-RU" i="1" dirty="0" smtClean="0"/>
              <a:t>разграничительное </a:t>
            </a:r>
            <a:r>
              <a:rPr lang="ru-RU" i="1" dirty="0"/>
              <a:t>управление доступом</a:t>
            </a:r>
            <a:r>
              <a:rPr lang="ru-RU" i="1" dirty="0" smtClean="0"/>
              <a:t>»</a:t>
            </a:r>
          </a:p>
          <a:p>
            <a:pPr marL="0" indent="0">
              <a:buNone/>
            </a:pPr>
            <a:r>
              <a:rPr lang="ru-RU" i="1" dirty="0" smtClean="0"/>
              <a:t>Пример:</a:t>
            </a:r>
          </a:p>
          <a:p>
            <a:pPr marL="0" indent="0">
              <a:buNone/>
            </a:pPr>
            <a:r>
              <a:rPr lang="ru-RU" sz="2800" i="1" dirty="0" smtClean="0"/>
              <a:t>				</a:t>
            </a:r>
            <a:r>
              <a:rPr lang="en-US" sz="2800" i="1" dirty="0" smtClean="0"/>
              <a:t>    </a:t>
            </a:r>
            <a:r>
              <a:rPr lang="ru-RU" sz="2800" i="1" dirty="0" smtClean="0"/>
              <a:t>Объект</a:t>
            </a:r>
            <a:r>
              <a:rPr lang="en-US" sz="2800" i="1" dirty="0" smtClean="0"/>
              <a:t>  </a:t>
            </a:r>
            <a:r>
              <a:rPr lang="en-US" sz="2800" i="1" dirty="0"/>
              <a:t> </a:t>
            </a:r>
            <a:r>
              <a:rPr lang="en-US" sz="2800" i="1" dirty="0" smtClean="0"/>
              <a:t>          </a:t>
            </a:r>
            <a:r>
              <a:rPr lang="ru-RU" sz="2800" i="1" dirty="0" smtClean="0"/>
              <a:t>Права</a:t>
            </a:r>
          </a:p>
          <a:p>
            <a:pPr marL="0" indent="0">
              <a:buNone/>
            </a:pPr>
            <a:r>
              <a:rPr lang="ru-RU" sz="2800" i="1" dirty="0" smtClean="0"/>
              <a:t>Пользователь 1 	</a:t>
            </a:r>
            <a:r>
              <a:rPr lang="en-US" sz="2800" i="1" dirty="0" smtClean="0"/>
              <a:t> </a:t>
            </a:r>
            <a:r>
              <a:rPr lang="ru-RU" sz="2800" i="1" dirty="0" smtClean="0"/>
              <a:t>           </a:t>
            </a:r>
            <a:r>
              <a:rPr lang="en-US" sz="2800" i="1" dirty="0" smtClean="0"/>
              <a:t> index.html  </a:t>
            </a:r>
            <a:r>
              <a:rPr lang="ru-RU" sz="2800" i="1" dirty="0" smtClean="0"/>
              <a:t>        Чтение</a:t>
            </a:r>
          </a:p>
          <a:p>
            <a:pPr marL="0" indent="0">
              <a:buNone/>
            </a:pPr>
            <a:r>
              <a:rPr lang="ru-RU" sz="2800" i="1" dirty="0" smtClean="0"/>
              <a:t>Пользователь 2</a:t>
            </a:r>
            <a:r>
              <a:rPr lang="ru-RU" sz="2800" i="1" dirty="0"/>
              <a:t> </a:t>
            </a:r>
            <a:r>
              <a:rPr lang="ru-RU" sz="2800" i="1" dirty="0" smtClean="0"/>
              <a:t>               Записки       Чтение\запись</a:t>
            </a:r>
          </a:p>
          <a:p>
            <a:pPr marL="0" indent="0">
              <a:buNone/>
            </a:pPr>
            <a:r>
              <a:rPr lang="ru-RU" sz="2800" i="1" dirty="0" smtClean="0"/>
              <a:t>Супер пользователь        компьютер      Полный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75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Мандатное управление доступом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ru-RU" dirty="0" smtClean="0"/>
              <a:t>    Допуск       	        Информация</a:t>
            </a:r>
          </a:p>
          <a:p>
            <a:pPr marL="0" indent="0">
              <a:buNone/>
            </a:pPr>
            <a:r>
              <a:rPr lang="ru-RU" dirty="0" smtClean="0"/>
              <a:t>      1ур			Служебная</a:t>
            </a:r>
          </a:p>
          <a:p>
            <a:pPr marL="0" indent="0">
              <a:buNone/>
            </a:pPr>
            <a:r>
              <a:rPr lang="ru-RU" dirty="0" smtClean="0"/>
              <a:t>      2ур			Секретно</a:t>
            </a:r>
          </a:p>
          <a:p>
            <a:pPr marL="0" indent="0">
              <a:buNone/>
            </a:pPr>
            <a:r>
              <a:rPr lang="ru-RU" dirty="0" smtClean="0"/>
              <a:t>      3ур			Особо секретно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Управление доступом на </a:t>
            </a:r>
            <a:b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основе ролей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276490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Объединяет возможность создавать Дискреционное и  Мандатное управление доступом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68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332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0" y="0"/>
            <a:ext cx="9144000" cy="11967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688124" y="188640"/>
            <a:ext cx="32763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88124" y="295165"/>
            <a:ext cx="225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Привет! </a:t>
            </a:r>
            <a:r>
              <a:rPr lang="en-US" dirty="0" smtClean="0"/>
              <a:t>  Username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46032" y="2960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740352" y="188640"/>
            <a:ext cx="45719" cy="576064"/>
          </a:xfrm>
          <a:prstGeom prst="round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763211" y="188640"/>
            <a:ext cx="1168073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946032" y="2963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выход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Стрелка вверх 11"/>
          <p:cNvSpPr/>
          <p:nvPr/>
        </p:nvSpPr>
        <p:spPr>
          <a:xfrm rot="19463468">
            <a:off x="8042712" y="639182"/>
            <a:ext cx="365090" cy="449343"/>
          </a:xfrm>
          <a:prstGeom prst="upArrow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1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1000">
        <p14:doors dir="ver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6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6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6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6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40" accel="100000" fill="hold">
                                          <p:stCondLst>
                                            <p:cond delay="9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40" accel="100000" fill="hold">
                                          <p:stCondLst>
                                            <p:cond delay="9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10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990656" cy="144016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Аутентификация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259632" y="2276872"/>
            <a:ext cx="6624736" cy="93610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59632" y="3717032"/>
            <a:ext cx="6624736" cy="93610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03648" y="2390981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Login</a:t>
            </a:r>
            <a:endParaRPr lang="ru-RU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3831141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Password</a:t>
            </a:r>
            <a:endParaRPr lang="ru-RU" sz="40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635896" y="2390981"/>
            <a:ext cx="4104456" cy="707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35896" y="3831141"/>
            <a:ext cx="4104456" cy="7078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707904" y="239098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userlogin</a:t>
            </a:r>
            <a:endParaRPr lang="ru-RU" sz="40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635896" y="3831141"/>
            <a:ext cx="4104456" cy="7078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707904" y="3892696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•••••••••••••</a:t>
            </a:r>
            <a:endParaRPr lang="ru-RU" sz="3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195736" y="4941168"/>
            <a:ext cx="4608512" cy="8640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195736" y="4941168"/>
            <a:ext cx="4608512" cy="8640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51820" y="5019273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Авторизация</a:t>
            </a:r>
            <a:endParaRPr lang="ru-RU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Стрелка вверх 23"/>
          <p:cNvSpPr/>
          <p:nvPr/>
        </p:nvSpPr>
        <p:spPr>
          <a:xfrm rot="19463468">
            <a:off x="4893511" y="5412487"/>
            <a:ext cx="365090" cy="449343"/>
          </a:xfrm>
          <a:prstGeom prst="upArrow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396029" y="3888752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•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-26999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0" y="0"/>
            <a:ext cx="9144000" cy="119675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688124" y="188640"/>
            <a:ext cx="327636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688124" y="295165"/>
            <a:ext cx="225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Привет! </a:t>
            </a:r>
            <a:r>
              <a:rPr lang="en-US" dirty="0" smtClean="0"/>
              <a:t>  Username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946032" y="29604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740352" y="188640"/>
            <a:ext cx="45719" cy="576064"/>
          </a:xfrm>
          <a:prstGeom prst="round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39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96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6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6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6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40" accel="100000" fill="hold">
                                          <p:stCondLst>
                                            <p:cond delay="96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40" accel="100000" fill="hold">
                                          <p:stCondLst>
                                            <p:cond delay="96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4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38" presetClass="entr" presetSubtype="0" accel="50000" fill="hold" grpId="0" nodeType="afterEffect">
                                  <p:stCondLst>
                                    <p:cond delay="6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6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  <p:bldP spid="3" grpId="0" animBg="1"/>
      <p:bldP spid="12" grpId="0"/>
      <p:bldP spid="14" grpId="0" animBg="1"/>
      <p:bldP spid="17" grpId="0" animBg="1"/>
      <p:bldP spid="15" grpId="0"/>
      <p:bldP spid="24" grpId="0" animBg="1"/>
      <p:bldP spid="13" grpId="0"/>
      <p:bldP spid="18" grpId="0" animBg="1"/>
      <p:bldP spid="19" grpId="0" animBg="1"/>
      <p:bldP spid="21" grpId="0" animBg="1"/>
      <p:bldP spid="20" grpId="0"/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102</Words>
  <Application>Microsoft Office PowerPoint</Application>
  <PresentationFormat>Экран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Авторизация</vt:lpstr>
      <vt:lpstr>Авторизация используется:</vt:lpstr>
      <vt:lpstr>Информационные технологии</vt:lpstr>
      <vt:lpstr>Дискреционное управление доступом</vt:lpstr>
      <vt:lpstr>Мандатное управление доступом</vt:lpstr>
      <vt:lpstr>Управление доступом на  основе ролей</vt:lpstr>
      <vt:lpstr>Презентация PowerPoint</vt:lpstr>
      <vt:lpstr>Аутентификация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Авторизация</dc:title>
  <dc:creator>Admin</dc:creator>
  <cp:lastModifiedBy>Admin</cp:lastModifiedBy>
  <cp:revision>16</cp:revision>
  <dcterms:created xsi:type="dcterms:W3CDTF">2016-01-18T05:08:43Z</dcterms:created>
  <dcterms:modified xsi:type="dcterms:W3CDTF">2016-01-18T08:52:48Z</dcterms:modified>
</cp:coreProperties>
</file>