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8" r:id="rId4"/>
    <p:sldId id="267" r:id="rId5"/>
    <p:sldId id="257" r:id="rId6"/>
    <p:sldId id="259" r:id="rId7"/>
    <p:sldId id="260" r:id="rId8"/>
    <p:sldId id="261" r:id="rId9"/>
    <p:sldId id="271" r:id="rId10"/>
    <p:sldId id="262" r:id="rId11"/>
    <p:sldId id="264" r:id="rId12"/>
    <p:sldId id="265" r:id="rId13"/>
    <p:sldId id="266" r:id="rId14"/>
    <p:sldId id="268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66FF33"/>
    <a:srgbClr val="99FF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3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6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0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67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29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4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7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2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3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60ED3B-57D6-49B9-9AEB-A5045A910CE3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88ED5A-A018-404B-94AA-A7B7AEE5284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" y="1487043"/>
            <a:ext cx="9231998" cy="53012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9443" y="-35768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7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Протокол </a:t>
            </a:r>
            <a:r>
              <a:rPr lang="en-US" sz="7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HTTP</a:t>
            </a:r>
            <a:endParaRPr lang="ru-RU" sz="72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Минус 6"/>
          <p:cNvSpPr/>
          <p:nvPr/>
        </p:nvSpPr>
        <p:spPr>
          <a:xfrm>
            <a:off x="395536" y="1218425"/>
            <a:ext cx="8496944" cy="268618"/>
          </a:xfrm>
          <a:prstGeom prst="mathMinus">
            <a:avLst>
              <a:gd name="adj1" fmla="val 3121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85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790"/>
            <a:ext cx="9145116" cy="52202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18140" y="0"/>
            <a:ext cx="9145116" cy="16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758" y="254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протокола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805264"/>
            <a:ext cx="9145116" cy="10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712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40" y="1637790"/>
            <a:ext cx="9163256" cy="52202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18140" y="0"/>
            <a:ext cx="9145116" cy="16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758" y="254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протокола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805264"/>
            <a:ext cx="9145116" cy="10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9708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637211">
            <a:off x="251520" y="2636912"/>
            <a:ext cx="8229600" cy="1143000"/>
          </a:xfrm>
        </p:spPr>
        <p:txBody>
          <a:bodyPr>
            <a:noAutofit/>
          </a:bodyPr>
          <a:lstStyle/>
          <a:p>
            <a:r>
              <a:rPr lang="ru-RU" sz="9600" b="1" dirty="0"/>
              <a:t>Основные механизмы протокола</a:t>
            </a:r>
          </a:p>
        </p:txBody>
      </p:sp>
    </p:spTree>
    <p:extLst>
      <p:ext uri="{BB962C8B-B14F-4D97-AF65-F5344CB8AC3E}">
        <p14:creationId xmlns:p14="http://schemas.microsoft.com/office/powerpoint/2010/main" val="30977935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23008" y="5085184"/>
            <a:ext cx="91670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36912"/>
            <a:ext cx="91440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-23008" y="1648334"/>
            <a:ext cx="91440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94286"/>
            <a:ext cx="91440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•	Частичные 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GET</a:t>
            </a:r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•	Условные 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GET</a:t>
            </a:r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•	Согласование содержимого</a:t>
            </a:r>
            <a:b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200" b="1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○	</a:t>
            </a:r>
            <a:r>
              <a:rPr lang="ru-RU" sz="32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Управляемое сервером</a:t>
            </a:r>
            <a:br>
              <a:rPr lang="ru-RU" sz="32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200" b="1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○	</a:t>
            </a:r>
            <a:r>
              <a:rPr lang="ru-RU" sz="32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Управляемое клиентом</a:t>
            </a:r>
            <a:br>
              <a:rPr lang="ru-RU" sz="32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200" b="1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○	</a:t>
            </a:r>
            <a:r>
              <a:rPr lang="ru-RU" sz="32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Прозрачное согласование</a:t>
            </a:r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•Множественное содержимое</a:t>
            </a:r>
            <a:endParaRPr lang="ru-RU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08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" grpId="0" animBg="1"/>
      <p:bldP spid="7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4320480" cy="604867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&lt;!DOCTYPE html&gt;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html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rgbClr val="FF0066"/>
                </a:solidFill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head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meta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solidFill>
                  <a:srgbClr val="66FF33"/>
                </a:solidFill>
                <a:latin typeface="+mn-lt"/>
              </a:rPr>
              <a:t>charset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=</a:t>
            </a:r>
            <a:r>
              <a:rPr lang="en-US" sz="2000" dirty="0" smtClean="0">
                <a:solidFill>
                  <a:srgbClr val="FFCC66"/>
                </a:solidFill>
                <a:latin typeface="+mn-lt"/>
              </a:rPr>
              <a:t>“utf-8”</a:t>
            </a:r>
            <a:r>
              <a:rPr lang="en-US" sz="20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/&gt;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title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Доклад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&lt;/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title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rgbClr val="FF0066"/>
                </a:solidFill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&lt;/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head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body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rgbClr val="FF0066"/>
                </a:solidFill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h1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Конец!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&lt;/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h1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rgbClr val="FF0066"/>
                </a:solidFill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&lt;/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body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&lt;/</a:t>
            </a:r>
            <a:r>
              <a:rPr lang="en-US" sz="2000" dirty="0" smtClean="0">
                <a:solidFill>
                  <a:srgbClr val="FF0066"/>
                </a:solidFill>
                <a:latin typeface="+mn-lt"/>
              </a:rPr>
              <a:t>html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&gt;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99992" y="0"/>
            <a:ext cx="4644008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0"/>
            <a:ext cx="464400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499992" y="0"/>
            <a:ext cx="2016224" cy="4766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860032" y="5367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Доклад</a:t>
            </a:r>
            <a:endParaRPr lang="ru-RU" dirty="0"/>
          </a:p>
        </p:txBody>
      </p:sp>
      <p:sp>
        <p:nvSpPr>
          <p:cNvPr id="7" name="Умножение 6"/>
          <p:cNvSpPr/>
          <p:nvPr/>
        </p:nvSpPr>
        <p:spPr>
          <a:xfrm>
            <a:off x="5984202" y="59994"/>
            <a:ext cx="360040" cy="369332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644008" y="620688"/>
            <a:ext cx="170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Конец!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1007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90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6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00"/>
                            </p:stCondLst>
                            <p:childTnLst>
                              <p:par>
                                <p:cTn id="2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900"/>
                            </p:stCondLst>
                            <p:childTnLst>
                              <p:par>
                                <p:cTn id="3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981"/>
            <a:ext cx="9144000" cy="407329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26" y="2348880"/>
            <a:ext cx="3374504" cy="33745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</a:t>
            </a:r>
            <a:r>
              <a:rPr lang="en-US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ru-RU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</a:t>
            </a:r>
            <a:r>
              <a:rPr lang="ru-RU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ротокол прикладного уровня </a:t>
            </a:r>
            <a:r>
              <a:rPr lang="ru-RU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передачи </a:t>
            </a:r>
            <a:r>
              <a:rPr lang="ru-RU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данных</a:t>
            </a:r>
            <a:endParaRPr lang="ru-RU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11" y="2754295"/>
            <a:ext cx="2664296" cy="2664296"/>
          </a:xfrm>
          <a:solidFill>
            <a:schemeClr val="bg1"/>
          </a:solidFill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27" y="2749359"/>
            <a:ext cx="2270674" cy="183772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43430"/>
            <a:ext cx="2979953" cy="29799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35" y="3295432"/>
            <a:ext cx="3149129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845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208912" cy="64087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7504" y="6381328"/>
            <a:ext cx="8928992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05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ts val="8000"/>
              </a:lnSpc>
            </a:pPr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HTTP </a:t>
            </a:r>
            <a:r>
              <a:rPr lang="ru-RU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на основе «Клиент – Сервер»</a:t>
            </a:r>
            <a:endParaRPr lang="ru-RU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" y="2636912"/>
            <a:ext cx="899431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93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132856"/>
            <a:ext cx="9144000" cy="4741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452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URI -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дентификатор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ресурса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08720"/>
            <a:ext cx="914400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83568" y="1143596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cap="all" dirty="0" smtClean="0">
                <a:ln w="90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Структура </a:t>
            </a:r>
            <a:r>
              <a:rPr lang="en-US" sz="4400" b="1" cap="all" dirty="0" smtClean="0">
                <a:ln w="90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URI</a:t>
            </a:r>
            <a:endParaRPr lang="ru-RU" sz="4400" b="1" cap="all" dirty="0">
              <a:ln w="9000" cmpd="sng">
                <a:solidFill>
                  <a:schemeClr val="accent4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70" y="2775496"/>
            <a:ext cx="5553258" cy="345638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32" y="2293392"/>
            <a:ext cx="6486335" cy="458112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1913037"/>
            <a:ext cx="9144000" cy="21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29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HTTP </a:t>
            </a:r>
            <a:r>
              <a:rPr lang="ru-R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заголовки</a:t>
            </a:r>
            <a:endParaRPr lang="ru-RU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ru-RU" sz="2000" dirty="0" err="1" smtClean="0"/>
              <a:t>General</a:t>
            </a:r>
            <a:r>
              <a:rPr lang="ru-RU" sz="2000" dirty="0" smtClean="0"/>
              <a:t> </a:t>
            </a:r>
            <a:r>
              <a:rPr lang="ru-RU" sz="2000" dirty="0" err="1"/>
              <a:t>Headers</a:t>
            </a:r>
            <a:r>
              <a:rPr lang="ru-RU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(</a:t>
            </a:r>
            <a:r>
              <a:rPr lang="ru-RU" sz="2000" dirty="0" smtClean="0"/>
              <a:t>Основные </a:t>
            </a:r>
            <a:r>
              <a:rPr lang="ru-RU" sz="2000" dirty="0"/>
              <a:t>заголовки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  <a:p>
            <a:r>
              <a:rPr lang="en-US" sz="2000" dirty="0" smtClean="0"/>
              <a:t> </a:t>
            </a:r>
            <a:r>
              <a:rPr lang="ru-RU" sz="2000" dirty="0" err="1" smtClean="0"/>
              <a:t>Request</a:t>
            </a:r>
            <a:r>
              <a:rPr lang="ru-RU" sz="2000" dirty="0" smtClean="0"/>
              <a:t> </a:t>
            </a:r>
            <a:r>
              <a:rPr lang="ru-RU" sz="2000" dirty="0" err="1"/>
              <a:t>Headers</a:t>
            </a:r>
            <a:r>
              <a:rPr lang="ru-RU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ru-RU" sz="2000" dirty="0" smtClean="0"/>
              <a:t>(Заголовки запроса)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ru-RU" sz="2000" dirty="0" err="1" smtClean="0"/>
              <a:t>Response</a:t>
            </a:r>
            <a:r>
              <a:rPr lang="ru-RU" sz="2000" dirty="0" smtClean="0"/>
              <a:t> </a:t>
            </a:r>
            <a:r>
              <a:rPr lang="ru-RU" sz="2000" dirty="0" err="1" smtClean="0"/>
              <a:t>Headers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ru-RU" sz="2000" dirty="0" smtClean="0"/>
              <a:t>(Заголовки ответа)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ru-RU" sz="2000" dirty="0" err="1" smtClean="0"/>
              <a:t>Entity</a:t>
            </a:r>
            <a:r>
              <a:rPr lang="ru-RU" sz="2000" dirty="0" smtClean="0"/>
              <a:t> </a:t>
            </a:r>
            <a:r>
              <a:rPr lang="ru-RU" sz="2000" dirty="0" err="1" smtClean="0"/>
              <a:t>Headers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ru-RU" sz="2000" dirty="0" smtClean="0"/>
              <a:t> (Заголовки </a:t>
            </a:r>
            <a:r>
              <a:rPr lang="ru-RU" sz="2000" dirty="0"/>
              <a:t>сущности</a:t>
            </a:r>
            <a:r>
              <a:rPr lang="ru-RU" sz="2000" dirty="0" smtClean="0"/>
              <a:t>) 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должны включаться в любое сообщение клиента и сервера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/>
              <a:t>используются только в запросах клиента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 smtClean="0"/>
              <a:t>только </a:t>
            </a:r>
            <a:r>
              <a:rPr lang="ru-RU" sz="2000" dirty="0"/>
              <a:t>для ответов от сервера.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/>
              <a:t>сопровождают каждую сущность сообщения.</a:t>
            </a:r>
          </a:p>
          <a:p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124744"/>
            <a:ext cx="9144000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2348880"/>
            <a:ext cx="9144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3501008"/>
            <a:ext cx="9144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4581128"/>
            <a:ext cx="9144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9144000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90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0"/>
                            </p:stCondLst>
                            <p:childTnLst>
                              <p:par>
                                <p:cTn id="1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000"/>
                            </p:stCondLst>
                            <p:childTnLst>
                              <p:par>
                                <p:cTn id="1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500"/>
                            </p:stCondLst>
                            <p:childTnLst>
                              <p:par>
                                <p:cTn id="1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" grpId="0"/>
      <p:bldP spid="2" grpId="1"/>
      <p:bldP spid="3" grpId="0" build="p"/>
      <p:bldP spid="3" grpId="1" build="p"/>
      <p:bldP spid="4" grpId="0" build="p"/>
      <p:bldP spid="4" grpI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9145116" cy="16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758" y="254917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протокола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805264"/>
            <a:ext cx="9145116" cy="10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1652834"/>
            <a:ext cx="9144000" cy="41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02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9145116" cy="16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834"/>
            <a:ext cx="9145116" cy="518457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758" y="254917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протокола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805264"/>
            <a:ext cx="9145116" cy="10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08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8140" y="0"/>
            <a:ext cx="9145116" cy="16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758" y="254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протокола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834"/>
            <a:ext cx="9144000" cy="520516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5805264"/>
            <a:ext cx="9145116" cy="10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7579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104</Words>
  <Application>Microsoft Office PowerPoint</Application>
  <PresentationFormat>Экран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Тема Office</vt:lpstr>
      <vt:lpstr>Апекс</vt:lpstr>
      <vt:lpstr>Протокол HTTP</vt:lpstr>
      <vt:lpstr>HTTP – Протокол прикладного уровня передачи данных</vt:lpstr>
      <vt:lpstr>Презентация PowerPoint</vt:lpstr>
      <vt:lpstr>HTTP на основе «Клиент – Сервер»</vt:lpstr>
      <vt:lpstr>URI - Идентификатор ресурса</vt:lpstr>
      <vt:lpstr>HTTP заголовки</vt:lpstr>
      <vt:lpstr>Структура протокола</vt:lpstr>
      <vt:lpstr>Структура протокола</vt:lpstr>
      <vt:lpstr>Презентация PowerPoint</vt:lpstr>
      <vt:lpstr>Презентация PowerPoint</vt:lpstr>
      <vt:lpstr>Презентация PowerPoint</vt:lpstr>
      <vt:lpstr>Основные механизмы протокола</vt:lpstr>
      <vt:lpstr>• Частичные GET  • Условные GET  • Согласование содержимого  ○ Управляемое сервером  ○ Управляемое клиентом  ○ Прозрачное согласование  •Множественное содержимое</vt:lpstr>
      <vt:lpstr>&lt;!DOCTYPE html&gt; &lt;html&gt;  &lt;head&gt;  &lt;meta charset=“utf-8” /&gt;   &lt;title&gt;Доклад&lt;/title&gt;  &lt;/head&gt;  &lt;body&gt;   &lt;h1&gt;Конец!&lt;/h1&gt;  &lt;/body&gt; &lt;/html&gt;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HTTP</dc:title>
  <dc:creator>Games</dc:creator>
  <cp:lastModifiedBy>FeST</cp:lastModifiedBy>
  <cp:revision>34</cp:revision>
  <dcterms:created xsi:type="dcterms:W3CDTF">2016-01-13T22:54:25Z</dcterms:created>
  <dcterms:modified xsi:type="dcterms:W3CDTF">2016-01-14T08:57:31Z</dcterms:modified>
</cp:coreProperties>
</file>