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" id="{D203E960-0A66-4652-A5C5-4B8A30999B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1801-7BD4-6156-6B2A-DF5A7834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F9430-8C3E-B844-572C-960E0CD04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F525-FFD0-FC27-1E90-84D6CE2A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6666-52C2-8691-B3EA-34277785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881D-FEF8-C440-0C50-078CEB22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46A0-2F28-84F4-D280-1C36C326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E113E-58E2-D67D-4829-25F864EC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2793-CBDD-D922-059D-9A40A16F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D0C0-C80D-5EDB-4609-ED10254B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78BEB-39DB-14F7-11BE-E1D7C9C1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6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A7290-73BF-5755-B973-90CE5F1CF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C1F1-D819-855E-583B-CA788DFD7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558D-5CCE-F870-1636-B5F73663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28DD-48D9-4034-5F8F-0242CD1C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F227-4FA8-025F-2538-168EAA5F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1A2C-83E1-A539-2512-A9FB8600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EFE-608E-6A80-1B01-E7F92624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7A14-7824-D255-D3DE-9831F250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C111-357E-1C27-4C83-4C8BDD6C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D9BD-6F82-FDEF-F96E-6BA54C7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329C-4124-8D60-6FA1-799394FF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751D-FC16-3883-3F90-277448F0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F0F8-0F49-A668-89DB-E3CB0D7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AB22-F1BB-6362-23D9-7FDE1FBC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8497-63A1-0DBE-3B34-5D8BF63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9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BCE6-3F04-EAF8-A819-2C87A0C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08B2-89D3-99C5-956D-C65210A3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E3536-86DE-E6ED-7831-19E3F856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6E30-0B50-0C5A-2EEB-86A0B186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08D4-2080-BBA9-FAA7-5CC34786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8106-36BC-7BA8-A9FD-27D083E1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8C9D-2D86-77A0-0DBA-7FD209C0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3E92-5A62-9846-EFEB-53C9E827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67C9-2AE0-16E2-FB5F-C42AC278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A3BE8-18B0-8B28-67B4-C0BD1D1D3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E08A-59CD-8FDF-A62D-B744DF1B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3CB3F-2C48-E6A3-CF2C-5152899B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A4B46-8FB5-2811-299A-0E483877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1695D-8185-9541-D618-242A23C4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D280-7066-397E-4CD2-5514963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E067C-462D-C0B3-B06D-203887CE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B38D9-CB55-5471-5E18-B22C004D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D514E-B3B2-EE76-F70E-A1C14DD7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59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60EB0-298B-3D65-4C28-77D8A12D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F4130-2A04-14B6-6852-450B8E11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ACB4F-D050-FA29-F9B3-3A562179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CB38-1A42-00DB-345C-96DCE268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55C8-D5FB-761B-52E9-27947D0B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65A21-EC86-02FC-ED0D-55754747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E9FA8-9555-C155-4EF1-A0417143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0892-FF09-01CD-BE20-42CFA5A9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9B7B6-F0C4-D9D4-C2F8-5155FD4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09C0-C05C-BDC9-44D6-021F3759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7F464-8695-1CCB-9483-88452F723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7CFC7-3035-374A-701A-E9E6D40E5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7855-8FEE-B263-DCFB-E73DA546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86C6-6F5F-7CE7-1708-0D03C934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D9A-A2E4-7072-C733-85E4D5BA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F25B0-E7E7-EFC6-B986-1FFD13AD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1B24-9937-5E57-AF22-D1DB0A52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477F-F64A-405A-ED2C-5403D48A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DA636-B28B-4092-A9DF-0951419E7E7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0652-EFFB-8E7D-D4EB-28AD8F98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B56A-3C48-9AB5-24F5-E4A0FA1E2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B8BA9-82A5-4D90-B8D4-D4D71CAC6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CB3E6-9AEA-745C-3024-55522768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85524"/>
            <a:ext cx="10518023" cy="4983464"/>
          </a:xfrm>
        </p:spPr>
        <p:txBody>
          <a:bodyPr>
            <a:normAutofit/>
          </a:bodyPr>
          <a:lstStyle/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Internal Assessment 1</a:t>
            </a:r>
          </a:p>
          <a:p>
            <a:pPr algn="ctr"/>
            <a:r>
              <a:rPr lang="en-US" sz="4400" b="1" dirty="0"/>
              <a:t>Gopalakrishnan</a:t>
            </a:r>
          </a:p>
          <a:p>
            <a:pPr algn="ctr"/>
            <a:r>
              <a:rPr lang="en-US" sz="4400" b="1" dirty="0" err="1"/>
              <a:t>Employee_ID</a:t>
            </a:r>
            <a:r>
              <a:rPr lang="en-US" sz="4400" b="1" dirty="0"/>
              <a:t> : 4361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54132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7C97-5D14-6CE7-6A97-F239F994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7629-C89D-5925-9E84-D571FBBEB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Observation:-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department have highest % of employees from Asian ethnicity and lowest as black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departments have more Caucasian than </a:t>
            </a:r>
            <a:r>
              <a:rPr lang="en-US" dirty="0" err="1"/>
              <a:t>latino</a:t>
            </a:r>
            <a:r>
              <a:rPr lang="en-US" dirty="0"/>
              <a:t> and vice-versa</a:t>
            </a:r>
            <a:r>
              <a:rPr lang="en-IN" dirty="0"/>
              <a:t>,</a:t>
            </a:r>
            <a:r>
              <a:rPr lang="en-US" dirty="0"/>
              <a:t> but does not have a major difference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Hence all the departments seem to be similarly diverse based on ethnicity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8E5AF-A9B1-75CF-7163-7D742F46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70" y="457200"/>
            <a:ext cx="2626340" cy="60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86FF-2F80-1B2F-79B0-3DCBAA2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761DD-C390-87AD-D811-45D1FED2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Observation:-</a:t>
            </a:r>
          </a:p>
          <a:p>
            <a:pPr marL="285750" indent="-285750">
              <a:buFontTx/>
              <a:buChar char="-"/>
            </a:pPr>
            <a:r>
              <a:rPr lang="en-US"/>
              <a:t>Yes, </a:t>
            </a:r>
            <a:r>
              <a:rPr lang="en-US" dirty="0"/>
              <a:t>there has been an increase in the number of hires over the years from 1992 to 2021 with a slight drop in the years 1993, 1995, 1999, 2003, 2005, 2008, 2011, 2012, 2015, 2018, 2020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Decrease in 2 consecutive years 2011 and 2012</a:t>
            </a:r>
          </a:p>
          <a:p>
            <a:pPr marL="285750" indent="-285750">
              <a:buFontTx/>
              <a:buChar char="-"/>
            </a:pPr>
            <a:r>
              <a:rPr lang="en-US" dirty="0"/>
              <a:t>Major increase in 2021, 2017, 2014, 2010, 2004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B1D78-8888-8864-7C00-0BEF404E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914" y="457200"/>
            <a:ext cx="2057669" cy="58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3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98F6-FCBA-FA62-DC42-710CE20A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8772" cy="1600200"/>
          </a:xfrm>
        </p:spPr>
        <p:txBody>
          <a:bodyPr/>
          <a:lstStyle/>
          <a:p>
            <a:r>
              <a:rPr lang="en-US" dirty="0"/>
              <a:t>Q1.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F193-9B2A-D0E9-1443-BD20F4AE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49895" cy="4227786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employees are divided into 4 ethnicity Asian, Black, Caucasian and Latino with 40.40%, 7.40%, 27.10%, 25.10% of the total number of employees respectively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employees are divided into 2 genders male and female with 51.80% and 48.20% of the total number of employees respectively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30F8F5-493A-3880-F368-B1F2CB05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83" y="353502"/>
            <a:ext cx="2873842" cy="21356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677FF6-E6D4-2011-5472-3EECCADC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524" y="457200"/>
            <a:ext cx="2399515" cy="1178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3CDE6-0EA5-DA7F-1FFC-05C882B1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83" y="2625683"/>
            <a:ext cx="3116317" cy="39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3960-C5C1-96DD-E9DE-74331C7A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2A317-166E-26EB-E2F9-51D0AB02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Observation:- </a:t>
            </a:r>
          </a:p>
          <a:p>
            <a:r>
              <a:rPr lang="en-US" dirty="0"/>
              <a:t>- On average an employee stays in the company for ~1801 days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DA0E6-5C25-11D2-74F1-DE69DBA0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71" y="4324338"/>
            <a:ext cx="2091441" cy="1009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8C8BF-70D4-5D63-9221-107F4974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3" y="1339813"/>
            <a:ext cx="6674193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1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48F9-46BD-BBF8-7D01-FE513EA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4F296-4050-FEEF-3573-46B3FC52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</a:t>
            </a:r>
          </a:p>
          <a:p>
            <a:r>
              <a:rPr lang="en-US" dirty="0"/>
              <a:t>- Every department has average salary around 1,10,000 and there is no significant difference between them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9A045-298A-FF7D-F9AC-59F1A3D8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7182"/>
            <a:ext cx="5523925" cy="39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AC84-EE34-8EC4-573E-E2550806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44C0-A823-D79F-CBE7-2271E63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</a:t>
            </a:r>
          </a:p>
          <a:p>
            <a:r>
              <a:rPr lang="en-US" dirty="0"/>
              <a:t>- The United States country has the highest number of employees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506C2-6D64-6F8E-C704-F46E0D52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56" y="988051"/>
            <a:ext cx="5314747" cy="11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F19F-7F05-BF7D-9456-CA83FC6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4BD1E-5186-0126-3A25-5CB8F469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Observation:-</a:t>
            </a:r>
          </a:p>
          <a:p>
            <a:endParaRPr lang="en-US" dirty="0"/>
          </a:p>
          <a:p>
            <a:r>
              <a:rPr lang="en-US" dirty="0"/>
              <a:t>The most common age range among employees are 45-54 with 296 employees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797BB-3472-131D-BB1E-BBEE8235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63" y="1671928"/>
            <a:ext cx="4491397" cy="28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784-86DA-F918-1F4F-AD27F2C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6742A-DDA6-7161-02D0-A297A8F6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Observation:-</a:t>
            </a:r>
          </a:p>
          <a:p>
            <a:r>
              <a:rPr lang="en-US" dirty="0"/>
              <a:t>- The average bonus % given to employees is 8.87%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336A0-3773-653F-0A81-F1A4BA37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35" y="1401756"/>
            <a:ext cx="3439749" cy="1311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0AC7D-97F3-3AFB-0914-B97DB583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08" y="3633759"/>
            <a:ext cx="3070012" cy="14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F304-1FAF-99C6-4C04-FC927B3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6CFE-E24C-F060-5CB1-3EE682BC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Observation:-</a:t>
            </a:r>
          </a:p>
          <a:p>
            <a:r>
              <a:rPr lang="en-US" dirty="0"/>
              <a:t>- The Director job title occurs the most frequently in the dataset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2DDA-5348-9CFA-A36F-C4060556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07" y="351084"/>
            <a:ext cx="2730534" cy="58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8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8C69-7B7D-FD21-EDA0-CCE4E79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129D8-B60F-6AC8-6CCE-F5A7E4464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2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Q1.</vt:lpstr>
      <vt:lpstr>Q2.</vt:lpstr>
      <vt:lpstr>Q3.</vt:lpstr>
      <vt:lpstr>Q4.</vt:lpstr>
      <vt:lpstr>Q5.</vt:lpstr>
      <vt:lpstr>Q6.</vt:lpstr>
      <vt:lpstr>Q7</vt:lpstr>
      <vt:lpstr>Q8.</vt:lpstr>
      <vt:lpstr>Q9</vt:lpstr>
      <vt:lpstr>Q10.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V</dc:creator>
  <cp:lastModifiedBy>Gopalakrishnan V</cp:lastModifiedBy>
  <cp:revision>2</cp:revision>
  <dcterms:created xsi:type="dcterms:W3CDTF">2024-03-29T04:42:44Z</dcterms:created>
  <dcterms:modified xsi:type="dcterms:W3CDTF">2024-03-29T05:51:07Z</dcterms:modified>
</cp:coreProperties>
</file>