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899B63-145E-4E97-AF52-80B11800D75E}" v="22" dt="2020-01-18T15:51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759" y="7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y Zgraggen" userId="c2a35ffb0a248f16" providerId="LiveId" clId="{E4899B63-145E-4E97-AF52-80B11800D75E}"/>
    <pc:docChg chg="undo custSel mod addSld delSld modSld">
      <pc:chgData name="Joey Zgraggen" userId="c2a35ffb0a248f16" providerId="LiveId" clId="{E4899B63-145E-4E97-AF52-80B11800D75E}" dt="2020-01-18T15:52:15.274" v="1823" actId="20577"/>
      <pc:docMkLst>
        <pc:docMk/>
      </pc:docMkLst>
      <pc:sldChg chg="addSp delSp modSp add del mod setBg setClrOvrMap delDesignElem">
        <pc:chgData name="Joey Zgraggen" userId="c2a35ffb0a248f16" providerId="LiveId" clId="{E4899B63-145E-4E97-AF52-80B11800D75E}" dt="2020-01-18T14:54:18.500" v="199" actId="2696"/>
        <pc:sldMkLst>
          <pc:docMk/>
          <pc:sldMk cId="2146391974" sldId="256"/>
        </pc:sldMkLst>
        <pc:spChg chg="mod">
          <ac:chgData name="Joey Zgraggen" userId="c2a35ffb0a248f16" providerId="LiveId" clId="{E4899B63-145E-4E97-AF52-80B11800D75E}" dt="2020-01-18T14:26:16.820" v="190" actId="1076"/>
          <ac:spMkLst>
            <pc:docMk/>
            <pc:sldMk cId="2146391974" sldId="256"/>
            <ac:spMk id="2" creationId="{D2F7AB0D-2F54-4C0B-BDB1-3AACAAD3D8B6}"/>
          </ac:spMkLst>
        </pc:spChg>
        <pc:spChg chg="mod">
          <ac:chgData name="Joey Zgraggen" userId="c2a35ffb0a248f16" providerId="LiveId" clId="{E4899B63-145E-4E97-AF52-80B11800D75E}" dt="2020-01-18T14:53:09.290" v="198" actId="27636"/>
          <ac:spMkLst>
            <pc:docMk/>
            <pc:sldMk cId="2146391974" sldId="256"/>
            <ac:spMk id="3" creationId="{17AE7FE6-38EF-40DF-BBBB-66FB98BE0DBE}"/>
          </ac:spMkLst>
        </pc:spChg>
        <pc:spChg chg="add del">
          <ac:chgData name="Joey Zgraggen" userId="c2a35ffb0a248f16" providerId="LiveId" clId="{E4899B63-145E-4E97-AF52-80B11800D75E}" dt="2020-01-18T14:52:36.761" v="196"/>
          <ac:spMkLst>
            <pc:docMk/>
            <pc:sldMk cId="2146391974" sldId="256"/>
            <ac:spMk id="6" creationId="{9225B0D8-E56E-4ACC-A464-81F4062765CC}"/>
          </ac:spMkLst>
        </pc:spChg>
        <pc:spChg chg="add mod">
          <ac:chgData name="Joey Zgraggen" userId="c2a35ffb0a248f16" providerId="LiveId" clId="{E4899B63-145E-4E97-AF52-80B11800D75E}" dt="2020-01-18T14:26:09.623" v="189" actId="1076"/>
          <ac:spMkLst>
            <pc:docMk/>
            <pc:sldMk cId="2146391974" sldId="256"/>
            <ac:spMk id="8" creationId="{1BC02927-DEF8-48CE-98CF-4FD812021636}"/>
          </ac:spMkLst>
        </pc:spChg>
        <pc:spChg chg="add del">
          <ac:chgData name="Joey Zgraggen" userId="c2a35ffb0a248f16" providerId="LiveId" clId="{E4899B63-145E-4E97-AF52-80B11800D75E}" dt="2020-01-18T14:24:06.302" v="109" actId="26606"/>
          <ac:spMkLst>
            <pc:docMk/>
            <pc:sldMk cId="2146391974" sldId="256"/>
            <ac:spMk id="9" creationId="{1DB7C82F-AB7E-4F0C-B829-FA1B9C415180}"/>
          </ac:spMkLst>
        </pc:spChg>
        <pc:spChg chg="add del">
          <ac:chgData name="Joey Zgraggen" userId="c2a35ffb0a248f16" providerId="LiveId" clId="{E4899B63-145E-4E97-AF52-80B11800D75E}" dt="2020-01-18T14:52:36.761" v="196"/>
          <ac:spMkLst>
            <pc:docMk/>
            <pc:sldMk cId="2146391974" sldId="256"/>
            <ac:spMk id="11" creationId="{8F5D1B28-3976-4367-807C-CAD629CDD838}"/>
          </ac:spMkLst>
        </pc:spChg>
        <pc:picChg chg="add mod ord">
          <ac:chgData name="Joey Zgraggen" userId="c2a35ffb0a248f16" providerId="LiveId" clId="{E4899B63-145E-4E97-AF52-80B11800D75E}" dt="2020-01-18T14:24:24.692" v="114" actId="26606"/>
          <ac:picMkLst>
            <pc:docMk/>
            <pc:sldMk cId="2146391974" sldId="256"/>
            <ac:picMk id="4" creationId="{9EC5D374-C5D4-428C-ACBC-F923DAFE8389}"/>
          </ac:picMkLst>
        </pc:picChg>
      </pc:sldChg>
      <pc:sldChg chg="addSp delSp modSp add mod setBg">
        <pc:chgData name="Joey Zgraggen" userId="c2a35ffb0a248f16" providerId="LiveId" clId="{E4899B63-145E-4E97-AF52-80B11800D75E}" dt="2020-01-18T15:03:04.964" v="386" actId="26606"/>
        <pc:sldMkLst>
          <pc:docMk/>
          <pc:sldMk cId="1491613552" sldId="257"/>
        </pc:sldMkLst>
        <pc:spChg chg="mod">
          <ac:chgData name="Joey Zgraggen" userId="c2a35ffb0a248f16" providerId="LiveId" clId="{E4899B63-145E-4E97-AF52-80B11800D75E}" dt="2020-01-18T15:03:04.964" v="386" actId="26606"/>
          <ac:spMkLst>
            <pc:docMk/>
            <pc:sldMk cId="1491613552" sldId="257"/>
            <ac:spMk id="2" creationId="{45C5A76F-B246-44F6-903C-1CC203BDB1B9}"/>
          </ac:spMkLst>
        </pc:spChg>
        <pc:spChg chg="add del mod">
          <ac:chgData name="Joey Zgraggen" userId="c2a35ffb0a248f16" providerId="LiveId" clId="{E4899B63-145E-4E97-AF52-80B11800D75E}" dt="2020-01-18T15:03:04.964" v="386" actId="26606"/>
          <ac:spMkLst>
            <pc:docMk/>
            <pc:sldMk cId="1491613552" sldId="257"/>
            <ac:spMk id="3" creationId="{EC9967D5-D904-4950-9698-BE19503120FE}"/>
          </ac:spMkLst>
        </pc:spChg>
        <pc:picChg chg="add del mod">
          <ac:chgData name="Joey Zgraggen" userId="c2a35ffb0a248f16" providerId="LiveId" clId="{E4899B63-145E-4E97-AF52-80B11800D75E}" dt="2020-01-18T14:52:13.657" v="194"/>
          <ac:picMkLst>
            <pc:docMk/>
            <pc:sldMk cId="1491613552" sldId="257"/>
            <ac:picMk id="4" creationId="{FB9CD3B2-4B89-4A65-A396-357DCF59A9B5}"/>
          </ac:picMkLst>
        </pc:picChg>
        <pc:picChg chg="add mod ord">
          <ac:chgData name="Joey Zgraggen" userId="c2a35ffb0a248f16" providerId="LiveId" clId="{E4899B63-145E-4E97-AF52-80B11800D75E}" dt="2020-01-18T15:03:04.964" v="386" actId="26606"/>
          <ac:picMkLst>
            <pc:docMk/>
            <pc:sldMk cId="1491613552" sldId="257"/>
            <ac:picMk id="5" creationId="{FB6AB3A3-BB6A-4B4F-9191-B9D3639DEA18}"/>
          </ac:picMkLst>
        </pc:picChg>
      </pc:sldChg>
      <pc:sldChg chg="addSp modSp add mod setBg">
        <pc:chgData name="Joey Zgraggen" userId="c2a35ffb0a248f16" providerId="LiveId" clId="{E4899B63-145E-4E97-AF52-80B11800D75E}" dt="2020-01-18T15:06:22.333" v="603" actId="12"/>
        <pc:sldMkLst>
          <pc:docMk/>
          <pc:sldMk cId="437223230" sldId="258"/>
        </pc:sldMkLst>
        <pc:spChg chg="mod">
          <ac:chgData name="Joey Zgraggen" userId="c2a35ffb0a248f16" providerId="LiveId" clId="{E4899B63-145E-4E97-AF52-80B11800D75E}" dt="2020-01-18T15:04:04.249" v="521" actId="26606"/>
          <ac:spMkLst>
            <pc:docMk/>
            <pc:sldMk cId="437223230" sldId="258"/>
            <ac:spMk id="2" creationId="{5C3A860F-016E-4590-8067-D684C71DCFFA}"/>
          </ac:spMkLst>
        </pc:spChg>
        <pc:spChg chg="mod">
          <ac:chgData name="Joey Zgraggen" userId="c2a35ffb0a248f16" providerId="LiveId" clId="{E4899B63-145E-4E97-AF52-80B11800D75E}" dt="2020-01-18T15:06:22.333" v="603" actId="12"/>
          <ac:spMkLst>
            <pc:docMk/>
            <pc:sldMk cId="437223230" sldId="258"/>
            <ac:spMk id="3" creationId="{1477545E-7C5A-4186-947A-0CECC5E29249}"/>
          </ac:spMkLst>
        </pc:spChg>
        <pc:spChg chg="add">
          <ac:chgData name="Joey Zgraggen" userId="c2a35ffb0a248f16" providerId="LiveId" clId="{E4899B63-145E-4E97-AF52-80B11800D75E}" dt="2020-01-18T15:04:04.249" v="521" actId="26606"/>
          <ac:spMkLst>
            <pc:docMk/>
            <pc:sldMk cId="437223230" sldId="258"/>
            <ac:spMk id="8" creationId="{5BBD3ED2-B0E6-45A2-ABD5-ECF31BC37C2E}"/>
          </ac:spMkLst>
        </pc:spChg>
        <pc:spChg chg="add">
          <ac:chgData name="Joey Zgraggen" userId="c2a35ffb0a248f16" providerId="LiveId" clId="{E4899B63-145E-4E97-AF52-80B11800D75E}" dt="2020-01-18T15:04:04.249" v="521" actId="26606"/>
          <ac:spMkLst>
            <pc:docMk/>
            <pc:sldMk cId="437223230" sldId="258"/>
            <ac:spMk id="10" creationId="{F2D2D1E8-4ABF-4B6B-B39D-40B080B61E49}"/>
          </ac:spMkLst>
        </pc:spChg>
        <pc:spChg chg="add">
          <ac:chgData name="Joey Zgraggen" userId="c2a35ffb0a248f16" providerId="LiveId" clId="{E4899B63-145E-4E97-AF52-80B11800D75E}" dt="2020-01-18T15:04:04.249" v="521" actId="26606"/>
          <ac:spMkLst>
            <pc:docMk/>
            <pc:sldMk cId="437223230" sldId="258"/>
            <ac:spMk id="12" creationId="{BC7AB4B5-66A5-48D1-BD88-C60A16ED971B}"/>
          </ac:spMkLst>
        </pc:spChg>
      </pc:sldChg>
      <pc:sldChg chg="addSp modSp add mod setBg">
        <pc:chgData name="Joey Zgraggen" userId="c2a35ffb0a248f16" providerId="LiveId" clId="{E4899B63-145E-4E97-AF52-80B11800D75E}" dt="2020-01-18T15:50:55.502" v="1801" actId="108"/>
        <pc:sldMkLst>
          <pc:docMk/>
          <pc:sldMk cId="2740192771" sldId="259"/>
        </pc:sldMkLst>
        <pc:spChg chg="mod">
          <ac:chgData name="Joey Zgraggen" userId="c2a35ffb0a248f16" providerId="LiveId" clId="{E4899B63-145E-4E97-AF52-80B11800D75E}" dt="2020-01-18T15:50:55.502" v="1801" actId="108"/>
          <ac:spMkLst>
            <pc:docMk/>
            <pc:sldMk cId="2740192771" sldId="259"/>
            <ac:spMk id="2" creationId="{6FE20649-8E44-4285-863C-0457567CEA41}"/>
          </ac:spMkLst>
        </pc:spChg>
        <pc:spChg chg="mod">
          <ac:chgData name="Joey Zgraggen" userId="c2a35ffb0a248f16" providerId="LiveId" clId="{E4899B63-145E-4E97-AF52-80B11800D75E}" dt="2020-01-18T15:37:58.482" v="972" actId="20577"/>
          <ac:spMkLst>
            <pc:docMk/>
            <pc:sldMk cId="2740192771" sldId="259"/>
            <ac:spMk id="3" creationId="{CC056D32-CE73-4A7B-A512-4FCBBDBE0451}"/>
          </ac:spMkLst>
        </pc:spChg>
        <pc:spChg chg="add">
          <ac:chgData name="Joey Zgraggen" userId="c2a35ffb0a248f16" providerId="LiveId" clId="{E4899B63-145E-4E97-AF52-80B11800D75E}" dt="2020-01-18T15:09:05.523" v="810" actId="26606"/>
          <ac:spMkLst>
            <pc:docMk/>
            <pc:sldMk cId="2740192771" sldId="259"/>
            <ac:spMk id="8" creationId="{5BBD3ED2-B0E6-45A2-ABD5-ECF31BC37C2E}"/>
          </ac:spMkLst>
        </pc:spChg>
        <pc:spChg chg="add">
          <ac:chgData name="Joey Zgraggen" userId="c2a35ffb0a248f16" providerId="LiveId" clId="{E4899B63-145E-4E97-AF52-80B11800D75E}" dt="2020-01-18T15:09:05.523" v="810" actId="26606"/>
          <ac:spMkLst>
            <pc:docMk/>
            <pc:sldMk cId="2740192771" sldId="259"/>
            <ac:spMk id="10" creationId="{F2D2D1E8-4ABF-4B6B-B39D-40B080B61E49}"/>
          </ac:spMkLst>
        </pc:spChg>
        <pc:spChg chg="add">
          <ac:chgData name="Joey Zgraggen" userId="c2a35ffb0a248f16" providerId="LiveId" clId="{E4899B63-145E-4E97-AF52-80B11800D75E}" dt="2020-01-18T15:09:05.523" v="810" actId="26606"/>
          <ac:spMkLst>
            <pc:docMk/>
            <pc:sldMk cId="2740192771" sldId="259"/>
            <ac:spMk id="12" creationId="{BC7AB4B5-66A5-48D1-BD88-C60A16ED971B}"/>
          </ac:spMkLst>
        </pc:spChg>
      </pc:sldChg>
      <pc:sldChg chg="addSp delSp modSp add mod setBg">
        <pc:chgData name="Joey Zgraggen" userId="c2a35ffb0a248f16" providerId="LiveId" clId="{E4899B63-145E-4E97-AF52-80B11800D75E}" dt="2020-01-18T15:39:33.509" v="1101" actId="20577"/>
        <pc:sldMkLst>
          <pc:docMk/>
          <pc:sldMk cId="4200895050" sldId="260"/>
        </pc:sldMkLst>
        <pc:spChg chg="mod">
          <ac:chgData name="Joey Zgraggen" userId="c2a35ffb0a248f16" providerId="LiveId" clId="{E4899B63-145E-4E97-AF52-80B11800D75E}" dt="2020-01-18T15:10:13.978" v="833" actId="20577"/>
          <ac:spMkLst>
            <pc:docMk/>
            <pc:sldMk cId="4200895050" sldId="260"/>
            <ac:spMk id="2" creationId="{216DE500-D417-4501-B57B-6037DB8600DD}"/>
          </ac:spMkLst>
        </pc:spChg>
        <pc:spChg chg="mod">
          <ac:chgData name="Joey Zgraggen" userId="c2a35ffb0a248f16" providerId="LiveId" clId="{E4899B63-145E-4E97-AF52-80B11800D75E}" dt="2020-01-18T15:39:33.509" v="1101" actId="20577"/>
          <ac:spMkLst>
            <pc:docMk/>
            <pc:sldMk cId="4200895050" sldId="260"/>
            <ac:spMk id="3" creationId="{1FE81C84-81F3-4873-A82B-AC1F70FBFEC0}"/>
          </ac:spMkLst>
        </pc:spChg>
        <pc:spChg chg="add del">
          <ac:chgData name="Joey Zgraggen" userId="c2a35ffb0a248f16" providerId="LiveId" clId="{E4899B63-145E-4E97-AF52-80B11800D75E}" dt="2020-01-18T15:09:57.297" v="817" actId="26606"/>
          <ac:spMkLst>
            <pc:docMk/>
            <pc:sldMk cId="4200895050" sldId="260"/>
            <ac:spMk id="8" creationId="{375136A9-49F9-4DA0-A741-F065B0FA091D}"/>
          </ac:spMkLst>
        </pc:spChg>
        <pc:spChg chg="add del">
          <ac:chgData name="Joey Zgraggen" userId="c2a35ffb0a248f16" providerId="LiveId" clId="{E4899B63-145E-4E97-AF52-80B11800D75E}" dt="2020-01-18T15:09:57.297" v="817" actId="26606"/>
          <ac:spMkLst>
            <pc:docMk/>
            <pc:sldMk cId="4200895050" sldId="260"/>
            <ac:spMk id="10" creationId="{B912F6C7-0423-4B6F-AECE-710C848918FD}"/>
          </ac:spMkLst>
        </pc:spChg>
        <pc:spChg chg="add">
          <ac:chgData name="Joey Zgraggen" userId="c2a35ffb0a248f16" providerId="LiveId" clId="{E4899B63-145E-4E97-AF52-80B11800D75E}" dt="2020-01-18T15:09:57.387" v="818" actId="26606"/>
          <ac:spMkLst>
            <pc:docMk/>
            <pc:sldMk cId="4200895050" sldId="260"/>
            <ac:spMk id="14" creationId="{5BBD3ED2-B0E6-45A2-ABD5-ECF31BC37C2E}"/>
          </ac:spMkLst>
        </pc:spChg>
        <pc:spChg chg="add">
          <ac:chgData name="Joey Zgraggen" userId="c2a35ffb0a248f16" providerId="LiveId" clId="{E4899B63-145E-4E97-AF52-80B11800D75E}" dt="2020-01-18T15:09:57.387" v="818" actId="26606"/>
          <ac:spMkLst>
            <pc:docMk/>
            <pc:sldMk cId="4200895050" sldId="260"/>
            <ac:spMk id="15" creationId="{F2D2D1E8-4ABF-4B6B-B39D-40B080B61E49}"/>
          </ac:spMkLst>
        </pc:spChg>
        <pc:spChg chg="add">
          <ac:chgData name="Joey Zgraggen" userId="c2a35ffb0a248f16" providerId="LiveId" clId="{E4899B63-145E-4E97-AF52-80B11800D75E}" dt="2020-01-18T15:09:57.387" v="818" actId="26606"/>
          <ac:spMkLst>
            <pc:docMk/>
            <pc:sldMk cId="4200895050" sldId="260"/>
            <ac:spMk id="16" creationId="{BC7AB4B5-66A5-48D1-BD88-C60A16ED971B}"/>
          </ac:spMkLst>
        </pc:spChg>
        <pc:cxnChg chg="add del">
          <ac:chgData name="Joey Zgraggen" userId="c2a35ffb0a248f16" providerId="LiveId" clId="{E4899B63-145E-4E97-AF52-80B11800D75E}" dt="2020-01-18T15:09:57.297" v="817" actId="26606"/>
          <ac:cxnSpMkLst>
            <pc:docMk/>
            <pc:sldMk cId="4200895050" sldId="260"/>
            <ac:cxnSpMk id="12" creationId="{A7208205-03EE-4EC8-9C34-59270C1880D8}"/>
          </ac:cxnSpMkLst>
        </pc:cxnChg>
      </pc:sldChg>
      <pc:sldChg chg="addSp modSp add mod setBg">
        <pc:chgData name="Joey Zgraggen" userId="c2a35ffb0a248f16" providerId="LiveId" clId="{E4899B63-145E-4E97-AF52-80B11800D75E}" dt="2020-01-18T15:42:25.248" v="1383" actId="255"/>
        <pc:sldMkLst>
          <pc:docMk/>
          <pc:sldMk cId="2442510821" sldId="261"/>
        </pc:sldMkLst>
        <pc:spChg chg="mod">
          <ac:chgData name="Joey Zgraggen" userId="c2a35ffb0a248f16" providerId="LiveId" clId="{E4899B63-145E-4E97-AF52-80B11800D75E}" dt="2020-01-18T15:39:55.807" v="1117" actId="14100"/>
          <ac:spMkLst>
            <pc:docMk/>
            <pc:sldMk cId="2442510821" sldId="261"/>
            <ac:spMk id="2" creationId="{FCB28C22-B831-409C-BA2F-3E92CF2DBC51}"/>
          </ac:spMkLst>
        </pc:spChg>
        <pc:spChg chg="mod">
          <ac:chgData name="Joey Zgraggen" userId="c2a35ffb0a248f16" providerId="LiveId" clId="{E4899B63-145E-4E97-AF52-80B11800D75E}" dt="2020-01-18T15:42:25.248" v="1383" actId="255"/>
          <ac:spMkLst>
            <pc:docMk/>
            <pc:sldMk cId="2442510821" sldId="261"/>
            <ac:spMk id="3" creationId="{8BB1A76A-4AE6-4C74-8674-B25E57D1C0FD}"/>
          </ac:spMkLst>
        </pc:spChg>
        <pc:spChg chg="add">
          <ac:chgData name="Joey Zgraggen" userId="c2a35ffb0a248f16" providerId="LiveId" clId="{E4899B63-145E-4E97-AF52-80B11800D75E}" dt="2020-01-18T15:10:01.489" v="819" actId="26606"/>
          <ac:spMkLst>
            <pc:docMk/>
            <pc:sldMk cId="2442510821" sldId="261"/>
            <ac:spMk id="8" creationId="{5BBD3ED2-B0E6-45A2-ABD5-ECF31BC37C2E}"/>
          </ac:spMkLst>
        </pc:spChg>
        <pc:spChg chg="add">
          <ac:chgData name="Joey Zgraggen" userId="c2a35ffb0a248f16" providerId="LiveId" clId="{E4899B63-145E-4E97-AF52-80B11800D75E}" dt="2020-01-18T15:10:01.489" v="819" actId="26606"/>
          <ac:spMkLst>
            <pc:docMk/>
            <pc:sldMk cId="2442510821" sldId="261"/>
            <ac:spMk id="10" creationId="{F2D2D1E8-4ABF-4B6B-B39D-40B080B61E49}"/>
          </ac:spMkLst>
        </pc:spChg>
        <pc:spChg chg="add">
          <ac:chgData name="Joey Zgraggen" userId="c2a35ffb0a248f16" providerId="LiveId" clId="{E4899B63-145E-4E97-AF52-80B11800D75E}" dt="2020-01-18T15:10:01.489" v="819" actId="26606"/>
          <ac:spMkLst>
            <pc:docMk/>
            <pc:sldMk cId="2442510821" sldId="261"/>
            <ac:spMk id="12" creationId="{BC7AB4B5-66A5-48D1-BD88-C60A16ED971B}"/>
          </ac:spMkLst>
        </pc:spChg>
      </pc:sldChg>
      <pc:sldChg chg="addSp modSp add mod setBg">
        <pc:chgData name="Joey Zgraggen" userId="c2a35ffb0a248f16" providerId="LiveId" clId="{E4899B63-145E-4E97-AF52-80B11800D75E}" dt="2020-01-18T15:44:10.483" v="1538" actId="255"/>
        <pc:sldMkLst>
          <pc:docMk/>
          <pc:sldMk cId="1504399336" sldId="262"/>
        </pc:sldMkLst>
        <pc:spChg chg="mod">
          <ac:chgData name="Joey Zgraggen" userId="c2a35ffb0a248f16" providerId="LiveId" clId="{E4899B63-145E-4E97-AF52-80B11800D75E}" dt="2020-01-18T15:42:49.074" v="1393" actId="20577"/>
          <ac:spMkLst>
            <pc:docMk/>
            <pc:sldMk cId="1504399336" sldId="262"/>
            <ac:spMk id="2" creationId="{158FBDC2-5DB5-41B0-99C2-965641F0136F}"/>
          </ac:spMkLst>
        </pc:spChg>
        <pc:spChg chg="mod">
          <ac:chgData name="Joey Zgraggen" userId="c2a35ffb0a248f16" providerId="LiveId" clId="{E4899B63-145E-4E97-AF52-80B11800D75E}" dt="2020-01-18T15:44:10.483" v="1538" actId="255"/>
          <ac:spMkLst>
            <pc:docMk/>
            <pc:sldMk cId="1504399336" sldId="262"/>
            <ac:spMk id="3" creationId="{596AFEB9-E44E-411F-88A2-2CBBD6CA76BA}"/>
          </ac:spMkLst>
        </pc:spChg>
        <pc:spChg chg="add">
          <ac:chgData name="Joey Zgraggen" userId="c2a35ffb0a248f16" providerId="LiveId" clId="{E4899B63-145E-4E97-AF52-80B11800D75E}" dt="2020-01-18T15:10:03.762" v="820" actId="26606"/>
          <ac:spMkLst>
            <pc:docMk/>
            <pc:sldMk cId="1504399336" sldId="262"/>
            <ac:spMk id="8" creationId="{5BBD3ED2-B0E6-45A2-ABD5-ECF31BC37C2E}"/>
          </ac:spMkLst>
        </pc:spChg>
        <pc:spChg chg="add">
          <ac:chgData name="Joey Zgraggen" userId="c2a35ffb0a248f16" providerId="LiveId" clId="{E4899B63-145E-4E97-AF52-80B11800D75E}" dt="2020-01-18T15:10:03.762" v="820" actId="26606"/>
          <ac:spMkLst>
            <pc:docMk/>
            <pc:sldMk cId="1504399336" sldId="262"/>
            <ac:spMk id="10" creationId="{F2D2D1E8-4ABF-4B6B-B39D-40B080B61E49}"/>
          </ac:spMkLst>
        </pc:spChg>
        <pc:spChg chg="add">
          <ac:chgData name="Joey Zgraggen" userId="c2a35ffb0a248f16" providerId="LiveId" clId="{E4899B63-145E-4E97-AF52-80B11800D75E}" dt="2020-01-18T15:10:03.762" v="820" actId="26606"/>
          <ac:spMkLst>
            <pc:docMk/>
            <pc:sldMk cId="1504399336" sldId="262"/>
            <ac:spMk id="12" creationId="{BC7AB4B5-66A5-48D1-BD88-C60A16ED971B}"/>
          </ac:spMkLst>
        </pc:spChg>
      </pc:sldChg>
      <pc:sldChg chg="addSp modSp add mod setBg">
        <pc:chgData name="Joey Zgraggen" userId="c2a35ffb0a248f16" providerId="LiveId" clId="{E4899B63-145E-4E97-AF52-80B11800D75E}" dt="2020-01-18T15:51:18.015" v="1802" actId="108"/>
        <pc:sldMkLst>
          <pc:docMk/>
          <pc:sldMk cId="379146948" sldId="263"/>
        </pc:sldMkLst>
        <pc:spChg chg="mod">
          <ac:chgData name="Joey Zgraggen" userId="c2a35ffb0a248f16" providerId="LiveId" clId="{E4899B63-145E-4E97-AF52-80B11800D75E}" dt="2020-01-18T15:51:18.015" v="1802" actId="108"/>
          <ac:spMkLst>
            <pc:docMk/>
            <pc:sldMk cId="379146948" sldId="263"/>
            <ac:spMk id="2" creationId="{FC1E64B8-9C97-40AC-84B3-59D0EC57A837}"/>
          </ac:spMkLst>
        </pc:spChg>
        <pc:spChg chg="mod">
          <ac:chgData name="Joey Zgraggen" userId="c2a35ffb0a248f16" providerId="LiveId" clId="{E4899B63-145E-4E97-AF52-80B11800D75E}" dt="2020-01-18T15:50:02.123" v="1744" actId="20577"/>
          <ac:spMkLst>
            <pc:docMk/>
            <pc:sldMk cId="379146948" sldId="263"/>
            <ac:spMk id="3" creationId="{EB457FCB-BF7D-4D21-993D-76CC8DF17EC2}"/>
          </ac:spMkLst>
        </pc:spChg>
        <pc:spChg chg="add">
          <ac:chgData name="Joey Zgraggen" userId="c2a35ffb0a248f16" providerId="LiveId" clId="{E4899B63-145E-4E97-AF52-80B11800D75E}" dt="2020-01-18T15:10:05.853" v="821" actId="26606"/>
          <ac:spMkLst>
            <pc:docMk/>
            <pc:sldMk cId="379146948" sldId="263"/>
            <ac:spMk id="8" creationId="{5BBD3ED2-B0E6-45A2-ABD5-ECF31BC37C2E}"/>
          </ac:spMkLst>
        </pc:spChg>
        <pc:spChg chg="add">
          <ac:chgData name="Joey Zgraggen" userId="c2a35ffb0a248f16" providerId="LiveId" clId="{E4899B63-145E-4E97-AF52-80B11800D75E}" dt="2020-01-18T15:10:05.853" v="821" actId="26606"/>
          <ac:spMkLst>
            <pc:docMk/>
            <pc:sldMk cId="379146948" sldId="263"/>
            <ac:spMk id="10" creationId="{F2D2D1E8-4ABF-4B6B-B39D-40B080B61E49}"/>
          </ac:spMkLst>
        </pc:spChg>
        <pc:spChg chg="add">
          <ac:chgData name="Joey Zgraggen" userId="c2a35ffb0a248f16" providerId="LiveId" clId="{E4899B63-145E-4E97-AF52-80B11800D75E}" dt="2020-01-18T15:10:05.853" v="821" actId="26606"/>
          <ac:spMkLst>
            <pc:docMk/>
            <pc:sldMk cId="379146948" sldId="263"/>
            <ac:spMk id="12" creationId="{BC7AB4B5-66A5-48D1-BD88-C60A16ED971B}"/>
          </ac:spMkLst>
        </pc:spChg>
      </pc:sldChg>
      <pc:sldChg chg="addSp delSp modSp add mod setBg">
        <pc:chgData name="Joey Zgraggen" userId="c2a35ffb0a248f16" providerId="LiveId" clId="{E4899B63-145E-4E97-AF52-80B11800D75E}" dt="2020-01-18T15:52:15.274" v="1823" actId="20577"/>
        <pc:sldMkLst>
          <pc:docMk/>
          <pc:sldMk cId="4189486642" sldId="264"/>
        </pc:sldMkLst>
        <pc:spChg chg="mod">
          <ac:chgData name="Joey Zgraggen" userId="c2a35ffb0a248f16" providerId="LiveId" clId="{E4899B63-145E-4E97-AF52-80B11800D75E}" dt="2020-01-18T15:52:15.274" v="1823" actId="20577"/>
          <ac:spMkLst>
            <pc:docMk/>
            <pc:sldMk cId="4189486642" sldId="264"/>
            <ac:spMk id="2" creationId="{CDE7435A-830D-43A6-9AA8-8EADF0C75251}"/>
          </ac:spMkLst>
        </pc:spChg>
        <pc:spChg chg="del mod">
          <ac:chgData name="Joey Zgraggen" userId="c2a35ffb0a248f16" providerId="LiveId" clId="{E4899B63-145E-4E97-AF52-80B11800D75E}" dt="2020-01-18T15:50:27.078" v="1745" actId="26606"/>
          <ac:spMkLst>
            <pc:docMk/>
            <pc:sldMk cId="4189486642" sldId="264"/>
            <ac:spMk id="3" creationId="{53749B9F-36B0-4438-B044-8AFC71A84508}"/>
          </ac:spMkLst>
        </pc:spChg>
        <pc:spChg chg="add del">
          <ac:chgData name="Joey Zgraggen" userId="c2a35ffb0a248f16" providerId="LiveId" clId="{E4899B63-145E-4E97-AF52-80B11800D75E}" dt="2020-01-18T15:50:27.078" v="1745" actId="26606"/>
          <ac:spMkLst>
            <pc:docMk/>
            <pc:sldMk cId="4189486642" sldId="264"/>
            <ac:spMk id="8" creationId="{375136A9-49F9-4DA0-A741-F065B0FA091D}"/>
          </ac:spMkLst>
        </pc:spChg>
        <pc:spChg chg="add del">
          <ac:chgData name="Joey Zgraggen" userId="c2a35ffb0a248f16" providerId="LiveId" clId="{E4899B63-145E-4E97-AF52-80B11800D75E}" dt="2020-01-18T15:50:27.078" v="1745" actId="26606"/>
          <ac:spMkLst>
            <pc:docMk/>
            <pc:sldMk cId="4189486642" sldId="264"/>
            <ac:spMk id="10" creationId="{B912F6C7-0423-4B6F-AECE-710C848918FD}"/>
          </ac:spMkLst>
        </pc:spChg>
        <pc:spChg chg="add">
          <ac:chgData name="Joey Zgraggen" userId="c2a35ffb0a248f16" providerId="LiveId" clId="{E4899B63-145E-4E97-AF52-80B11800D75E}" dt="2020-01-18T15:50:27.078" v="1745" actId="26606"/>
          <ac:spMkLst>
            <pc:docMk/>
            <pc:sldMk cId="4189486642" sldId="264"/>
            <ac:spMk id="17" creationId="{8D62164E-4528-40DB-BC26-D6DDE216A059}"/>
          </ac:spMkLst>
        </pc:spChg>
        <pc:spChg chg="add">
          <ac:chgData name="Joey Zgraggen" userId="c2a35ffb0a248f16" providerId="LiveId" clId="{E4899B63-145E-4E97-AF52-80B11800D75E}" dt="2020-01-18T15:50:27.078" v="1745" actId="26606"/>
          <ac:spMkLst>
            <pc:docMk/>
            <pc:sldMk cId="4189486642" sldId="264"/>
            <ac:spMk id="19" creationId="{F30007FA-C6A2-43A0-8045-7016AEF81713}"/>
          </ac:spMkLst>
        </pc:spChg>
        <pc:cxnChg chg="add del">
          <ac:chgData name="Joey Zgraggen" userId="c2a35ffb0a248f16" providerId="LiveId" clId="{E4899B63-145E-4E97-AF52-80B11800D75E}" dt="2020-01-18T15:50:27.078" v="1745" actId="26606"/>
          <ac:cxnSpMkLst>
            <pc:docMk/>
            <pc:sldMk cId="4189486642" sldId="264"/>
            <ac:cxnSpMk id="12" creationId="{A7208205-03EE-4EC8-9C34-59270C1880D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B5E-57F3-4E03-B344-0D58E6A77647}" type="datetimeFigureOut">
              <a:rPr lang="de-CH" smtClean="0"/>
              <a:t>18.01.2020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246E-A524-4A44-96FC-6A4B955D94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875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B5E-57F3-4E03-B344-0D58E6A77647}" type="datetimeFigureOut">
              <a:rPr lang="de-CH" smtClean="0"/>
              <a:t>18.01.2020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246E-A524-4A44-96FC-6A4B955D94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83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B5E-57F3-4E03-B344-0D58E6A77647}" type="datetimeFigureOut">
              <a:rPr lang="de-CH" smtClean="0"/>
              <a:t>18.01.2020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246E-A524-4A44-96FC-6A4B955D94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75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B5E-57F3-4E03-B344-0D58E6A77647}" type="datetimeFigureOut">
              <a:rPr lang="de-CH" smtClean="0"/>
              <a:t>18.01.2020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246E-A524-4A44-96FC-6A4B955D94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938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B5E-57F3-4E03-B344-0D58E6A77647}" type="datetimeFigureOut">
              <a:rPr lang="de-CH" smtClean="0"/>
              <a:t>18.01.2020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246E-A524-4A44-96FC-6A4B955D94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847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B5E-57F3-4E03-B344-0D58E6A77647}" type="datetimeFigureOut">
              <a:rPr lang="de-CH" smtClean="0"/>
              <a:t>18.01.2020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246E-A524-4A44-96FC-6A4B955D94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0232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B5E-57F3-4E03-B344-0D58E6A77647}" type="datetimeFigureOut">
              <a:rPr lang="de-CH" smtClean="0"/>
              <a:t>18.01.2020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246E-A524-4A44-96FC-6A4B955D94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9448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B5E-57F3-4E03-B344-0D58E6A77647}" type="datetimeFigureOut">
              <a:rPr lang="de-CH" smtClean="0"/>
              <a:t>18.01.2020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246E-A524-4A44-96FC-6A4B955D94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54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B5E-57F3-4E03-B344-0D58E6A77647}" type="datetimeFigureOut">
              <a:rPr lang="de-CH" smtClean="0"/>
              <a:t>18.01.2020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246E-A524-4A44-96FC-6A4B955D94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070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B5E-57F3-4E03-B344-0D58E6A77647}" type="datetimeFigureOut">
              <a:rPr lang="de-CH" smtClean="0"/>
              <a:t>18.01.2020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246E-A524-4A44-96FC-6A4B955D94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942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B5E-57F3-4E03-B344-0D58E6A77647}" type="datetimeFigureOut">
              <a:rPr lang="de-CH" smtClean="0"/>
              <a:t>18.01.2020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246E-A524-4A44-96FC-6A4B955D94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826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B5E-57F3-4E03-B344-0D58E6A77647}" type="datetimeFigureOut">
              <a:rPr lang="de-CH" smtClean="0"/>
              <a:t>18.01.2020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246E-A524-4A44-96FC-6A4B955D94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598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B5E-57F3-4E03-B344-0D58E6A77647}" type="datetimeFigureOut">
              <a:rPr lang="de-CH" smtClean="0"/>
              <a:t>18.01.2020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246E-A524-4A44-96FC-6A4B955D94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666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B5E-57F3-4E03-B344-0D58E6A77647}" type="datetimeFigureOut">
              <a:rPr lang="de-CH" smtClean="0"/>
              <a:t>18.01.2020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246E-A524-4A44-96FC-6A4B955D94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962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B5E-57F3-4E03-B344-0D58E6A77647}" type="datetimeFigureOut">
              <a:rPr lang="de-CH" smtClean="0"/>
              <a:t>18.01.2020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246E-A524-4A44-96FC-6A4B955D94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526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B5E-57F3-4E03-B344-0D58E6A77647}" type="datetimeFigureOut">
              <a:rPr lang="de-CH" smtClean="0"/>
              <a:t>18.01.2020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246E-A524-4A44-96FC-6A4B955D94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525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0FFCB5E-57F3-4E03-B344-0D58E6A77647}" type="datetimeFigureOut">
              <a:rPr lang="de-CH" smtClean="0"/>
              <a:t>18.01.2020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AA0246E-A524-4A44-96FC-6A4B955D94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726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0FFCB5E-57F3-4E03-B344-0D58E6A77647}" type="datetimeFigureOut">
              <a:rPr lang="de-CH" smtClean="0"/>
              <a:t>18.01.2020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AA0246E-A524-4A44-96FC-6A4B955D94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5533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B6AB3A3-BB6A-4B4F-9191-B9D3639DEA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17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C5A76F-B246-44F6-903C-1CC203B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de-CH"/>
              <a:t>CAOS Projekt Präsentation</a:t>
            </a:r>
            <a:br>
              <a:rPr lang="de-CH"/>
            </a:br>
            <a:r>
              <a:rPr lang="de-CH"/>
              <a:t>RGB-LED Quader 144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67D5-D904-4950-9698-BE195031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de-CH"/>
              <a:t>Joey Zgraggen</a:t>
            </a:r>
          </a:p>
          <a:p>
            <a:r>
              <a:rPr lang="de-CH"/>
              <a:t>Moritz Würth</a:t>
            </a:r>
          </a:p>
          <a:p>
            <a:r>
              <a:rPr lang="de-CH"/>
              <a:t>Viktor Gsteiger</a:t>
            </a:r>
          </a:p>
        </p:txBody>
      </p:sp>
    </p:spTree>
    <p:extLst>
      <p:ext uri="{BB962C8B-B14F-4D97-AF65-F5344CB8AC3E}">
        <p14:creationId xmlns:p14="http://schemas.microsoft.com/office/powerpoint/2010/main" val="149161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3A860F-016E-4590-8067-D684C71D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de-CH" sz="4400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77545E-7C5A-4186-947A-0CECC5E29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Grundidee : RGB-LED Cube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Eigene Effekte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Selbst geschriebener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Einfach erweiterbar</a:t>
            </a:r>
          </a:p>
        </p:txBody>
      </p:sp>
    </p:spTree>
    <p:extLst>
      <p:ext uri="{BB962C8B-B14F-4D97-AF65-F5344CB8AC3E}">
        <p14:creationId xmlns:p14="http://schemas.microsoft.com/office/powerpoint/2010/main" val="43722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E20649-8E44-4285-863C-0457567C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de-CH" sz="4400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56D32-CE73-4A7B-A512-4FCBBDBE0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de-CH" dirty="0" err="1"/>
              <a:t>Angehensweise</a:t>
            </a:r>
            <a:r>
              <a:rPr lang="de-CH" dirty="0"/>
              <a:t> -&gt; Arduino Forum / Conrad</a:t>
            </a:r>
          </a:p>
          <a:p>
            <a:r>
              <a:rPr lang="de-CH" dirty="0"/>
              <a:t>Transistoren verwenden?</a:t>
            </a:r>
          </a:p>
          <a:p>
            <a:r>
              <a:rPr lang="de-CH" dirty="0"/>
              <a:t>RGB -&gt; viele Pins -&gt; viel Lötarbeit</a:t>
            </a:r>
          </a:p>
          <a:p>
            <a:r>
              <a:rPr lang="de-CH" dirty="0"/>
              <a:t>Eine Platine</a:t>
            </a:r>
          </a:p>
          <a:p>
            <a:r>
              <a:rPr lang="de-CH" dirty="0"/>
              <a:t>Kritische Stellen -&gt; Isolierband</a:t>
            </a:r>
          </a:p>
        </p:txBody>
      </p:sp>
    </p:spTree>
    <p:extLst>
      <p:ext uri="{BB962C8B-B14F-4D97-AF65-F5344CB8AC3E}">
        <p14:creationId xmlns:p14="http://schemas.microsoft.com/office/powerpoint/2010/main" val="274019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6DE500-D417-4501-B57B-6037DB86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de-CH" sz="4400" dirty="0"/>
              <a:t>Hintergrund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E81C84-81F3-4873-A82B-AC1F70FB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de-CH" dirty="0"/>
              <a:t>Beispielprojekt Internet</a:t>
            </a:r>
            <a:br>
              <a:rPr lang="de-CH" dirty="0"/>
            </a:br>
            <a:r>
              <a:rPr lang="de-CH" dirty="0"/>
              <a:t>(8x8x8 Cube)</a:t>
            </a:r>
          </a:p>
          <a:p>
            <a:r>
              <a:rPr lang="de-CH" dirty="0"/>
              <a:t>Lösung im Code</a:t>
            </a:r>
          </a:p>
          <a:p>
            <a:r>
              <a:rPr lang="de-CH" dirty="0"/>
              <a:t>Box-Design</a:t>
            </a:r>
          </a:p>
          <a:p>
            <a:r>
              <a:rPr lang="de-CH" dirty="0"/>
              <a:t>Nicht nur Effekte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089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B28C22-B831-409C-BA2F-3E92CF2D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14" y="643467"/>
            <a:ext cx="5050432" cy="5571064"/>
          </a:xfrm>
        </p:spPr>
        <p:txBody>
          <a:bodyPr anchor="ctr">
            <a:normAutofit/>
          </a:bodyPr>
          <a:lstStyle/>
          <a:p>
            <a:r>
              <a:rPr lang="de-CH" sz="4400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1A76A-4AE6-4C74-8674-B25E57D1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de-CH" dirty="0"/>
              <a:t>Struktur</a:t>
            </a:r>
          </a:p>
          <a:p>
            <a:pPr lvl="1"/>
            <a:r>
              <a:rPr lang="de-CH" sz="1600" i="1" dirty="0"/>
              <a:t>Main, Logik, Features</a:t>
            </a:r>
          </a:p>
          <a:p>
            <a:r>
              <a:rPr lang="de-CH" dirty="0"/>
              <a:t>Prototyp</a:t>
            </a:r>
          </a:p>
          <a:p>
            <a:r>
              <a:rPr lang="de-CH" dirty="0"/>
              <a:t>Kommunikation Schieberegister</a:t>
            </a:r>
          </a:p>
          <a:p>
            <a:pPr lvl="1"/>
            <a:r>
              <a:rPr lang="de-CH" sz="1600" i="1" dirty="0"/>
              <a:t>Effekte</a:t>
            </a:r>
          </a:p>
          <a:p>
            <a:pPr lvl="1"/>
            <a:r>
              <a:rPr lang="de-CH" sz="1600" i="1" dirty="0"/>
              <a:t>Einfache Schnittstelle</a:t>
            </a:r>
          </a:p>
          <a:p>
            <a:r>
              <a:rPr lang="de-CH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44251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8FBDC2-5DB5-41B0-99C2-965641F0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de-CH" sz="4400" dirty="0"/>
              <a:t>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6AFEB9-E44E-411F-88A2-2CBBD6CA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de-CH" dirty="0"/>
              <a:t>Materialtest</a:t>
            </a:r>
          </a:p>
          <a:p>
            <a:r>
              <a:rPr lang="de-CH" dirty="0"/>
              <a:t>Schablone</a:t>
            </a:r>
          </a:p>
          <a:p>
            <a:r>
              <a:rPr lang="de-CH" dirty="0"/>
              <a:t>Zwei Platinen</a:t>
            </a:r>
          </a:p>
          <a:p>
            <a:pPr lvl="1"/>
            <a:r>
              <a:rPr lang="de-CH" sz="1600" i="1" dirty="0"/>
              <a:t>Mehr Spielraum</a:t>
            </a:r>
          </a:p>
          <a:p>
            <a:pPr lvl="1"/>
            <a:r>
              <a:rPr lang="de-CH" sz="1600" i="1" dirty="0"/>
              <a:t>Paralleles Arbeiten</a:t>
            </a:r>
          </a:p>
          <a:p>
            <a:r>
              <a:rPr lang="de-CH" dirty="0"/>
              <a:t>Holzgestell</a:t>
            </a:r>
          </a:p>
          <a:p>
            <a:r>
              <a:rPr lang="de-CH" dirty="0"/>
              <a:t>Plexiglas Haube (durchsichtig)</a:t>
            </a:r>
          </a:p>
        </p:txBody>
      </p:sp>
    </p:spTree>
    <p:extLst>
      <p:ext uri="{BB962C8B-B14F-4D97-AF65-F5344CB8AC3E}">
        <p14:creationId xmlns:p14="http://schemas.microsoft.com/office/powerpoint/2010/main" val="150439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1E64B8-9C97-40AC-84B3-59D0EC57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de-CH" sz="4400" dirty="0" err="1"/>
              <a:t>Lessons</a:t>
            </a:r>
            <a:br>
              <a:rPr lang="de-CH" sz="4400" dirty="0"/>
            </a:br>
            <a:r>
              <a:rPr lang="de-CH" sz="4400" dirty="0" err="1"/>
              <a:t>Learned</a:t>
            </a:r>
            <a:endParaRPr lang="de-CH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457FCB-BF7D-4D21-993D-76CC8DF17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endParaRPr lang="de-CH" dirty="0"/>
          </a:p>
          <a:p>
            <a:r>
              <a:rPr lang="de-CH" dirty="0" err="1"/>
              <a:t>Breadboard</a:t>
            </a:r>
            <a:r>
              <a:rPr lang="de-CH" dirty="0"/>
              <a:t> guter Anfang</a:t>
            </a:r>
          </a:p>
          <a:p>
            <a:r>
              <a:rPr lang="de-CH" dirty="0"/>
              <a:t>Prototyp hilfreich</a:t>
            </a:r>
          </a:p>
          <a:p>
            <a:r>
              <a:rPr lang="de-CH" dirty="0"/>
              <a:t>Gute Organisation wichtig</a:t>
            </a:r>
          </a:p>
          <a:p>
            <a:r>
              <a:rPr lang="de-CH" dirty="0"/>
              <a:t>Tests</a:t>
            </a:r>
          </a:p>
          <a:p>
            <a:r>
              <a:rPr lang="de-CH" dirty="0" err="1"/>
              <a:t>Gitproject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14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E7435A-830D-43A6-9AA8-8EADF0C7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 err="1"/>
              <a:t>Vielen</a:t>
            </a:r>
            <a:r>
              <a:rPr lang="en-US" sz="6000" dirty="0"/>
              <a:t> Dank </a:t>
            </a:r>
            <a:br>
              <a:rPr lang="en-US" sz="6000" dirty="0"/>
            </a:br>
            <a:r>
              <a:rPr lang="en-US" sz="6000" dirty="0" err="1"/>
              <a:t>für</a:t>
            </a:r>
            <a:br>
              <a:rPr lang="en-US" sz="6000" dirty="0"/>
            </a:br>
            <a:r>
              <a:rPr lang="en-US" sz="6000" dirty="0" err="1"/>
              <a:t>eure</a:t>
            </a:r>
            <a:r>
              <a:rPr lang="en-US" sz="6000" dirty="0"/>
              <a:t> </a:t>
            </a:r>
            <a:r>
              <a:rPr lang="en-US" sz="6000" dirty="0" err="1"/>
              <a:t>Aufmerksamkeit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89486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44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Netz</vt:lpstr>
      <vt:lpstr>CAOS Projekt Präsentation RGB-LED Quader 144</vt:lpstr>
      <vt:lpstr>Einführung</vt:lpstr>
      <vt:lpstr>Probleme</vt:lpstr>
      <vt:lpstr>Hintergrund</vt:lpstr>
      <vt:lpstr>Implementation</vt:lpstr>
      <vt:lpstr>Ergebnisse</vt:lpstr>
      <vt:lpstr>Lessons Learned</vt:lpstr>
      <vt:lpstr>Vielen Dank 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CAOS Projekt Präsentation RGB-LED Quader 144</dc:title>
  <dc:creator>Joey Zgraggen</dc:creator>
  <cp:lastModifiedBy>Joey Zgraggen</cp:lastModifiedBy>
  <cp:revision>1</cp:revision>
  <dcterms:created xsi:type="dcterms:W3CDTF">2020-01-18T15:50:27Z</dcterms:created>
  <dcterms:modified xsi:type="dcterms:W3CDTF">2020-01-18T15:52:18Z</dcterms:modified>
</cp:coreProperties>
</file>