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9" r:id="rId2"/>
  </p:sldMasterIdLst>
  <p:notesMasterIdLst>
    <p:notesMasterId r:id="rId39"/>
  </p:notesMasterIdLst>
  <p:sldIdLst>
    <p:sldId id="279" r:id="rId3"/>
    <p:sldId id="296" r:id="rId4"/>
    <p:sldId id="351" r:id="rId5"/>
    <p:sldId id="343" r:id="rId6"/>
    <p:sldId id="344" r:id="rId7"/>
    <p:sldId id="348" r:id="rId8"/>
    <p:sldId id="345" r:id="rId9"/>
    <p:sldId id="349" r:id="rId10"/>
    <p:sldId id="347" r:id="rId11"/>
    <p:sldId id="300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50" r:id="rId20"/>
    <p:sldId id="320" r:id="rId21"/>
    <p:sldId id="322" r:id="rId22"/>
    <p:sldId id="346" r:id="rId23"/>
    <p:sldId id="321" r:id="rId24"/>
    <p:sldId id="319" r:id="rId25"/>
    <p:sldId id="301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53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r woh leong" userId="2d971e48d94d5bf1" providerId="LiveId" clId="{BE65E288-63D9-4E97-87BD-125758834DCF}"/>
    <pc:docChg chg="undo custSel addSld modSld">
      <pc:chgData name="khar woh leong" userId="2d971e48d94d5bf1" providerId="LiveId" clId="{BE65E288-63D9-4E97-87BD-125758834DCF}" dt="2021-02-25T04:55:28.682" v="1793" actId="20577"/>
      <pc:docMkLst>
        <pc:docMk/>
      </pc:docMkLst>
      <pc:sldChg chg="addSp delSp modSp mod modAnim">
        <pc:chgData name="khar woh leong" userId="2d971e48d94d5bf1" providerId="LiveId" clId="{BE65E288-63D9-4E97-87BD-125758834DCF}" dt="2021-02-25T04:53:12.686" v="1694"/>
        <pc:sldMkLst>
          <pc:docMk/>
          <pc:sldMk cId="3050480837" sldId="342"/>
        </pc:sldMkLst>
        <pc:spChg chg="mod">
          <ac:chgData name="khar woh leong" userId="2d971e48d94d5bf1" providerId="LiveId" clId="{BE65E288-63D9-4E97-87BD-125758834DCF}" dt="2021-02-25T04:42:31.320" v="1493" actId="1076"/>
          <ac:spMkLst>
            <pc:docMk/>
            <pc:sldMk cId="3050480837" sldId="342"/>
            <ac:spMk id="2" creationId="{27616D3A-7DA8-4812-B228-60C41836338F}"/>
          </ac:spMkLst>
        </pc:spChg>
        <pc:spChg chg="mod">
          <ac:chgData name="khar woh leong" userId="2d971e48d94d5bf1" providerId="LiveId" clId="{BE65E288-63D9-4E97-87BD-125758834DCF}" dt="2021-02-25T04:43:13.955" v="1496" actId="14100"/>
          <ac:spMkLst>
            <pc:docMk/>
            <pc:sldMk cId="3050480837" sldId="342"/>
            <ac:spMk id="3" creationId="{ED8F52AB-B98A-4AC6-B834-F094F72D7510}"/>
          </ac:spMkLst>
        </pc:spChg>
        <pc:spChg chg="mod">
          <ac:chgData name="khar woh leong" userId="2d971e48d94d5bf1" providerId="LiveId" clId="{BE65E288-63D9-4E97-87BD-125758834DCF}" dt="2021-02-25T04:42:31.320" v="1493" actId="1076"/>
          <ac:spMkLst>
            <pc:docMk/>
            <pc:sldMk cId="3050480837" sldId="342"/>
            <ac:spMk id="4" creationId="{D02046CC-F62F-4018-B07F-202CB8FE1C5E}"/>
          </ac:spMkLst>
        </pc:spChg>
        <pc:spChg chg="mod">
          <ac:chgData name="khar woh leong" userId="2d971e48d94d5bf1" providerId="LiveId" clId="{BE65E288-63D9-4E97-87BD-125758834DCF}" dt="2021-02-25T04:43:13.955" v="1496" actId="14100"/>
          <ac:spMkLst>
            <pc:docMk/>
            <pc:sldMk cId="3050480837" sldId="342"/>
            <ac:spMk id="5" creationId="{B286E068-7ECF-4A16-B655-062FC41E1B96}"/>
          </ac:spMkLst>
        </pc:spChg>
        <pc:spChg chg="add mod">
          <ac:chgData name="khar woh leong" userId="2d971e48d94d5bf1" providerId="LiveId" clId="{BE65E288-63D9-4E97-87BD-125758834DCF}" dt="2021-02-25T04:48:37.576" v="1686" actId="1076"/>
          <ac:spMkLst>
            <pc:docMk/>
            <pc:sldMk cId="3050480837" sldId="342"/>
            <ac:spMk id="6" creationId="{1796B8F7-1495-4C4B-9CE4-4D8F3541B20F}"/>
          </ac:spMkLst>
        </pc:spChg>
        <pc:spChg chg="add del mod">
          <ac:chgData name="khar woh leong" userId="2d971e48d94d5bf1" providerId="LiveId" clId="{BE65E288-63D9-4E97-87BD-125758834DCF}" dt="2021-02-25T04:46:12.458" v="1545" actId="478"/>
          <ac:spMkLst>
            <pc:docMk/>
            <pc:sldMk cId="3050480837" sldId="342"/>
            <ac:spMk id="7" creationId="{37470CF0-03C3-4386-B466-9DB091598D20}"/>
          </ac:spMkLst>
        </pc:spChg>
        <pc:spChg chg="add mod">
          <ac:chgData name="khar woh leong" userId="2d971e48d94d5bf1" providerId="LiveId" clId="{BE65E288-63D9-4E97-87BD-125758834DCF}" dt="2021-02-25T04:52:50.518" v="1690" actId="1076"/>
          <ac:spMkLst>
            <pc:docMk/>
            <pc:sldMk cId="3050480837" sldId="342"/>
            <ac:spMk id="8" creationId="{908548DC-5F32-49C7-BB8A-CD5BF7223E4C}"/>
          </ac:spMkLst>
        </pc:spChg>
        <pc:spChg chg="add mod">
          <ac:chgData name="khar woh leong" userId="2d971e48d94d5bf1" providerId="LiveId" clId="{BE65E288-63D9-4E97-87BD-125758834DCF}" dt="2021-02-25T04:52:37.436" v="1689" actId="207"/>
          <ac:spMkLst>
            <pc:docMk/>
            <pc:sldMk cId="3050480837" sldId="342"/>
            <ac:spMk id="9" creationId="{F4C31911-06E2-4827-907D-47F5FED31605}"/>
          </ac:spMkLst>
        </pc:spChg>
      </pc:sldChg>
      <pc:sldChg chg="modSp">
        <pc:chgData name="khar woh leong" userId="2d971e48d94d5bf1" providerId="LiveId" clId="{BE65E288-63D9-4E97-87BD-125758834DCF}" dt="2021-02-24T01:51:49.206" v="0" actId="313"/>
        <pc:sldMkLst>
          <pc:docMk/>
          <pc:sldMk cId="3752167685" sldId="343"/>
        </pc:sldMkLst>
        <pc:spChg chg="mod">
          <ac:chgData name="khar woh leong" userId="2d971e48d94d5bf1" providerId="LiveId" clId="{BE65E288-63D9-4E97-87BD-125758834DCF}" dt="2021-02-24T01:51:49.206" v="0" actId="313"/>
          <ac:spMkLst>
            <pc:docMk/>
            <pc:sldMk cId="3752167685" sldId="343"/>
            <ac:spMk id="3" creationId="{CC001583-B284-4EB6-96D7-DC8B8DAAE573}"/>
          </ac:spMkLst>
        </pc:spChg>
      </pc:sldChg>
      <pc:sldChg chg="modSp mod">
        <pc:chgData name="khar woh leong" userId="2d971e48d94d5bf1" providerId="LiveId" clId="{BE65E288-63D9-4E97-87BD-125758834DCF}" dt="2021-02-25T04:25:27.101" v="1313" actId="113"/>
        <pc:sldMkLst>
          <pc:docMk/>
          <pc:sldMk cId="2848076533" sldId="344"/>
        </pc:sldMkLst>
        <pc:spChg chg="mod">
          <ac:chgData name="khar woh leong" userId="2d971e48d94d5bf1" providerId="LiveId" clId="{BE65E288-63D9-4E97-87BD-125758834DCF}" dt="2021-02-24T02:40:25.153" v="359" actId="14100"/>
          <ac:spMkLst>
            <pc:docMk/>
            <pc:sldMk cId="2848076533" sldId="344"/>
            <ac:spMk id="2" creationId="{04A7C850-1388-49D1-91F0-0B1E17D5FFB6}"/>
          </ac:spMkLst>
        </pc:spChg>
        <pc:spChg chg="mod">
          <ac:chgData name="khar woh leong" userId="2d971e48d94d5bf1" providerId="LiveId" clId="{BE65E288-63D9-4E97-87BD-125758834DCF}" dt="2021-02-25T04:25:27.101" v="1313" actId="113"/>
          <ac:spMkLst>
            <pc:docMk/>
            <pc:sldMk cId="2848076533" sldId="344"/>
            <ac:spMk id="3" creationId="{23FD8789-B15B-41D9-A75E-2AEB3E1A766D}"/>
          </ac:spMkLst>
        </pc:spChg>
      </pc:sldChg>
      <pc:sldChg chg="modSp mod">
        <pc:chgData name="khar woh leong" userId="2d971e48d94d5bf1" providerId="LiveId" clId="{BE65E288-63D9-4E97-87BD-125758834DCF}" dt="2021-02-25T04:07:50.163" v="906" actId="242"/>
        <pc:sldMkLst>
          <pc:docMk/>
          <pc:sldMk cId="2678636506" sldId="345"/>
        </pc:sldMkLst>
        <pc:spChg chg="mod">
          <ac:chgData name="khar woh leong" userId="2d971e48d94d5bf1" providerId="LiveId" clId="{BE65E288-63D9-4E97-87BD-125758834DCF}" dt="2021-02-25T04:01:28.346" v="744" actId="20577"/>
          <ac:spMkLst>
            <pc:docMk/>
            <pc:sldMk cId="2678636506" sldId="345"/>
            <ac:spMk id="2" creationId="{6CCD08F0-C1A9-43DA-93E7-69596FA18563}"/>
          </ac:spMkLst>
        </pc:spChg>
        <pc:spChg chg="mod">
          <ac:chgData name="khar woh leong" userId="2d971e48d94d5bf1" providerId="LiveId" clId="{BE65E288-63D9-4E97-87BD-125758834DCF}" dt="2021-02-25T04:07:50.163" v="906" actId="242"/>
          <ac:spMkLst>
            <pc:docMk/>
            <pc:sldMk cId="2678636506" sldId="345"/>
            <ac:spMk id="3" creationId="{5EF22D83-14CD-45D9-BBB3-640EAE5BED4C}"/>
          </ac:spMkLst>
        </pc:spChg>
      </pc:sldChg>
      <pc:sldChg chg="addSp delSp modSp new mod modClrScheme modAnim chgLayout">
        <pc:chgData name="khar woh leong" userId="2d971e48d94d5bf1" providerId="LiveId" clId="{BE65E288-63D9-4E97-87BD-125758834DCF}" dt="2021-02-25T04:24:56.261" v="1312"/>
        <pc:sldMkLst>
          <pc:docMk/>
          <pc:sldMk cId="999804288" sldId="347"/>
        </pc:sldMkLst>
        <pc:spChg chg="mod ord">
          <ac:chgData name="khar woh leong" userId="2d971e48d94d5bf1" providerId="LiveId" clId="{BE65E288-63D9-4E97-87BD-125758834DCF}" dt="2021-02-24T02:02:53.549" v="62" actId="700"/>
          <ac:spMkLst>
            <pc:docMk/>
            <pc:sldMk cId="999804288" sldId="347"/>
            <ac:spMk id="2" creationId="{E861BF4F-B110-4840-AE74-9E16F60C1C3A}"/>
          </ac:spMkLst>
        </pc:spChg>
        <pc:spChg chg="del">
          <ac:chgData name="khar woh leong" userId="2d971e48d94d5bf1" providerId="LiveId" clId="{BE65E288-63D9-4E97-87BD-125758834DCF}" dt="2021-02-24T01:57:14.713" v="31" actId="478"/>
          <ac:spMkLst>
            <pc:docMk/>
            <pc:sldMk cId="999804288" sldId="347"/>
            <ac:spMk id="3" creationId="{923C2D15-E48B-484B-AB98-EB8DF16D9C9B}"/>
          </ac:spMkLst>
        </pc:spChg>
        <pc:spChg chg="add del mod">
          <ac:chgData name="khar woh leong" userId="2d971e48d94d5bf1" providerId="LiveId" clId="{BE65E288-63D9-4E97-87BD-125758834DCF}" dt="2021-02-25T04:08:31.372" v="912"/>
          <ac:spMkLst>
            <pc:docMk/>
            <pc:sldMk cId="999804288" sldId="347"/>
            <ac:spMk id="3" creationId="{FC7D577D-A072-4EA0-BFE7-6BF68A37A360}"/>
          </ac:spMkLst>
        </pc:spChg>
        <pc:spChg chg="add mod ord">
          <ac:chgData name="khar woh leong" userId="2d971e48d94d5bf1" providerId="LiveId" clId="{BE65E288-63D9-4E97-87BD-125758834DCF}" dt="2021-02-25T02:52:32.841" v="383" actId="20577"/>
          <ac:spMkLst>
            <pc:docMk/>
            <pc:sldMk cId="999804288" sldId="347"/>
            <ac:spMk id="4" creationId="{95E1AC46-1178-4A45-870F-133744B296E6}"/>
          </ac:spMkLst>
        </pc:spChg>
        <pc:spChg chg="add del mod">
          <ac:chgData name="khar woh leong" userId="2d971e48d94d5bf1" providerId="LiveId" clId="{BE65E288-63D9-4E97-87BD-125758834DCF}" dt="2021-02-25T04:09:05.783" v="917" actId="478"/>
          <ac:spMkLst>
            <pc:docMk/>
            <pc:sldMk cId="999804288" sldId="347"/>
            <ac:spMk id="5" creationId="{9578B23D-AAE0-48F5-A975-FC054791BF42}"/>
          </ac:spMkLst>
        </pc:spChg>
        <pc:spChg chg="add mod">
          <ac:chgData name="khar woh leong" userId="2d971e48d94d5bf1" providerId="LiveId" clId="{BE65E288-63D9-4E97-87BD-125758834DCF}" dt="2021-02-25T04:24:42.196" v="1310" actId="14100"/>
          <ac:spMkLst>
            <pc:docMk/>
            <pc:sldMk cId="999804288" sldId="347"/>
            <ac:spMk id="6" creationId="{F582BE8D-C58F-4EDE-A13D-6D4C858E5D2C}"/>
          </ac:spMkLst>
        </pc:spChg>
        <pc:spChg chg="add mod">
          <ac:chgData name="khar woh leong" userId="2d971e48d94d5bf1" providerId="LiveId" clId="{BE65E288-63D9-4E97-87BD-125758834DCF}" dt="2021-02-25T04:20:58.158" v="1255" actId="1076"/>
          <ac:spMkLst>
            <pc:docMk/>
            <pc:sldMk cId="999804288" sldId="347"/>
            <ac:spMk id="7" creationId="{BA39408C-9E1E-43A9-80F5-C847CBD3D575}"/>
          </ac:spMkLst>
        </pc:spChg>
      </pc:sldChg>
      <pc:sldChg chg="modSp new mod">
        <pc:chgData name="khar woh leong" userId="2d971e48d94d5bf1" providerId="LiveId" clId="{BE65E288-63D9-4E97-87BD-125758834DCF}" dt="2021-02-24T02:42:49.376" v="374" actId="14100"/>
        <pc:sldMkLst>
          <pc:docMk/>
          <pc:sldMk cId="2157097696" sldId="348"/>
        </pc:sldMkLst>
        <pc:spChg chg="mod">
          <ac:chgData name="khar woh leong" userId="2d971e48d94d5bf1" providerId="LiveId" clId="{BE65E288-63D9-4E97-87BD-125758834DCF}" dt="2021-02-24T02:06:54.258" v="75"/>
          <ac:spMkLst>
            <pc:docMk/>
            <pc:sldMk cId="2157097696" sldId="348"/>
            <ac:spMk id="2" creationId="{253D5BC3-6702-42E9-970B-09D86AF64CD2}"/>
          </ac:spMkLst>
        </pc:spChg>
        <pc:spChg chg="mod">
          <ac:chgData name="khar woh leong" userId="2d971e48d94d5bf1" providerId="LiveId" clId="{BE65E288-63D9-4E97-87BD-125758834DCF}" dt="2021-02-24T02:42:49.376" v="374" actId="14100"/>
          <ac:spMkLst>
            <pc:docMk/>
            <pc:sldMk cId="2157097696" sldId="348"/>
            <ac:spMk id="3" creationId="{C38E952D-3395-4C02-99FB-B861505A53EA}"/>
          </ac:spMkLst>
        </pc:spChg>
      </pc:sldChg>
      <pc:sldChg chg="modSp new mod">
        <pc:chgData name="khar woh leong" userId="2d971e48d94d5bf1" providerId="LiveId" clId="{BE65E288-63D9-4E97-87BD-125758834DCF}" dt="2021-02-25T04:09:00.332" v="916" actId="1076"/>
        <pc:sldMkLst>
          <pc:docMk/>
          <pc:sldMk cId="3232634188" sldId="349"/>
        </pc:sldMkLst>
        <pc:spChg chg="mod">
          <ac:chgData name="khar woh leong" userId="2d971e48d94d5bf1" providerId="LiveId" clId="{BE65E288-63D9-4E97-87BD-125758834DCF}" dt="2021-02-25T04:08:23.477" v="909"/>
          <ac:spMkLst>
            <pc:docMk/>
            <pc:sldMk cId="3232634188" sldId="349"/>
            <ac:spMk id="2" creationId="{B31A8A51-C604-49C3-B8FB-60D4CD194BD2}"/>
          </ac:spMkLst>
        </pc:spChg>
        <pc:spChg chg="mod">
          <ac:chgData name="khar woh leong" userId="2d971e48d94d5bf1" providerId="LiveId" clId="{BE65E288-63D9-4E97-87BD-125758834DCF}" dt="2021-02-25T04:09:00.332" v="916" actId="1076"/>
          <ac:spMkLst>
            <pc:docMk/>
            <pc:sldMk cId="3232634188" sldId="349"/>
            <ac:spMk id="3" creationId="{6B24E642-424C-4B71-8AAD-E9E4F94E6D3E}"/>
          </ac:spMkLst>
        </pc:spChg>
      </pc:sldChg>
      <pc:sldChg chg="modSp new mod">
        <pc:chgData name="khar woh leong" userId="2d971e48d94d5bf1" providerId="LiveId" clId="{BE65E288-63D9-4E97-87BD-125758834DCF}" dt="2021-02-25T04:55:28.682" v="1793" actId="20577"/>
        <pc:sldMkLst>
          <pc:docMk/>
          <pc:sldMk cId="3075130789" sldId="350"/>
        </pc:sldMkLst>
        <pc:spChg chg="mod">
          <ac:chgData name="khar woh leong" userId="2d971e48d94d5bf1" providerId="LiveId" clId="{BE65E288-63D9-4E97-87BD-125758834DCF}" dt="2021-02-25T04:55:28.682" v="1793" actId="20577"/>
          <ac:spMkLst>
            <pc:docMk/>
            <pc:sldMk cId="3075130789" sldId="350"/>
            <ac:spMk id="2" creationId="{46870A91-2495-4BC1-8CF3-DA66C6B3BDA2}"/>
          </ac:spMkLst>
        </pc:spChg>
      </pc:sldChg>
    </pc:docChg>
  </pc:docChgLst>
  <pc:docChgLst>
    <pc:chgData name="khar woh leong" userId="2d971e48d94d5bf1" providerId="LiveId" clId="{1151B3C2-33C3-4AF7-8939-6A967C1DBF0A}"/>
    <pc:docChg chg="addSld modSld">
      <pc:chgData name="khar woh leong" userId="2d971e48d94d5bf1" providerId="LiveId" clId="{1151B3C2-33C3-4AF7-8939-6A967C1DBF0A}" dt="2023-02-15T01:48:39.977" v="166" actId="20577"/>
      <pc:docMkLst>
        <pc:docMk/>
      </pc:docMkLst>
      <pc:sldChg chg="modSp mod">
        <pc:chgData name="khar woh leong" userId="2d971e48d94d5bf1" providerId="LiveId" clId="{1151B3C2-33C3-4AF7-8939-6A967C1DBF0A}" dt="2023-02-15T00:57:30.974" v="106" actId="20577"/>
        <pc:sldMkLst>
          <pc:docMk/>
          <pc:sldMk cId="2166136191" sldId="296"/>
        </pc:sldMkLst>
        <pc:spChg chg="mod">
          <ac:chgData name="khar woh leong" userId="2d971e48d94d5bf1" providerId="LiveId" clId="{1151B3C2-33C3-4AF7-8939-6A967C1DBF0A}" dt="2023-02-15T00:57:30.974" v="106" actId="20577"/>
          <ac:spMkLst>
            <pc:docMk/>
            <pc:sldMk cId="2166136191" sldId="296"/>
            <ac:spMk id="3" creationId="{00000000-0000-0000-0000-000000000000}"/>
          </ac:spMkLst>
        </pc:spChg>
      </pc:sldChg>
      <pc:sldChg chg="modSp new mod">
        <pc:chgData name="khar woh leong" userId="2d971e48d94d5bf1" providerId="LiveId" clId="{1151B3C2-33C3-4AF7-8939-6A967C1DBF0A}" dt="2023-02-15T01:48:39.977" v="166" actId="20577"/>
        <pc:sldMkLst>
          <pc:docMk/>
          <pc:sldMk cId="1894005418" sldId="351"/>
        </pc:sldMkLst>
        <pc:spChg chg="mod">
          <ac:chgData name="khar woh leong" userId="2d971e48d94d5bf1" providerId="LiveId" clId="{1151B3C2-33C3-4AF7-8939-6A967C1DBF0A}" dt="2023-02-15T01:48:39.977" v="166" actId="20577"/>
          <ac:spMkLst>
            <pc:docMk/>
            <pc:sldMk cId="1894005418" sldId="351"/>
            <ac:spMk id="2" creationId="{84311C05-214D-4F48-37CB-6DD9906B13A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BC9E8-CD72-458C-ABB0-31DE4FCA75EC}" type="datetimeFigureOut">
              <a:rPr lang="en-SG" smtClean="0"/>
              <a:t>16/2/2023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A9712-DD90-48D1-8F22-1B6E7C9364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8438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14400" y="2655750"/>
            <a:ext cx="10363200" cy="15463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1573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rajahk\AppData\Local\Microsoft\Windows\Temporary Internet Files\Content.Outlook\Z7A7LSNK\white-on-red (3)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816" y="6178551"/>
            <a:ext cx="4294554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58447" y="1226462"/>
            <a:ext cx="9661146" cy="914400"/>
          </a:xfr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873370" y="4610101"/>
            <a:ext cx="7877310" cy="46575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569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75139" y="6253163"/>
            <a:ext cx="6990862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148">
              <a:defRPr/>
            </a:pPr>
            <a:r>
              <a:rPr lang="en-US" sz="1050" dirty="0">
                <a:solidFill>
                  <a:srgbClr val="EF0C1D"/>
                </a:solidFill>
                <a:cs typeface="Arial" charset="0"/>
              </a:rPr>
              <a:t>NETSYS</a:t>
            </a:r>
            <a:r>
              <a:rPr lang="en-US" sz="1050" dirty="0">
                <a:solidFill>
                  <a:srgbClr val="666666"/>
                </a:solidFill>
                <a:cs typeface="Arial" charset="0"/>
              </a:rPr>
              <a:t>		</a:t>
            </a:r>
            <a:r>
              <a:rPr lang="en-US" sz="1050" dirty="0">
                <a:solidFill>
                  <a:srgbClr val="FF0000"/>
                </a:solidFill>
                <a:cs typeface="Arial" charset="0"/>
              </a:rPr>
              <a:t> 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893" y="6292851"/>
            <a:ext cx="344463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80387"/>
            <a:ext cx="10972800" cy="743578"/>
          </a:xfrm>
        </p:spPr>
        <p:txBody>
          <a:bodyPr/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609600" y="823966"/>
            <a:ext cx="10972800" cy="4233863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3111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893" y="6292851"/>
            <a:ext cx="344463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75138" y="2663275"/>
            <a:ext cx="10972800" cy="733068"/>
          </a:xfrm>
        </p:spPr>
        <p:txBody>
          <a:bodyPr/>
          <a:lstStyle>
            <a:lvl1pPr marL="0" marR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3200" b="1" spc="-50" smtClean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75138" y="3695700"/>
            <a:ext cx="10972800" cy="2331876"/>
          </a:xfrm>
        </p:spPr>
        <p:txBody>
          <a:bodyPr/>
          <a:lstStyle>
            <a:lvl1pPr marL="0" marR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alibri" pitchFamily="34" charset="0"/>
              <a:buAutoNum type="romanUcPeriod"/>
              <a:tabLst/>
              <a:defRPr sz="1800">
                <a:solidFill>
                  <a:srgbClr val="000000"/>
                </a:solidFill>
              </a:defRPr>
            </a:lvl1pPr>
            <a:lvl2pPr>
              <a:defRPr sz="1400">
                <a:solidFill>
                  <a:srgbClr val="000000"/>
                </a:solidFill>
              </a:defRPr>
            </a:lvl2pPr>
            <a:lvl3pPr>
              <a:defRPr sz="1400">
                <a:solidFill>
                  <a:srgbClr val="000000"/>
                </a:solidFill>
              </a:defRPr>
            </a:lvl3pPr>
            <a:lvl4pPr>
              <a:defRPr sz="1400">
                <a:solidFill>
                  <a:srgbClr val="000000"/>
                </a:solidFill>
              </a:defRPr>
            </a:lvl4pPr>
            <a:lvl5pPr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14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893" y="6292851"/>
            <a:ext cx="344463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375139" y="6253163"/>
            <a:ext cx="6990862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148">
              <a:defRPr/>
            </a:pPr>
            <a:r>
              <a:rPr lang="en-US" sz="1050" dirty="0">
                <a:solidFill>
                  <a:srgbClr val="EF0C1D"/>
                </a:solidFill>
                <a:cs typeface="Arial" charset="0"/>
              </a:rPr>
              <a:t>NETSYS </a:t>
            </a:r>
            <a:r>
              <a:rPr lang="en-US" sz="1050" dirty="0">
                <a:solidFill>
                  <a:srgbClr val="666666"/>
                </a:solidFill>
                <a:cs typeface="Arial" charset="0"/>
              </a:rPr>
              <a:t>		</a:t>
            </a:r>
            <a:r>
              <a:rPr lang="en-US" sz="1050" dirty="0">
                <a:solidFill>
                  <a:srgbClr val="FF0000"/>
                </a:solidFill>
                <a:cs typeface="Arial" charset="0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>
            <a:lvl1pPr algn="l">
              <a:defRPr sz="36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4540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893" y="6292851"/>
            <a:ext cx="344463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375139" y="6253163"/>
            <a:ext cx="6990862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148">
              <a:defRPr/>
            </a:pPr>
            <a:r>
              <a:rPr lang="en-US" sz="1050" dirty="0">
                <a:solidFill>
                  <a:srgbClr val="EF0C1D"/>
                </a:solidFill>
                <a:cs typeface="Arial" charset="0"/>
              </a:rPr>
              <a:t>NETSYS</a:t>
            </a:r>
            <a:r>
              <a:rPr lang="en-US" sz="1050" dirty="0">
                <a:solidFill>
                  <a:srgbClr val="666666"/>
                </a:solidFill>
                <a:cs typeface="Arial" charset="0"/>
              </a:rPr>
              <a:t>		</a:t>
            </a:r>
            <a:r>
              <a:rPr lang="en-US" sz="1050" dirty="0">
                <a:solidFill>
                  <a:srgbClr val="FF0000"/>
                </a:solidFill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8763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893" y="6292851"/>
            <a:ext cx="344463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75139" y="6253163"/>
            <a:ext cx="6990862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457148">
              <a:defRPr/>
            </a:pPr>
            <a:r>
              <a:rPr lang="en-US" sz="1050" dirty="0">
                <a:solidFill>
                  <a:srgbClr val="EF0C1D"/>
                </a:solidFill>
                <a:cs typeface="Arial" charset="0"/>
              </a:rPr>
              <a:t>NETSYS</a:t>
            </a:r>
            <a:r>
              <a:rPr lang="en-US" sz="1050" dirty="0">
                <a:solidFill>
                  <a:srgbClr val="666666"/>
                </a:solidFill>
                <a:cs typeface="Arial" charset="0"/>
              </a:rPr>
              <a:t>		</a:t>
            </a:r>
            <a:r>
              <a:rPr lang="en-US" sz="1050" dirty="0">
                <a:solidFill>
                  <a:srgbClr val="FF0000"/>
                </a:solidFill>
                <a:cs typeface="Arial" charset="0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566400" cy="896937"/>
          </a:xfrm>
        </p:spPr>
        <p:txBody>
          <a:bodyPr/>
          <a:lstStyle>
            <a:lvl1pPr algn="l">
              <a:defRPr sz="32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19092"/>
            <a:ext cx="5181600" cy="3889443"/>
          </a:xfrm>
        </p:spPr>
        <p:txBody>
          <a:bodyPr/>
          <a:lstStyle>
            <a:lvl1pPr marL="0" marR="0" indent="0" algn="l" defTabSz="45561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8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2000">
                <a:solidFill>
                  <a:srgbClr val="000000"/>
                </a:solidFill>
              </a:defRPr>
            </a:lvl4pPr>
            <a:lvl5pPr>
              <a:defRPr sz="20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417401"/>
            <a:ext cx="5181600" cy="3889444"/>
          </a:xfrm>
        </p:spPr>
        <p:txBody>
          <a:bodyPr/>
          <a:lstStyle>
            <a:lvl1pPr>
              <a:defRPr sz="28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2000">
                <a:solidFill>
                  <a:srgbClr val="000000"/>
                </a:solidFill>
              </a:defRPr>
            </a:lvl4pPr>
            <a:lvl5pPr>
              <a:defRPr sz="20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09600" y="911058"/>
            <a:ext cx="5181600" cy="506412"/>
          </a:xfrm>
          <a:solidFill>
            <a:schemeClr val="bg2"/>
          </a:solidFill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994400" y="896937"/>
            <a:ext cx="5181600" cy="506412"/>
          </a:xfrm>
          <a:solidFill>
            <a:schemeClr val="tx2"/>
          </a:solidFill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017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914400" y="2619123"/>
            <a:ext cx="10363200" cy="1546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6400"/>
            </a:lvl1pPr>
            <a:lvl2pPr lvl="1" algn="ctr" rtl="0">
              <a:spcBef>
                <a:spcPts val="0"/>
              </a:spcBef>
              <a:buSzPct val="100000"/>
              <a:defRPr sz="6400"/>
            </a:lvl2pPr>
            <a:lvl3pPr lvl="2" algn="ctr" rtl="0">
              <a:spcBef>
                <a:spcPts val="0"/>
              </a:spcBef>
              <a:buSzPct val="100000"/>
              <a:defRPr sz="6400"/>
            </a:lvl3pPr>
            <a:lvl4pPr lvl="3" algn="ctr" rtl="0">
              <a:spcBef>
                <a:spcPts val="0"/>
              </a:spcBef>
              <a:buSzPct val="100000"/>
              <a:defRPr sz="6400"/>
            </a:lvl4pPr>
            <a:lvl5pPr lvl="4" algn="ctr" rtl="0">
              <a:spcBef>
                <a:spcPts val="0"/>
              </a:spcBef>
              <a:buSzPct val="100000"/>
              <a:defRPr sz="6400"/>
            </a:lvl5pPr>
            <a:lvl6pPr lvl="5" algn="ctr" rtl="0">
              <a:spcBef>
                <a:spcPts val="0"/>
              </a:spcBef>
              <a:buSzPct val="100000"/>
              <a:defRPr sz="6400"/>
            </a:lvl6pPr>
            <a:lvl7pPr lvl="6" algn="ctr" rtl="0">
              <a:spcBef>
                <a:spcPts val="0"/>
              </a:spcBef>
              <a:buSzPct val="100000"/>
              <a:defRPr sz="6400"/>
            </a:lvl7pPr>
            <a:lvl8pPr lvl="7" algn="ctr" rtl="0">
              <a:spcBef>
                <a:spcPts val="0"/>
              </a:spcBef>
              <a:buSzPct val="100000"/>
              <a:defRPr sz="6400"/>
            </a:lvl8pPr>
            <a:lvl9pPr lvl="8" algn="ctr" rtl="0">
              <a:spcBef>
                <a:spcPts val="0"/>
              </a:spcBef>
              <a:buSzPct val="100000"/>
              <a:defRPr sz="64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914400" y="4193138"/>
            <a:ext cx="10363200" cy="104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/>
            </a:lvl1pPr>
            <a:lvl2pPr lvl="1" algn="ctr" rtl="0">
              <a:spcBef>
                <a:spcPts val="0"/>
              </a:spcBef>
              <a:buSzPct val="100000"/>
              <a:buNone/>
              <a:defRPr sz="4000"/>
            </a:lvl2pPr>
            <a:lvl3pPr lvl="2" algn="ctr" rtl="0">
              <a:spcBef>
                <a:spcPts val="0"/>
              </a:spcBef>
              <a:buSzPct val="100000"/>
              <a:buNone/>
              <a:defRPr sz="4000"/>
            </a:lvl3pPr>
            <a:lvl4pPr lvl="3" algn="ctr" rtl="0">
              <a:spcBef>
                <a:spcPts val="0"/>
              </a:spcBef>
              <a:buSzPct val="100000"/>
              <a:buNone/>
              <a:defRPr sz="4000"/>
            </a:lvl4pPr>
            <a:lvl5pPr lvl="4" algn="ctr" rtl="0">
              <a:spcBef>
                <a:spcPts val="0"/>
              </a:spcBef>
              <a:buSzPct val="100000"/>
              <a:buNone/>
              <a:defRPr sz="4000"/>
            </a:lvl5pPr>
            <a:lvl6pPr lvl="5" algn="ctr" rtl="0">
              <a:spcBef>
                <a:spcPts val="0"/>
              </a:spcBef>
              <a:buSzPct val="100000"/>
              <a:buNone/>
              <a:defRPr sz="4000"/>
            </a:lvl6pPr>
            <a:lvl7pPr lvl="6" algn="ctr" rtl="0">
              <a:spcBef>
                <a:spcPts val="0"/>
              </a:spcBef>
              <a:buSzPct val="100000"/>
              <a:buNone/>
              <a:defRPr sz="4000"/>
            </a:lvl7pPr>
            <a:lvl8pPr lvl="7" algn="ctr" rtl="0">
              <a:spcBef>
                <a:spcPts val="0"/>
              </a:spcBef>
              <a:buSzPct val="100000"/>
              <a:buNone/>
              <a:defRPr sz="4000"/>
            </a:lvl8pPr>
            <a:lvl9pPr lvl="8" algn="ctr" rtl="0">
              <a:spcBef>
                <a:spcPts val="0"/>
              </a:spcBef>
              <a:buSzPct val="100000"/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1582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2267900" y="1866401"/>
            <a:ext cx="7656400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SzPct val="100000"/>
              <a:defRPr sz="4000"/>
            </a:lvl1pPr>
            <a:lvl2pPr lvl="1" algn="ctr" rtl="0">
              <a:spcBef>
                <a:spcPts val="0"/>
              </a:spcBef>
              <a:buSzPct val="100000"/>
              <a:defRPr sz="4000"/>
            </a:lvl2pPr>
            <a:lvl3pPr lvl="2" algn="ctr" rtl="0">
              <a:spcBef>
                <a:spcPts val="0"/>
              </a:spcBef>
              <a:buSzPct val="100000"/>
              <a:defRPr sz="4000"/>
            </a:lvl3pPr>
            <a:lvl4pPr lvl="3" algn="ctr" rtl="0">
              <a:spcBef>
                <a:spcPts val="0"/>
              </a:spcBef>
              <a:buSzPct val="100000"/>
              <a:defRPr sz="4000"/>
            </a:lvl4pPr>
            <a:lvl5pPr lvl="4" algn="ctr" rtl="0">
              <a:spcBef>
                <a:spcPts val="0"/>
              </a:spcBef>
              <a:buSzPct val="100000"/>
              <a:defRPr sz="4000"/>
            </a:lvl5pPr>
            <a:lvl6pPr lvl="5" algn="ctr" rtl="0">
              <a:spcBef>
                <a:spcPts val="0"/>
              </a:spcBef>
              <a:buSzPct val="100000"/>
              <a:defRPr sz="4000"/>
            </a:lvl6pPr>
            <a:lvl7pPr lvl="6" algn="ctr" rtl="0">
              <a:spcBef>
                <a:spcPts val="0"/>
              </a:spcBef>
              <a:buSzPct val="100000"/>
              <a:defRPr sz="4000"/>
            </a:lvl7pPr>
            <a:lvl8pPr lvl="7" algn="ctr" rtl="0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5" name="Shape 15"/>
          <p:cNvSpPr txBox="1"/>
          <p:nvPr/>
        </p:nvSpPr>
        <p:spPr>
          <a:xfrm>
            <a:off x="4791200" y="1143425"/>
            <a:ext cx="2609600" cy="871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</a:p>
        </p:txBody>
      </p:sp>
      <p:sp>
        <p:nvSpPr>
          <p:cNvPr id="16" name="Shape 16"/>
          <p:cNvSpPr/>
          <p:nvPr/>
        </p:nvSpPr>
        <p:spPr>
          <a:xfrm>
            <a:off x="5504200" y="734200"/>
            <a:ext cx="1183615" cy="1132213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64746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+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-105295" y="453818"/>
            <a:ext cx="12208000" cy="114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 sz="32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body" idx="1" hasCustomPrompt="1"/>
          </p:nvPr>
        </p:nvSpPr>
        <p:spPr>
          <a:xfrm>
            <a:off x="609600" y="2084534"/>
            <a:ext cx="10972800" cy="333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55600" lvl="0" indent="-355600">
              <a:spcBef>
                <a:spcPts val="0"/>
              </a:spcBef>
              <a:buFont typeface="Wingdings" panose="05000000000000000000" pitchFamily="2" charset="2"/>
              <a:buChar char="§"/>
              <a:defRPr sz="2800">
                <a:solidFill>
                  <a:schemeClr val="bg1"/>
                </a:solidFill>
              </a:defRPr>
            </a:lvl1pPr>
            <a:lvl2pPr marL="450850" lvl="1" indent="268288">
              <a:spcBef>
                <a:spcPts val="0"/>
              </a:spcBef>
              <a:buFont typeface="Wingdings" panose="05000000000000000000" pitchFamily="2" charset="2"/>
              <a:buChar char="§"/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SG" dirty="0"/>
              <a:t> </a:t>
            </a:r>
          </a:p>
          <a:p>
            <a:pPr lvl="1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6658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-8033" y="1290633"/>
            <a:ext cx="12208000" cy="114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body" idx="1" hasCustomPrompt="1"/>
          </p:nvPr>
        </p:nvSpPr>
        <p:spPr>
          <a:xfrm>
            <a:off x="609600" y="2010567"/>
            <a:ext cx="5326000" cy="4557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lvl="0" indent="-342900"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  <a:defRPr sz="2133"/>
            </a:lvl1pPr>
            <a:lvl2pPr marL="720000" lvl="1" indent="-342900"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  <a:defRPr sz="2133"/>
            </a:lvl2pPr>
            <a:lvl3pPr marL="342900" lvl="2" indent="-342900"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  <a:defRPr sz="2133"/>
            </a:lvl3pPr>
            <a:lvl4pPr lvl="3">
              <a:spcBef>
                <a:spcPts val="0"/>
              </a:spcBef>
              <a:buSzPct val="100000"/>
              <a:defRPr sz="2133"/>
            </a:lvl4pPr>
            <a:lvl5pPr lvl="4">
              <a:spcBef>
                <a:spcPts val="0"/>
              </a:spcBef>
              <a:buSzPct val="100000"/>
              <a:defRPr sz="2133"/>
            </a:lvl5pPr>
            <a:lvl6pPr lvl="5">
              <a:spcBef>
                <a:spcPts val="0"/>
              </a:spcBef>
              <a:buSzPct val="100000"/>
              <a:defRPr sz="2133"/>
            </a:lvl6pPr>
            <a:lvl7pPr lvl="6">
              <a:spcBef>
                <a:spcPts val="0"/>
              </a:spcBef>
              <a:buSzPct val="100000"/>
              <a:defRPr sz="2133"/>
            </a:lvl7pPr>
            <a:lvl8pPr marL="885825" lvl="7" indent="-342900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  <a:defRPr sz="2133"/>
            </a:lvl8pPr>
            <a:lvl9pPr lvl="8">
              <a:spcBef>
                <a:spcPts val="0"/>
              </a:spcBef>
              <a:buSzPct val="100000"/>
              <a:defRPr sz="2133"/>
            </a:lvl9pPr>
          </a:lstStyle>
          <a:p>
            <a:r>
              <a:rPr lang="en-SG" dirty="0"/>
              <a:t> </a:t>
            </a:r>
          </a:p>
          <a:p>
            <a:pPr lvl="7"/>
            <a:r>
              <a:rPr lang="en-SG" dirty="0"/>
              <a:t> </a:t>
            </a:r>
          </a:p>
          <a:p>
            <a:pPr lvl="7"/>
            <a:endParaRPr lang="en-SG" dirty="0"/>
          </a:p>
          <a:p>
            <a:pPr lvl="7"/>
            <a:endParaRPr lang="en-SG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301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3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-8033" y="1290633"/>
            <a:ext cx="12208000" cy="114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609600" y="2010567"/>
            <a:ext cx="3509200" cy="4557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67"/>
            </a:lvl1pPr>
            <a:lvl2pPr lvl="1" rtl="0">
              <a:spcBef>
                <a:spcPts val="0"/>
              </a:spcBef>
              <a:buSzPct val="100000"/>
              <a:defRPr sz="1867"/>
            </a:lvl2pPr>
            <a:lvl3pPr lvl="2" rtl="0">
              <a:spcBef>
                <a:spcPts val="0"/>
              </a:spcBef>
              <a:buSzPct val="100000"/>
              <a:defRPr sz="1867"/>
            </a:lvl3pPr>
            <a:lvl4pPr lvl="3" rtl="0">
              <a:spcBef>
                <a:spcPts val="0"/>
              </a:spcBef>
              <a:buSzPct val="100000"/>
              <a:defRPr sz="1867"/>
            </a:lvl4pPr>
            <a:lvl5pPr lvl="4" rtl="0">
              <a:spcBef>
                <a:spcPts val="0"/>
              </a:spcBef>
              <a:buSzPct val="100000"/>
              <a:defRPr sz="1867"/>
            </a:lvl5pPr>
            <a:lvl6pPr lvl="5" rtl="0">
              <a:spcBef>
                <a:spcPts val="0"/>
              </a:spcBef>
              <a:buSzPct val="100000"/>
              <a:defRPr sz="1867"/>
            </a:lvl6pPr>
            <a:lvl7pPr lvl="6" rtl="0">
              <a:spcBef>
                <a:spcPts val="0"/>
              </a:spcBef>
              <a:buSzPct val="100000"/>
              <a:defRPr sz="1867"/>
            </a:lvl7pPr>
            <a:lvl8pPr lvl="7" rtl="0">
              <a:spcBef>
                <a:spcPts val="0"/>
              </a:spcBef>
              <a:buSzPct val="100000"/>
              <a:defRPr sz="1867"/>
            </a:lvl8pPr>
            <a:lvl9pPr lvl="8" rtl="0">
              <a:spcBef>
                <a:spcPts val="0"/>
              </a:spcBef>
              <a:buSzPct val="100000"/>
              <a:defRPr sz="1867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298617" y="2010567"/>
            <a:ext cx="3509200" cy="4557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67"/>
            </a:lvl1pPr>
            <a:lvl2pPr lvl="1" rtl="0">
              <a:spcBef>
                <a:spcPts val="0"/>
              </a:spcBef>
              <a:buSzPct val="100000"/>
              <a:defRPr sz="1867"/>
            </a:lvl2pPr>
            <a:lvl3pPr lvl="2" rtl="0">
              <a:spcBef>
                <a:spcPts val="0"/>
              </a:spcBef>
              <a:buSzPct val="100000"/>
              <a:defRPr sz="1867"/>
            </a:lvl3pPr>
            <a:lvl4pPr lvl="3" rtl="0">
              <a:spcBef>
                <a:spcPts val="0"/>
              </a:spcBef>
              <a:buSzPct val="100000"/>
              <a:defRPr sz="1867"/>
            </a:lvl4pPr>
            <a:lvl5pPr lvl="4" rtl="0">
              <a:spcBef>
                <a:spcPts val="0"/>
              </a:spcBef>
              <a:buSzPct val="100000"/>
              <a:defRPr sz="1867"/>
            </a:lvl5pPr>
            <a:lvl6pPr lvl="5" rtl="0">
              <a:spcBef>
                <a:spcPts val="0"/>
              </a:spcBef>
              <a:buSzPct val="100000"/>
              <a:defRPr sz="1867"/>
            </a:lvl6pPr>
            <a:lvl7pPr lvl="6" rtl="0">
              <a:spcBef>
                <a:spcPts val="0"/>
              </a:spcBef>
              <a:buSzPct val="100000"/>
              <a:defRPr sz="1867"/>
            </a:lvl7pPr>
            <a:lvl8pPr lvl="7" rtl="0">
              <a:spcBef>
                <a:spcPts val="0"/>
              </a:spcBef>
              <a:buSzPct val="100000"/>
              <a:defRPr sz="1867"/>
            </a:lvl8pPr>
            <a:lvl9pPr lvl="8" rtl="0">
              <a:spcBef>
                <a:spcPts val="0"/>
              </a:spcBef>
              <a:buSzPct val="100000"/>
              <a:defRPr sz="1867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3"/>
          </p:nvPr>
        </p:nvSpPr>
        <p:spPr>
          <a:xfrm>
            <a:off x="7987636" y="2010567"/>
            <a:ext cx="3509200" cy="4557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67"/>
            </a:lvl1pPr>
            <a:lvl2pPr lvl="1" rtl="0">
              <a:spcBef>
                <a:spcPts val="0"/>
              </a:spcBef>
              <a:buSzPct val="100000"/>
              <a:defRPr sz="1867"/>
            </a:lvl2pPr>
            <a:lvl3pPr lvl="2" rtl="0">
              <a:spcBef>
                <a:spcPts val="0"/>
              </a:spcBef>
              <a:buSzPct val="100000"/>
              <a:defRPr sz="1867"/>
            </a:lvl3pPr>
            <a:lvl4pPr lvl="3" rtl="0">
              <a:spcBef>
                <a:spcPts val="0"/>
              </a:spcBef>
              <a:buSzPct val="100000"/>
              <a:defRPr sz="1867"/>
            </a:lvl4pPr>
            <a:lvl5pPr lvl="4" rtl="0">
              <a:spcBef>
                <a:spcPts val="0"/>
              </a:spcBef>
              <a:buSzPct val="100000"/>
              <a:defRPr sz="1867"/>
            </a:lvl5pPr>
            <a:lvl6pPr lvl="5" rtl="0">
              <a:spcBef>
                <a:spcPts val="0"/>
              </a:spcBef>
              <a:buSzPct val="100000"/>
              <a:defRPr sz="1867"/>
            </a:lvl6pPr>
            <a:lvl7pPr lvl="6" rtl="0">
              <a:spcBef>
                <a:spcPts val="0"/>
              </a:spcBef>
              <a:buSzPct val="100000"/>
              <a:defRPr sz="1867"/>
            </a:lvl7pPr>
            <a:lvl8pPr lvl="7" rtl="0">
              <a:spcBef>
                <a:spcPts val="0"/>
              </a:spcBef>
              <a:buSzPct val="100000"/>
              <a:defRPr sz="1867"/>
            </a:lvl8pPr>
            <a:lvl9pPr lvl="8" rtl="0">
              <a:spcBef>
                <a:spcPts val="0"/>
              </a:spcBef>
              <a:buSzPct val="100000"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2846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-8033" y="1290633"/>
            <a:ext cx="12208000" cy="114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0698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480"/>
              </a:spcBef>
              <a:buSzPct val="100000"/>
              <a:buNone/>
              <a:defRPr sz="2400"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360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12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-8000" y="0"/>
            <a:ext cx="12208000" cy="114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09600" y="2084534"/>
            <a:ext cx="10972800" cy="333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69711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marR="0" lvl="0" indent="-342900" algn="l" rtl="0">
        <a:lnSpc>
          <a:spcPct val="100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§"/>
        <a:defRPr sz="28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A0A0A0"/>
                </a:solidFill>
                <a:cs typeface="Arial" charset="0"/>
              </a:defRPr>
            </a:lvl1pPr>
          </a:lstStyle>
          <a:p>
            <a:pPr defTabSz="455613" fontAlgn="base">
              <a:spcBef>
                <a:spcPct val="0"/>
              </a:spcBef>
              <a:spcAft>
                <a:spcPct val="0"/>
              </a:spcAft>
              <a:defRPr/>
            </a:pPr>
            <a:fld id="{852BBC93-A62E-4E0C-9D1F-CDDAE5B7F1B7}" type="datetimeFigureOut">
              <a:rPr lang="en-US" smtClean="0"/>
              <a:pPr defTabSz="455613" fontAlgn="base">
                <a:spcBef>
                  <a:spcPct val="0"/>
                </a:spcBef>
                <a:spcAft>
                  <a:spcPct val="0"/>
                </a:spcAft>
                <a:defRPr/>
              </a:pPr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A0A0A0"/>
                </a:solidFill>
                <a:cs typeface="Arial" charset="0"/>
              </a:defRPr>
            </a:lvl1pPr>
          </a:lstStyle>
          <a:p>
            <a:pPr defTabSz="455613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A0A0A0"/>
                </a:solidFill>
              </a:defRPr>
            </a:lvl1pPr>
          </a:lstStyle>
          <a:p>
            <a:pPr defTabSz="455613" fontAlgn="base">
              <a:spcBef>
                <a:spcPct val="0"/>
              </a:spcBef>
              <a:spcAft>
                <a:spcPct val="0"/>
              </a:spcAft>
            </a:pPr>
            <a:fld id="{1D66F656-40F3-4718-B830-6010052AC739}" type="slidenum">
              <a:rPr lang="en-US" altLang="en-US" smtClean="0">
                <a:cs typeface="Arial" panose="020B0604020202020204" pitchFamily="34" charset="0"/>
              </a:rPr>
              <a:pPr defTabSz="455613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742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txStyles>
    <p:titleStyle>
      <a:lvl1pPr algn="ctr" defTabSz="455613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5613" rtl="0" eaLnBrk="0" fontAlgn="base" hangingPunct="0">
        <a:spcBef>
          <a:spcPct val="0"/>
        </a:spcBef>
        <a:spcAft>
          <a:spcPct val="0"/>
        </a:spcAft>
        <a:defRPr sz="4300">
          <a:solidFill>
            <a:srgbClr val="000000"/>
          </a:solidFill>
          <a:latin typeface="Calibri" pitchFamily="34" charset="0"/>
        </a:defRPr>
      </a:lvl2pPr>
      <a:lvl3pPr algn="ctr" defTabSz="455613" rtl="0" eaLnBrk="0" fontAlgn="base" hangingPunct="0">
        <a:spcBef>
          <a:spcPct val="0"/>
        </a:spcBef>
        <a:spcAft>
          <a:spcPct val="0"/>
        </a:spcAft>
        <a:defRPr sz="4300">
          <a:solidFill>
            <a:srgbClr val="000000"/>
          </a:solidFill>
          <a:latin typeface="Calibri" pitchFamily="34" charset="0"/>
        </a:defRPr>
      </a:lvl3pPr>
      <a:lvl4pPr algn="ctr" defTabSz="455613" rtl="0" eaLnBrk="0" fontAlgn="base" hangingPunct="0">
        <a:spcBef>
          <a:spcPct val="0"/>
        </a:spcBef>
        <a:spcAft>
          <a:spcPct val="0"/>
        </a:spcAft>
        <a:defRPr sz="4300">
          <a:solidFill>
            <a:srgbClr val="000000"/>
          </a:solidFill>
          <a:latin typeface="Calibri" pitchFamily="34" charset="0"/>
        </a:defRPr>
      </a:lvl4pPr>
      <a:lvl5pPr algn="ctr" defTabSz="455613" rtl="0" eaLnBrk="0" fontAlgn="base" hangingPunct="0">
        <a:spcBef>
          <a:spcPct val="0"/>
        </a:spcBef>
        <a:spcAft>
          <a:spcPct val="0"/>
        </a:spcAft>
        <a:defRPr sz="4300">
          <a:solidFill>
            <a:srgbClr val="000000"/>
          </a:solidFill>
          <a:latin typeface="Calibri" pitchFamily="34" charset="0"/>
        </a:defRPr>
      </a:lvl5pPr>
      <a:lvl6pPr marL="457200" algn="ctr" defTabSz="455613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pitchFamily="34" charset="0"/>
        </a:defRPr>
      </a:lvl6pPr>
      <a:lvl7pPr marL="914400" algn="ctr" defTabSz="455613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pitchFamily="34" charset="0"/>
        </a:defRPr>
      </a:lvl7pPr>
      <a:lvl8pPr marL="1371600" algn="ctr" defTabSz="455613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pitchFamily="34" charset="0"/>
        </a:defRPr>
      </a:lvl8pPr>
      <a:lvl9pPr marL="1828800" algn="ctr" defTabSz="455613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pitchFamily="34" charset="0"/>
        </a:defRPr>
      </a:lvl9pPr>
    </p:titleStyle>
    <p:bodyStyle>
      <a:lvl1pPr marL="341313" indent="-341313" algn="l" defTabSz="455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55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1413" indent="-227013" algn="l" defTabSz="455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300" kern="1200">
          <a:solidFill>
            <a:srgbClr val="000000"/>
          </a:solidFill>
          <a:latin typeface="+mn-lt"/>
          <a:ea typeface="+mn-ea"/>
          <a:cs typeface="+mn-cs"/>
        </a:defRPr>
      </a:lvl3pPr>
      <a:lvl4pPr marL="1598613" indent="-227013" algn="l" defTabSz="455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5813" indent="-227013" algn="l" defTabSz="455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314" indent="-228574" algn="l" defTabSz="45714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45714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45714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45714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pos.gov.sg/protect-ip/apply-for-a-patent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countries'_copyright_lengths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png"/><Relationship Id="rId2" Type="http://schemas.openxmlformats.org/officeDocument/2006/relationships/hyperlink" Target="https://creativecommons.org/share-your-work/licensing-types-examples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dpc.gov.sg/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jazeera.com/news/2017/12/robots-changing-future-healthcare-171227082514530.html" TargetMode="External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6KRjuuEVEZs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dpc.gov.sg/Overview-of-PDPA/Data-Protection/Business-Owner/Managing-Personal-Data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dpc.gov.sg/Overview-of-PDPA/Data-Protection/Individual/Protecting-Your-Personal-Data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6232-76E5-4523-AA59-4915DAE835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Issues in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4C0B83-AA20-42F8-8674-F272EC5AD8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Ethical, Legal, Economic and Social</a:t>
            </a:r>
          </a:p>
        </p:txBody>
      </p:sp>
    </p:spTree>
    <p:extLst>
      <p:ext uri="{BB962C8B-B14F-4D97-AF65-F5344CB8AC3E}">
        <p14:creationId xmlns:p14="http://schemas.microsoft.com/office/powerpoint/2010/main" val="1473704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7.4 Intellectual Property</a:t>
            </a:r>
            <a:br>
              <a:rPr lang="en-SG" dirty="0"/>
            </a:br>
            <a:r>
              <a:rPr lang="en-SG" sz="1800" dirty="0"/>
              <a:t>Text Book Page 269 to 273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678" y="2256065"/>
            <a:ext cx="3048668" cy="19181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41" y="1673236"/>
            <a:ext cx="3048668" cy="17657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3595" y="4302825"/>
            <a:ext cx="3099479" cy="174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52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01A8DA-6F15-4784-8CD7-1EE875733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299" y="776176"/>
            <a:ext cx="10352762" cy="539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437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69AE45-C647-4FB4-88F4-CF0F324F8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17" y="767290"/>
            <a:ext cx="10819765" cy="532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08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AA221A-4FD8-4140-8F45-2441050F3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173" y="518517"/>
            <a:ext cx="10997627" cy="571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60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F83510-93DF-4733-BA27-ADBEFBC27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47" y="569692"/>
            <a:ext cx="11199348" cy="540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11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0F8CFB-8AEF-4E81-95AA-69452ED62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48" y="376746"/>
            <a:ext cx="10555549" cy="605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30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9AA846-BB9A-436F-B2D3-7B734BE32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10" y="469581"/>
            <a:ext cx="10826269" cy="579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611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6D3A-7DA8-4812-B228-60C418363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0997"/>
            <a:ext cx="5326000" cy="1143200"/>
          </a:xfrm>
        </p:spPr>
        <p:txBody>
          <a:bodyPr/>
          <a:lstStyle/>
          <a:p>
            <a:r>
              <a:rPr lang="en-SG" dirty="0"/>
              <a:t>Copyright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F52AB-B98A-4AC6-B834-F094F72D7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911440"/>
            <a:ext cx="5326000" cy="3124852"/>
          </a:xfrm>
        </p:spPr>
        <p:txBody>
          <a:bodyPr/>
          <a:lstStyle/>
          <a:p>
            <a:r>
              <a:rPr lang="en-SG" dirty="0"/>
              <a:t>Establish Ownership of Work, DO NOT need to register</a:t>
            </a:r>
          </a:p>
          <a:p>
            <a:r>
              <a:rPr lang="en-SG" dirty="0"/>
              <a:t>Not Monopolise, someone else may have the same idea and created his/own work independently from each other</a:t>
            </a:r>
          </a:p>
          <a:p>
            <a:r>
              <a:rPr lang="en-SG" dirty="0"/>
              <a:t>I can read an algorithm from the same book as someone else and write my own program</a:t>
            </a:r>
          </a:p>
          <a:p>
            <a:r>
              <a:rPr lang="en-SG" dirty="0"/>
              <a:t>Expiry Period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2046CC-F62F-4018-B07F-202CB8FE1C5E}"/>
              </a:ext>
            </a:extLst>
          </p:cNvPr>
          <p:cNvSpPr txBox="1">
            <a:spLocks/>
          </p:cNvSpPr>
          <p:nvPr/>
        </p:nvSpPr>
        <p:spPr>
          <a:xfrm>
            <a:off x="5525386" y="190997"/>
            <a:ext cx="5326000" cy="114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alter Turncoat"/>
              <a:buNone/>
              <a:defRPr sz="26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SG" kern="0" dirty="0"/>
              <a:t>Patent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286E068-7ECF-4A16-B655-062FC41E1B96}"/>
              </a:ext>
            </a:extLst>
          </p:cNvPr>
          <p:cNvSpPr txBox="1">
            <a:spLocks/>
          </p:cNvSpPr>
          <p:nvPr/>
        </p:nvSpPr>
        <p:spPr>
          <a:xfrm>
            <a:off x="6256400" y="911439"/>
            <a:ext cx="5326000" cy="31248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buChar char="Ø"/>
              <a:defRPr sz="2133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7200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buChar char="Ø"/>
              <a:defRPr sz="2133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3429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buChar char="Ø"/>
              <a:defRPr sz="2133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133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133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133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133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885825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buChar char="§"/>
              <a:defRPr sz="2133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133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n-SG" kern="0" dirty="0"/>
              <a:t> Right granted to owner of an Invention, need to Register</a:t>
            </a:r>
          </a:p>
          <a:p>
            <a:r>
              <a:rPr lang="en-SG" kern="0" dirty="0"/>
              <a:t>Monopolise, prevent others from using the invention</a:t>
            </a:r>
          </a:p>
          <a:p>
            <a:r>
              <a:rPr lang="en-SG" kern="0" dirty="0"/>
              <a:t>CANNOT be patented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kern="0" dirty="0"/>
              <a:t>Abstract Ideas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kern="0" dirty="0"/>
              <a:t>Laws of nature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kern="0" dirty="0"/>
              <a:t>Natural phenomena</a:t>
            </a:r>
          </a:p>
          <a:p>
            <a:r>
              <a:rPr lang="en-SG" kern="0" dirty="0"/>
              <a:t>Expiry Period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96B8F7-1495-4C4B-9CE4-4D8F3541B20F}"/>
              </a:ext>
            </a:extLst>
          </p:cNvPr>
          <p:cNvSpPr txBox="1"/>
          <p:nvPr/>
        </p:nvSpPr>
        <p:spPr>
          <a:xfrm>
            <a:off x="729672" y="4290475"/>
            <a:ext cx="412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FF00"/>
                </a:solidFill>
              </a:rPr>
              <a:t>Software is protected by Copyright law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8548DC-5F32-49C7-BB8A-CD5BF7223E4C}"/>
              </a:ext>
            </a:extLst>
          </p:cNvPr>
          <p:cNvSpPr txBox="1"/>
          <p:nvPr/>
        </p:nvSpPr>
        <p:spPr>
          <a:xfrm>
            <a:off x="729672" y="4729324"/>
            <a:ext cx="4733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FF00"/>
                </a:solidFill>
              </a:rPr>
              <a:t>Algorithm is NOT protected by Copyright law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C31911-06E2-4827-907D-47F5FED31605}"/>
              </a:ext>
            </a:extLst>
          </p:cNvPr>
          <p:cNvSpPr txBox="1"/>
          <p:nvPr/>
        </p:nvSpPr>
        <p:spPr>
          <a:xfrm>
            <a:off x="6373091" y="4290475"/>
            <a:ext cx="3429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Can an Algorithm be patented </a:t>
            </a:r>
            <a:r>
              <a:rPr lang="en-SG" dirty="0">
                <a:solidFill>
                  <a:srgbClr val="FFFF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5048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870A91-2495-4BC1-8CF3-DA66C6B3B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7900" y="1866401"/>
            <a:ext cx="7656400" cy="2493163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How do you allow others to use your copyrighted software or patented invention ?</a:t>
            </a:r>
          </a:p>
        </p:txBody>
      </p:sp>
    </p:spTree>
    <p:extLst>
      <p:ext uri="{BB962C8B-B14F-4D97-AF65-F5344CB8AC3E}">
        <p14:creationId xmlns:p14="http://schemas.microsoft.com/office/powerpoint/2010/main" val="3075130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8400" y="0"/>
            <a:ext cx="12208000" cy="757428"/>
          </a:xfrm>
        </p:spPr>
        <p:txBody>
          <a:bodyPr/>
          <a:lstStyle/>
          <a:p>
            <a:r>
              <a:rPr lang="en-SG" dirty="0"/>
              <a:t>Types of Software Licences</a:t>
            </a:r>
            <a:br>
              <a:rPr lang="en-SG" dirty="0"/>
            </a:br>
            <a:r>
              <a:rPr lang="en-SG" sz="1800" dirty="0"/>
              <a:t>(Refer to Handout Notes)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85304"/>
            <a:ext cx="5326000" cy="5681751"/>
          </a:xfrm>
        </p:spPr>
        <p:txBody>
          <a:bodyPr/>
          <a:lstStyle/>
          <a:p>
            <a:r>
              <a:rPr lang="en-SG" dirty="0"/>
              <a:t> Public Domain</a:t>
            </a:r>
          </a:p>
          <a:p>
            <a:pPr>
              <a:buFontTx/>
              <a:buChar char="-"/>
            </a:pPr>
            <a:r>
              <a:rPr lang="en-SG" dirty="0"/>
              <a:t>Legal Protections have expired, surrendered or not applicable</a:t>
            </a:r>
          </a:p>
          <a:p>
            <a:pPr>
              <a:buFontTx/>
              <a:buChar char="-"/>
            </a:pPr>
            <a:r>
              <a:rPr lang="en-SG" dirty="0">
                <a:hlinkClick r:id="rId2"/>
              </a:rPr>
              <a:t>Not protected by copyrights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Open Source (Source Code)</a:t>
            </a:r>
          </a:p>
          <a:p>
            <a:pPr lvl="1">
              <a:buFontTx/>
              <a:buChar char="-"/>
            </a:pPr>
            <a:r>
              <a:rPr lang="en-SG" dirty="0"/>
              <a:t>Freedom to share, copy, study, modify</a:t>
            </a:r>
          </a:p>
          <a:p>
            <a:pPr lvl="1">
              <a:buFontTx/>
              <a:buChar char="-"/>
            </a:pPr>
            <a:r>
              <a:rPr lang="en-SG" dirty="0"/>
              <a:t>Example : GPL, BSD, MIT, Apache</a:t>
            </a:r>
          </a:p>
          <a:p>
            <a:pPr lvl="1">
              <a:buFontTx/>
              <a:buChar char="-"/>
            </a:pPr>
            <a:r>
              <a:rPr lang="en-SG" dirty="0"/>
              <a:t>Protected by copyright</a:t>
            </a:r>
          </a:p>
          <a:p>
            <a:pPr lvl="1">
              <a:buFontTx/>
              <a:buChar char="-"/>
            </a:pPr>
            <a:r>
              <a:rPr lang="en-SG" dirty="0"/>
              <a:t>Owner may require that source code must always be distributed, attribution be given to the author</a:t>
            </a:r>
          </a:p>
          <a:p>
            <a:pPr lvl="1">
              <a:buFontTx/>
              <a:buChar char="-"/>
            </a:pPr>
            <a:r>
              <a:rPr lang="en-SG" dirty="0"/>
              <a:t>Copyleft are open source licences that ensure that the software REMAINS open source. (</a:t>
            </a:r>
            <a:r>
              <a:rPr lang="en-SG" dirty="0" err="1"/>
              <a:t>eg</a:t>
            </a:r>
            <a:r>
              <a:rPr lang="en-SG" dirty="0"/>
              <a:t> GPL)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5935600" y="885304"/>
            <a:ext cx="5326000" cy="54245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buChar char="Ø"/>
              <a:defRPr sz="2133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7200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buChar char="Ø"/>
              <a:defRPr sz="2133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3429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buChar char="Ø"/>
              <a:defRPr sz="2133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133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133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133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133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885825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Wingdings" panose="05000000000000000000" pitchFamily="2" charset="2"/>
              <a:buChar char="§"/>
              <a:defRPr sz="2133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None/>
              <a:defRPr sz="2133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r>
              <a:rPr lang="en-SG" kern="0" dirty="0"/>
              <a:t>Freeware and Shareware</a:t>
            </a:r>
          </a:p>
          <a:p>
            <a:pPr>
              <a:buFontTx/>
              <a:buChar char="-"/>
            </a:pPr>
            <a:r>
              <a:rPr lang="en-SG" kern="0" dirty="0"/>
              <a:t>Similar to proprietary software except that they are free</a:t>
            </a:r>
          </a:p>
          <a:p>
            <a:pPr>
              <a:buFontTx/>
              <a:buChar char="-"/>
            </a:pPr>
            <a:r>
              <a:rPr lang="en-SG" kern="0" dirty="0"/>
              <a:t>Trial or limited functionality </a:t>
            </a:r>
          </a:p>
          <a:p>
            <a:pPr>
              <a:buFontTx/>
              <a:buChar char="-"/>
            </a:pPr>
            <a:endParaRPr lang="en-SG" kern="0" dirty="0"/>
          </a:p>
          <a:p>
            <a:r>
              <a:rPr lang="en-SG" dirty="0"/>
              <a:t>Proprietary/ Commercial (Product)</a:t>
            </a:r>
          </a:p>
          <a:p>
            <a:pPr>
              <a:buFontTx/>
              <a:buChar char="-"/>
            </a:pPr>
            <a:r>
              <a:rPr lang="en-SG" dirty="0"/>
              <a:t>Commercial software</a:t>
            </a:r>
          </a:p>
          <a:p>
            <a:pPr>
              <a:buFontTx/>
              <a:buChar char="-"/>
            </a:pPr>
            <a:r>
              <a:rPr lang="en-SG" dirty="0"/>
              <a:t>Source code are kept secret</a:t>
            </a:r>
          </a:p>
          <a:p>
            <a:pPr>
              <a:buFontTx/>
              <a:buChar char="-"/>
            </a:pPr>
            <a:r>
              <a:rPr lang="en-SG" dirty="0"/>
              <a:t>Illegal to copy, modify or distribute</a:t>
            </a:r>
          </a:p>
          <a:p>
            <a:pPr>
              <a:buFontTx/>
              <a:buChar char="-"/>
            </a:pPr>
            <a:endParaRPr lang="en-SG" dirty="0"/>
          </a:p>
          <a:p>
            <a:r>
              <a:rPr lang="en-SG" dirty="0"/>
              <a:t>Dual or Hybrid license </a:t>
            </a:r>
          </a:p>
          <a:p>
            <a:pPr lvl="1"/>
            <a:r>
              <a:rPr lang="en-SG" dirty="0"/>
              <a:t>Often incorporate an Open Source together with a commercial license</a:t>
            </a:r>
          </a:p>
          <a:p>
            <a:pPr lvl="1"/>
            <a:r>
              <a:rPr lang="en-SG" dirty="0"/>
              <a:t>Uses Open Source license to let users add features to the software. Once a baseline set of features is there, it will be release as a commercial license with support (bug fixes)</a:t>
            </a:r>
          </a:p>
          <a:p>
            <a:pPr marL="0" indent="0">
              <a:buNone/>
            </a:pPr>
            <a:endParaRPr lang="en-SG" kern="0" dirty="0"/>
          </a:p>
          <a:p>
            <a:pPr>
              <a:buFontTx/>
              <a:buChar char="-"/>
            </a:pPr>
            <a:endParaRPr lang="en-SG" kern="0" dirty="0"/>
          </a:p>
          <a:p>
            <a:pPr>
              <a:buFontTx/>
              <a:buChar char="-"/>
            </a:pPr>
            <a:endParaRPr lang="en-SG" kern="0" dirty="0"/>
          </a:p>
          <a:p>
            <a:pPr>
              <a:buFontTx/>
              <a:buChar char="-"/>
            </a:pPr>
            <a:endParaRPr lang="en-SG" kern="0" dirty="0"/>
          </a:p>
        </p:txBody>
      </p:sp>
    </p:spTree>
    <p:extLst>
      <p:ext uri="{BB962C8B-B14F-4D97-AF65-F5344CB8AC3E}">
        <p14:creationId xmlns:p14="http://schemas.microsoft.com/office/powerpoint/2010/main" val="312151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Main Topics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SG" dirty="0"/>
              <a:t>Code of Conduct for Computing Professional (Topic 1, Case Study 1)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Legal Issues</a:t>
            </a:r>
          </a:p>
          <a:p>
            <a:pPr lvl="1"/>
            <a:r>
              <a:rPr lang="en-SG" dirty="0"/>
              <a:t>Personal Data Protection Act (Topic 2A , Case Study 2, Case Study 3)</a:t>
            </a:r>
          </a:p>
          <a:p>
            <a:pPr lvl="1"/>
            <a:r>
              <a:rPr lang="en-SG" dirty="0"/>
              <a:t>Intellectual Properties (Topic 2B, Case Study 4)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Impact of Technology </a:t>
            </a:r>
            <a:r>
              <a:rPr lang="en-US" dirty="0"/>
              <a:t>on lifestyle and workplace for social and economic developments. 	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66136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Creative Commons Licenses (Not For Software)</a:t>
            </a:r>
            <a:br>
              <a:rPr lang="en-SG" dirty="0"/>
            </a:br>
            <a:r>
              <a:rPr lang="en-SG" sz="1800" dirty="0"/>
              <a:t>(Refer to Handout Notes)</a:t>
            </a:r>
            <a:endParaRPr lang="en-SG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78" y="3425521"/>
            <a:ext cx="9095193" cy="24644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678" y="1423987"/>
            <a:ext cx="10848975" cy="1552575"/>
          </a:xfrm>
          <a:prstGeom prst="rect">
            <a:avLst/>
          </a:prstGeom>
        </p:spPr>
      </p:pic>
      <p:pic>
        <p:nvPicPr>
          <p:cNvPr id="1026" name="Picture 2" descr="Image result for youtube icon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065" y="3380280"/>
            <a:ext cx="1017587" cy="101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7226" y="4443108"/>
            <a:ext cx="1177266" cy="109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69517" y="5819173"/>
            <a:ext cx="1704975" cy="7143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5678" y="6488668"/>
            <a:ext cx="743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Source : youtube.com. flickr.com,  jamendo.com, creativecommons.org</a:t>
            </a:r>
          </a:p>
        </p:txBody>
      </p:sp>
    </p:spTree>
    <p:extLst>
      <p:ext uri="{BB962C8B-B14F-4D97-AF65-F5344CB8AC3E}">
        <p14:creationId xmlns:p14="http://schemas.microsoft.com/office/powerpoint/2010/main" val="1746512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8E084-55F6-41E5-95FA-7F02C41A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Creative Commons License</a:t>
            </a:r>
          </a:p>
        </p:txBody>
      </p:sp>
      <p:pic>
        <p:nvPicPr>
          <p:cNvPr id="1026" name="Picture 2" descr="Image result for creative commons symbols">
            <a:extLst>
              <a:ext uri="{FF2B5EF4-FFF2-40B4-BE49-F238E27FC236}">
                <a16:creationId xmlns:a16="http://schemas.microsoft.com/office/drawing/2014/main" id="{DBD72784-0ED3-4B7A-BA16-BA27C7991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16" y="1160927"/>
            <a:ext cx="5609968" cy="560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552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7.4 Infringements</a:t>
            </a:r>
            <a:br>
              <a:rPr lang="en-SG" dirty="0"/>
            </a:br>
            <a:r>
              <a:rPr lang="en-SG" sz="1800" dirty="0"/>
              <a:t>Text Book Page 269 to 273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438" y="1597018"/>
            <a:ext cx="2845424" cy="16768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600" y="1597018"/>
            <a:ext cx="3048668" cy="18546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438" y="4055812"/>
            <a:ext cx="2743801" cy="203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7600" y="4055812"/>
            <a:ext cx="2489746" cy="158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025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Privacy Policies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305" y="1341584"/>
            <a:ext cx="10972800" cy="3337599"/>
          </a:xfrm>
        </p:spPr>
        <p:txBody>
          <a:bodyPr/>
          <a:lstStyle/>
          <a:p>
            <a:r>
              <a:rPr lang="en-SG" dirty="0"/>
              <a:t>Rules and practices followed by an organisation regarding collection, protection and use of personal or private data provided by users</a:t>
            </a:r>
          </a:p>
          <a:p>
            <a:r>
              <a:rPr lang="en-SG" dirty="0">
                <a:hlinkClick r:id="rId2"/>
              </a:rPr>
              <a:t>Personal Data Protection Act</a:t>
            </a:r>
            <a:endParaRPr lang="en-SG" dirty="0"/>
          </a:p>
          <a:p>
            <a:r>
              <a:rPr lang="en-SG" dirty="0"/>
              <a:t>Social Media</a:t>
            </a:r>
          </a:p>
          <a:p>
            <a:r>
              <a:rPr lang="en-SG" dirty="0"/>
              <a:t>Cloud Services</a:t>
            </a:r>
          </a:p>
        </p:txBody>
      </p:sp>
    </p:spTree>
    <p:extLst>
      <p:ext uri="{BB962C8B-B14F-4D97-AF65-F5344CB8AC3E}">
        <p14:creationId xmlns:p14="http://schemas.microsoft.com/office/powerpoint/2010/main" val="885994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7.5 Impact of Technology on Everyday Life</a:t>
            </a:r>
            <a:br>
              <a:rPr lang="en-SG" dirty="0"/>
            </a:br>
            <a:r>
              <a:rPr lang="en-SG" sz="1800" dirty="0"/>
              <a:t>Text Book Page 274 to 280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63" y="1597018"/>
            <a:ext cx="5369790" cy="1788027"/>
          </a:xfrm>
        </p:spPr>
        <p:txBody>
          <a:bodyPr/>
          <a:lstStyle/>
          <a:p>
            <a:r>
              <a:rPr lang="en-SG" dirty="0"/>
              <a:t>Social Impact</a:t>
            </a:r>
          </a:p>
          <a:p>
            <a:pPr lvl="1"/>
            <a:r>
              <a:rPr lang="en-SG" dirty="0"/>
              <a:t>How we interact with people</a:t>
            </a:r>
          </a:p>
          <a:p>
            <a:pPr lvl="1"/>
            <a:r>
              <a:rPr lang="en-SG" dirty="0"/>
              <a:t>Positive or Negative impact in our life</a:t>
            </a:r>
          </a:p>
          <a:p>
            <a:r>
              <a:rPr lang="en-SG" dirty="0"/>
              <a:t>Economical Impact</a:t>
            </a:r>
          </a:p>
          <a:p>
            <a:pPr lvl="1"/>
            <a:r>
              <a:rPr lang="en-SG" dirty="0"/>
              <a:t>Productivity, Employment</a:t>
            </a:r>
          </a:p>
          <a:p>
            <a:r>
              <a:rPr lang="en-SG" dirty="0"/>
              <a:t>Ethical Issues</a:t>
            </a:r>
          </a:p>
          <a:p>
            <a:pPr lvl="1"/>
            <a:r>
              <a:rPr lang="en-SG" dirty="0"/>
              <a:t>Right or Wrong ?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532097" y="3995225"/>
            <a:ext cx="9659903" cy="2862775"/>
            <a:chOff x="2532097" y="3990745"/>
            <a:chExt cx="9659903" cy="28627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2864" y="3990745"/>
              <a:ext cx="6859136" cy="286277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6064" y="3990745"/>
              <a:ext cx="1066800" cy="15240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532097" y="5582662"/>
              <a:ext cx="2800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Professor James H. Moor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827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000" y="0"/>
            <a:ext cx="12208000" cy="1143200"/>
          </a:xfrm>
        </p:spPr>
        <p:txBody>
          <a:bodyPr/>
          <a:lstStyle/>
          <a:p>
            <a:r>
              <a:rPr lang="en-SG" dirty="0"/>
              <a:t>Communication</a:t>
            </a:r>
            <a:br>
              <a:rPr lang="en-SG" dirty="0"/>
            </a:br>
            <a:r>
              <a:rPr lang="en-SG" sz="2000" dirty="0"/>
              <a:t>Internet, Social Media, Mobile devices</a:t>
            </a:r>
            <a:endParaRPr lang="en-S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23" y="1143200"/>
            <a:ext cx="6335889" cy="22856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23" y="3592069"/>
            <a:ext cx="6335889" cy="28831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200" y="2286029"/>
            <a:ext cx="5109212" cy="226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6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000" y="0"/>
            <a:ext cx="12208000" cy="981635"/>
          </a:xfrm>
        </p:spPr>
        <p:txBody>
          <a:bodyPr/>
          <a:lstStyle/>
          <a:p>
            <a:r>
              <a:rPr lang="en-SG" dirty="0"/>
              <a:t>Education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0051"/>
            <a:ext cx="7253426" cy="48952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175" y="671827"/>
            <a:ext cx="6421077" cy="291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77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000" y="0"/>
            <a:ext cx="12208000" cy="981635"/>
          </a:xfrm>
        </p:spPr>
        <p:txBody>
          <a:bodyPr/>
          <a:lstStyle/>
          <a:p>
            <a:r>
              <a:rPr lang="en-SG" dirty="0"/>
              <a:t>Education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8" y="705298"/>
            <a:ext cx="7621670" cy="35060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168" y="4422073"/>
            <a:ext cx="7672481" cy="133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991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000" y="0"/>
            <a:ext cx="12208000" cy="981635"/>
          </a:xfrm>
        </p:spPr>
        <p:txBody>
          <a:bodyPr/>
          <a:lstStyle/>
          <a:p>
            <a:r>
              <a:rPr lang="en-SG" dirty="0"/>
              <a:t>Finance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72" y="790646"/>
            <a:ext cx="7672481" cy="3785532"/>
          </a:xfrm>
          <a:prstGeom prst="rect">
            <a:avLst/>
          </a:prstGeom>
        </p:spPr>
      </p:pic>
      <p:sp>
        <p:nvSpPr>
          <p:cNvPr id="4" name="Oval Callout 3"/>
          <p:cNvSpPr/>
          <p:nvPr/>
        </p:nvSpPr>
        <p:spPr>
          <a:xfrm>
            <a:off x="7962314" y="323556"/>
            <a:ext cx="2560320" cy="1420837"/>
          </a:xfrm>
          <a:prstGeom prst="wedgeEllipseCallout">
            <a:avLst>
              <a:gd name="adj1" fmla="val -53800"/>
              <a:gd name="adj2" fmla="val 60119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Cashless Society</a:t>
            </a:r>
          </a:p>
        </p:txBody>
      </p:sp>
    </p:spTree>
    <p:extLst>
      <p:ext uri="{BB962C8B-B14F-4D97-AF65-F5344CB8AC3E}">
        <p14:creationId xmlns:p14="http://schemas.microsoft.com/office/powerpoint/2010/main" val="197926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edia-exp2.licdn.com/mpr/mpr/AAEAAQAAAAAAAAvdAAAAJDMzZTRlNjc2LTFlMDctNDY2Zi04YmEwLThmMDkzNzMzYzE3O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015478" cy="640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000" y="0"/>
            <a:ext cx="12208000" cy="981635"/>
          </a:xfrm>
        </p:spPr>
        <p:txBody>
          <a:bodyPr/>
          <a:lstStyle/>
          <a:p>
            <a:r>
              <a:rPr lang="en-SG" dirty="0"/>
              <a:t>Finance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37" y="629177"/>
            <a:ext cx="7672481" cy="44460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808" y="4952531"/>
            <a:ext cx="7621670" cy="190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311C05-214D-4F48-37CB-6DD9906B13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Why do we need Ethics in Computing ?</a:t>
            </a:r>
          </a:p>
        </p:txBody>
      </p:sp>
    </p:spTree>
    <p:extLst>
      <p:ext uri="{BB962C8B-B14F-4D97-AF65-F5344CB8AC3E}">
        <p14:creationId xmlns:p14="http://schemas.microsoft.com/office/powerpoint/2010/main" val="1894005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000" y="0"/>
            <a:ext cx="12208000" cy="981635"/>
          </a:xfrm>
        </p:spPr>
        <p:txBody>
          <a:bodyPr/>
          <a:lstStyle/>
          <a:p>
            <a:r>
              <a:rPr lang="en-SG" dirty="0"/>
              <a:t>Healthcare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87" y="792953"/>
            <a:ext cx="7520048" cy="409040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73612" y="51561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http://</a:t>
            </a:r>
            <a:r>
              <a:rPr lang="en-SG" dirty="0">
                <a:hlinkClick r:id="rId3"/>
              </a:rPr>
              <a:t>www.aljazeera.com/news/2017/12/robots-changing-future-healthcare-171227082514530.html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581608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000" y="0"/>
            <a:ext cx="12208000" cy="981635"/>
          </a:xfrm>
        </p:spPr>
        <p:txBody>
          <a:bodyPr/>
          <a:lstStyle/>
          <a:p>
            <a:r>
              <a:rPr lang="en-SG" dirty="0"/>
              <a:t>Healthcare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5" y="615875"/>
            <a:ext cx="7570859" cy="48017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654" y="5087993"/>
            <a:ext cx="7223346" cy="177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9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000" y="0"/>
            <a:ext cx="12208000" cy="981635"/>
          </a:xfrm>
        </p:spPr>
        <p:txBody>
          <a:bodyPr/>
          <a:lstStyle/>
          <a:p>
            <a:r>
              <a:rPr lang="en-SG" dirty="0"/>
              <a:t>Transportation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77" y="726237"/>
            <a:ext cx="7774104" cy="402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4295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000" y="0"/>
            <a:ext cx="12208000" cy="981635"/>
          </a:xfrm>
        </p:spPr>
        <p:txBody>
          <a:bodyPr/>
          <a:lstStyle/>
          <a:p>
            <a:r>
              <a:rPr lang="en-SG" dirty="0"/>
              <a:t>Transportation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56" y="724922"/>
            <a:ext cx="7621670" cy="43952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382" y="5411327"/>
            <a:ext cx="6249770" cy="115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80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000" y="0"/>
            <a:ext cx="12208000" cy="981635"/>
          </a:xfrm>
        </p:spPr>
        <p:txBody>
          <a:bodyPr/>
          <a:lstStyle/>
          <a:p>
            <a:r>
              <a:rPr lang="en-SG" dirty="0"/>
              <a:t>Entertainment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27" y="703040"/>
            <a:ext cx="7469237" cy="359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555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000" y="0"/>
            <a:ext cx="12208000" cy="981635"/>
          </a:xfrm>
        </p:spPr>
        <p:txBody>
          <a:bodyPr/>
          <a:lstStyle/>
          <a:p>
            <a:r>
              <a:rPr lang="en-SG" dirty="0"/>
              <a:t>Entertainment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331" y="4947615"/>
            <a:ext cx="7469237" cy="16895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18" y="775115"/>
            <a:ext cx="7316803" cy="29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1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Logistics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hlinkClick r:id="rId2"/>
              </a:rPr>
              <a:t>Kiva Robots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618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CF917-CEC9-48B9-8634-1487513DB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5295" y="0"/>
            <a:ext cx="12208000" cy="1143200"/>
          </a:xfrm>
        </p:spPr>
        <p:txBody>
          <a:bodyPr/>
          <a:lstStyle/>
          <a:p>
            <a:r>
              <a:rPr lang="en-SG" dirty="0"/>
              <a:t>Code of Conduct for Computing Professionals </a:t>
            </a:r>
            <a:br>
              <a:rPr lang="en-SG" dirty="0"/>
            </a:br>
            <a:r>
              <a:rPr lang="en-SG" sz="1200" dirty="0"/>
              <a:t>Refer to Textbook : Cambridge AS/A, Ch9 (pg99-108)</a:t>
            </a:r>
            <a:br>
              <a:rPr lang="en-SG" dirty="0"/>
            </a:b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01583-B284-4EB6-96D7-DC8B8DAAE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305" y="1116971"/>
            <a:ext cx="10972800" cy="5528378"/>
          </a:xfrm>
        </p:spPr>
        <p:txBody>
          <a:bodyPr/>
          <a:lstStyle/>
          <a:p>
            <a:r>
              <a:rPr lang="en-SG" dirty="0"/>
              <a:t>Code of Conduct</a:t>
            </a:r>
          </a:p>
          <a:p>
            <a:pPr lvl="1"/>
            <a:r>
              <a:rPr lang="en-SG" dirty="0"/>
              <a:t>ACM , Association of Computer Manufacturer</a:t>
            </a:r>
          </a:p>
          <a:p>
            <a:pPr lvl="1"/>
            <a:r>
              <a:rPr lang="en-SG" dirty="0"/>
              <a:t>IEEE</a:t>
            </a:r>
          </a:p>
          <a:p>
            <a:r>
              <a:rPr lang="en-SG" dirty="0"/>
              <a:t>Principles</a:t>
            </a:r>
          </a:p>
          <a:p>
            <a:pPr marL="0" indent="0" algn="just">
              <a:buNone/>
            </a:pPr>
            <a:r>
              <a:rPr lang="en-US" sz="1600" b="1" dirty="0">
                <a:latin typeface="SimHei" panose="02010609060101010101" pitchFamily="49" charset="-122"/>
                <a:ea typeface="SimHei" panose="02010609060101010101" pitchFamily="49" charset="-122"/>
              </a:rPr>
              <a:t>1 </a:t>
            </a:r>
            <a:r>
              <a:rPr lang="en-US" sz="1600" dirty="0">
                <a:latin typeface="SimHei" panose="02010609060101010101" pitchFamily="49" charset="-122"/>
                <a:ea typeface="SimHei" panose="02010609060101010101" pitchFamily="49" charset="-122"/>
              </a:rPr>
              <a:t>PUBLIC - Software engineers shall act consistently with the public interest.</a:t>
            </a:r>
          </a:p>
          <a:p>
            <a:pPr marL="0" indent="0" algn="just">
              <a:buNone/>
            </a:pPr>
            <a:r>
              <a:rPr lang="en-US" sz="1600" b="1" dirty="0">
                <a:latin typeface="SimHei" panose="02010609060101010101" pitchFamily="49" charset="-122"/>
                <a:ea typeface="SimHei" panose="02010609060101010101" pitchFamily="49" charset="-122"/>
              </a:rPr>
              <a:t>2 </a:t>
            </a:r>
            <a:r>
              <a:rPr lang="en-US" sz="1600" dirty="0">
                <a:latin typeface="SimHei" panose="02010609060101010101" pitchFamily="49" charset="-122"/>
                <a:ea typeface="SimHei" panose="02010609060101010101" pitchFamily="49" charset="-122"/>
              </a:rPr>
              <a:t>CLIENT AND EMPLOYER - Software engineers shall act in a manner that is in the best</a:t>
            </a:r>
          </a:p>
          <a:p>
            <a:pPr marL="0" indent="0" algn="just">
              <a:buNone/>
            </a:pPr>
            <a:r>
              <a:rPr lang="en-US" sz="1600" dirty="0">
                <a:latin typeface="SimHei" panose="02010609060101010101" pitchFamily="49" charset="-122"/>
                <a:ea typeface="SimHei" panose="02010609060101010101" pitchFamily="49" charset="-122"/>
              </a:rPr>
              <a:t>interests of their client and employer consistent with the public interest.</a:t>
            </a:r>
          </a:p>
          <a:p>
            <a:pPr marL="0" indent="0" algn="just">
              <a:buNone/>
            </a:pPr>
            <a:r>
              <a:rPr lang="en-US" sz="1600" b="1" dirty="0">
                <a:latin typeface="SimHei" panose="02010609060101010101" pitchFamily="49" charset="-122"/>
                <a:ea typeface="SimHei" panose="02010609060101010101" pitchFamily="49" charset="-122"/>
              </a:rPr>
              <a:t>3 </a:t>
            </a:r>
            <a:r>
              <a:rPr lang="en-US" sz="1600" dirty="0">
                <a:latin typeface="SimHei" panose="02010609060101010101" pitchFamily="49" charset="-122"/>
                <a:ea typeface="SimHei" panose="02010609060101010101" pitchFamily="49" charset="-122"/>
              </a:rPr>
              <a:t>PRODUCT - Software engineers shall ensure that their products and related modifications</a:t>
            </a:r>
          </a:p>
          <a:p>
            <a:pPr marL="0" indent="0" algn="just">
              <a:buNone/>
            </a:pPr>
            <a:r>
              <a:rPr lang="en-US" sz="1600" dirty="0">
                <a:latin typeface="SimHei" panose="02010609060101010101" pitchFamily="49" charset="-122"/>
                <a:ea typeface="SimHei" panose="02010609060101010101" pitchFamily="49" charset="-122"/>
              </a:rPr>
              <a:t>meet the highest professional standards possible.</a:t>
            </a:r>
          </a:p>
          <a:p>
            <a:pPr marL="0" indent="0" algn="just">
              <a:buNone/>
            </a:pPr>
            <a:r>
              <a:rPr lang="en-US" sz="1600" b="1" dirty="0">
                <a:latin typeface="SimHei" panose="02010609060101010101" pitchFamily="49" charset="-122"/>
                <a:ea typeface="SimHei" panose="02010609060101010101" pitchFamily="49" charset="-122"/>
              </a:rPr>
              <a:t>4 </a:t>
            </a:r>
            <a:r>
              <a:rPr lang="en-US" sz="1600" dirty="0">
                <a:latin typeface="SimHei" panose="02010609060101010101" pitchFamily="49" charset="-122"/>
                <a:ea typeface="SimHei" panose="02010609060101010101" pitchFamily="49" charset="-122"/>
              </a:rPr>
              <a:t>JUDGMENT - Software engineers shall maintain integrity and independence in their</a:t>
            </a:r>
          </a:p>
          <a:p>
            <a:pPr marL="0" indent="0" algn="just">
              <a:buNone/>
            </a:pPr>
            <a:r>
              <a:rPr lang="en-SG" sz="1600" dirty="0">
                <a:latin typeface="SimHei" panose="02010609060101010101" pitchFamily="49" charset="-122"/>
                <a:ea typeface="SimHei" panose="02010609060101010101" pitchFamily="49" charset="-122"/>
              </a:rPr>
              <a:t>professional judgment.</a:t>
            </a:r>
          </a:p>
          <a:p>
            <a:pPr marL="0" indent="0" algn="just">
              <a:buNone/>
            </a:pPr>
            <a:r>
              <a:rPr lang="en-US" sz="1600" b="1" dirty="0">
                <a:latin typeface="SimHei" panose="02010609060101010101" pitchFamily="49" charset="-122"/>
                <a:ea typeface="SimHei" panose="02010609060101010101" pitchFamily="49" charset="-122"/>
              </a:rPr>
              <a:t>5 </a:t>
            </a:r>
            <a:r>
              <a:rPr lang="en-US" sz="1600" dirty="0">
                <a:latin typeface="SimHei" panose="02010609060101010101" pitchFamily="49" charset="-122"/>
                <a:ea typeface="SimHei" panose="02010609060101010101" pitchFamily="49" charset="-122"/>
              </a:rPr>
              <a:t>MANAGEMENT - Software engineering managers and leaders shall subscribe to and</a:t>
            </a:r>
          </a:p>
          <a:p>
            <a:pPr marL="0" indent="0" algn="just">
              <a:buNone/>
            </a:pPr>
            <a:r>
              <a:rPr lang="en-US" sz="1600" dirty="0">
                <a:latin typeface="SimHei" panose="02010609060101010101" pitchFamily="49" charset="-122"/>
                <a:ea typeface="SimHei" panose="02010609060101010101" pitchFamily="49" charset="-122"/>
              </a:rPr>
              <a:t>promote an ethical approach to the management of software development and</a:t>
            </a:r>
          </a:p>
          <a:p>
            <a:pPr marL="0" indent="0" algn="just">
              <a:buNone/>
            </a:pPr>
            <a:r>
              <a:rPr lang="en-SG" sz="1600" dirty="0">
                <a:latin typeface="SimHei" panose="02010609060101010101" pitchFamily="49" charset="-122"/>
                <a:ea typeface="SimHei" panose="02010609060101010101" pitchFamily="49" charset="-122"/>
              </a:rPr>
              <a:t>maintenance.</a:t>
            </a:r>
          </a:p>
          <a:p>
            <a:pPr marL="0" indent="0" algn="just">
              <a:buNone/>
            </a:pPr>
            <a:r>
              <a:rPr lang="en-US" sz="1600" b="1" dirty="0">
                <a:latin typeface="SimHei" panose="02010609060101010101" pitchFamily="49" charset="-122"/>
                <a:ea typeface="SimHei" panose="02010609060101010101" pitchFamily="49" charset="-122"/>
              </a:rPr>
              <a:t>6 </a:t>
            </a:r>
            <a:r>
              <a:rPr lang="en-US" sz="1600" dirty="0">
                <a:latin typeface="SimHei" panose="02010609060101010101" pitchFamily="49" charset="-122"/>
                <a:ea typeface="SimHei" panose="02010609060101010101" pitchFamily="49" charset="-122"/>
              </a:rPr>
              <a:t>PROFESSION - Software engineers shall advance the integrity and reputation of the</a:t>
            </a:r>
          </a:p>
          <a:p>
            <a:pPr marL="0" indent="0" algn="just">
              <a:buNone/>
            </a:pPr>
            <a:r>
              <a:rPr lang="en-US" sz="1600" dirty="0">
                <a:latin typeface="SimHei" panose="02010609060101010101" pitchFamily="49" charset="-122"/>
                <a:ea typeface="SimHei" panose="02010609060101010101" pitchFamily="49" charset="-122"/>
              </a:rPr>
              <a:t>profession consistent with the public interest.</a:t>
            </a:r>
          </a:p>
          <a:p>
            <a:pPr marL="0" indent="0" algn="just">
              <a:buNone/>
            </a:pPr>
            <a:r>
              <a:rPr lang="en-US" sz="1600" b="1" dirty="0">
                <a:latin typeface="SimHei" panose="02010609060101010101" pitchFamily="49" charset="-122"/>
                <a:ea typeface="SimHei" panose="02010609060101010101" pitchFamily="49" charset="-122"/>
              </a:rPr>
              <a:t>7 </a:t>
            </a:r>
            <a:r>
              <a:rPr lang="en-US" sz="1600" dirty="0">
                <a:latin typeface="SimHei" panose="02010609060101010101" pitchFamily="49" charset="-122"/>
                <a:ea typeface="SimHei" panose="02010609060101010101" pitchFamily="49" charset="-122"/>
              </a:rPr>
              <a:t>COLLEAGUES - Software engineers shall be fair to and supportive of their colleagues.</a:t>
            </a:r>
          </a:p>
          <a:p>
            <a:pPr marL="0" indent="0" algn="just">
              <a:buNone/>
            </a:pPr>
            <a:r>
              <a:rPr lang="en-US" sz="1600" b="1" dirty="0">
                <a:latin typeface="SimHei" panose="02010609060101010101" pitchFamily="49" charset="-122"/>
                <a:ea typeface="SimHei" panose="02010609060101010101" pitchFamily="49" charset="-122"/>
              </a:rPr>
              <a:t>8 </a:t>
            </a:r>
            <a:r>
              <a:rPr lang="en-US" sz="1600" dirty="0">
                <a:latin typeface="SimHei" panose="02010609060101010101" pitchFamily="49" charset="-122"/>
                <a:ea typeface="SimHei" panose="02010609060101010101" pitchFamily="49" charset="-122"/>
              </a:rPr>
              <a:t>SELF - Software engineers shall participate in lifelong learning regarding the practice of</a:t>
            </a:r>
          </a:p>
          <a:p>
            <a:pPr marL="0" indent="0" algn="just">
              <a:buNone/>
            </a:pPr>
            <a:r>
              <a:rPr lang="en-US" sz="1600" dirty="0">
                <a:latin typeface="SimHei" panose="02010609060101010101" pitchFamily="49" charset="-122"/>
                <a:ea typeface="SimHei" panose="02010609060101010101" pitchFamily="49" charset="-122"/>
              </a:rPr>
              <a:t>their profession and shall promote an ethical approach to the practice of the profession.</a:t>
            </a:r>
            <a:endParaRPr lang="en-SG" sz="16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5216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7C850-1388-49D1-91F0-0B1E17D5F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00" y="0"/>
            <a:ext cx="12208000" cy="720436"/>
          </a:xfrm>
        </p:spPr>
        <p:txBody>
          <a:bodyPr/>
          <a:lstStyle/>
          <a:p>
            <a:r>
              <a:rPr lang="en-SG" b="1" noProof="1"/>
              <a:t>Data Protection under PDPA</a:t>
            </a:r>
            <a:br>
              <a:rPr lang="en-SG" noProof="1"/>
            </a:br>
            <a:endParaRPr lang="en-SG" noProof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D8789-B15B-41D9-A75E-2AEB3E1A7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818" y="720436"/>
            <a:ext cx="10972800" cy="6137564"/>
          </a:xfrm>
        </p:spPr>
        <p:txBody>
          <a:bodyPr/>
          <a:lstStyle/>
          <a:p>
            <a:pPr marL="0" indent="0">
              <a:buNone/>
            </a:pPr>
            <a:endParaRPr lang="en-SG" noProof="1"/>
          </a:p>
          <a:p>
            <a:r>
              <a:rPr lang="en-SG" noProof="1"/>
              <a:t>Personal data refers to data, whether true or not, about an individual who can be identified from that data; or from that data and other information to which the organisation has or is likely to have access.</a:t>
            </a:r>
          </a:p>
          <a:p>
            <a:pPr marL="0" indent="0">
              <a:buNone/>
            </a:pPr>
            <a:endParaRPr lang="en-SG" noProof="1"/>
          </a:p>
          <a:p>
            <a:pPr lvl="1">
              <a:buFont typeface="Wingdings" panose="05000000000000000000" pitchFamily="2" charset="2"/>
              <a:buChar char="Ø"/>
            </a:pPr>
            <a:r>
              <a:rPr lang="en-SG" b="0" i="0" noProof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Direct link to a particular person, Eg NRIC, fingerprint, contact number</a:t>
            </a:r>
          </a:p>
          <a:p>
            <a:pPr lvl="1" indent="0">
              <a:buNone/>
            </a:pPr>
            <a:endParaRPr lang="en-SG" b="0" i="0" noProof="1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SG" b="0" i="0" noProof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Different pieces of information, which collected together can lead to the identification of a particular person, example the IP Address used when accessing the Web</a:t>
            </a:r>
          </a:p>
          <a:p>
            <a:pPr lvl="1" indent="0">
              <a:buNone/>
            </a:pPr>
            <a:endParaRPr lang="en-SG" noProof="1">
              <a:solidFill>
                <a:schemeClr val="bg1"/>
              </a:solidFill>
            </a:endParaRPr>
          </a:p>
          <a:p>
            <a:r>
              <a:rPr lang="en-SG" noProof="1"/>
              <a:t>Personal Data Protection Act (SGP)</a:t>
            </a:r>
          </a:p>
          <a:p>
            <a:pPr lvl="1"/>
            <a:r>
              <a:rPr lang="en-SG" noProof="1"/>
              <a:t>The PDPA governs the </a:t>
            </a:r>
            <a:r>
              <a:rPr lang="en-SG" b="1" noProof="1"/>
              <a:t>collection</a:t>
            </a:r>
            <a:r>
              <a:rPr lang="en-SG" noProof="1"/>
              <a:t>, </a:t>
            </a:r>
            <a:r>
              <a:rPr lang="en-SG" b="1" noProof="1"/>
              <a:t>use</a:t>
            </a:r>
            <a:r>
              <a:rPr lang="en-SG" noProof="1"/>
              <a:t> and </a:t>
            </a:r>
            <a:r>
              <a:rPr lang="en-SG" b="1" noProof="1"/>
              <a:t>disclosure</a:t>
            </a:r>
            <a:r>
              <a:rPr lang="en-SG" noProof="1"/>
              <a:t> of </a:t>
            </a:r>
            <a:r>
              <a:rPr lang="en-SG" b="1" noProof="1"/>
              <a:t>individuals</a:t>
            </a:r>
            <a:r>
              <a:rPr lang="en-SG" noProof="1"/>
              <a:t>’ personal data by organisations in a manner that recognises both the </a:t>
            </a:r>
            <a:r>
              <a:rPr lang="en-SG" b="1" noProof="1"/>
              <a:t>right of individuals to protect their personal data</a:t>
            </a:r>
            <a:r>
              <a:rPr lang="en-SG" noProof="1"/>
              <a:t> and the </a:t>
            </a:r>
            <a:r>
              <a:rPr lang="en-SG" b="1" noProof="1"/>
              <a:t>need of organisations to collect, use and disclose personal data</a:t>
            </a:r>
            <a:r>
              <a:rPr lang="en-SG" noProof="1"/>
              <a:t> for purposes that a reasonable person would consider appropriate in the circumstances.</a:t>
            </a:r>
          </a:p>
          <a:p>
            <a:endParaRPr lang="en-SG" noProof="1"/>
          </a:p>
          <a:p>
            <a:pPr lvl="1"/>
            <a:endParaRPr lang="en-SG" noProof="1"/>
          </a:p>
          <a:p>
            <a:endParaRPr lang="en-SG" noProof="1"/>
          </a:p>
        </p:txBody>
      </p:sp>
    </p:spTree>
    <p:extLst>
      <p:ext uri="{BB962C8B-B14F-4D97-AF65-F5344CB8AC3E}">
        <p14:creationId xmlns:p14="http://schemas.microsoft.com/office/powerpoint/2010/main" val="2848076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D5BC3-6702-42E9-970B-09D86AF6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Which of the followings is/are considered as Personal Data</a:t>
            </a:r>
            <a:br>
              <a:rPr lang="en-SG" dirty="0"/>
            </a:b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E952D-3395-4C02-99FB-B861505A5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084534"/>
            <a:ext cx="10972800" cy="3706666"/>
          </a:xfrm>
        </p:spPr>
        <p:txBody>
          <a:bodyPr/>
          <a:lstStyle/>
          <a:p>
            <a:pPr lvl="1"/>
            <a:r>
              <a:rPr lang="en-SG" dirty="0"/>
              <a:t>NRIC</a:t>
            </a:r>
          </a:p>
          <a:p>
            <a:pPr lvl="1"/>
            <a:r>
              <a:rPr lang="en-SG" dirty="0"/>
              <a:t>Contact Number</a:t>
            </a:r>
          </a:p>
          <a:p>
            <a:pPr lvl="1"/>
            <a:r>
              <a:rPr lang="en-SG" dirty="0"/>
              <a:t>Images, Comments  that you post on social media</a:t>
            </a:r>
          </a:p>
          <a:p>
            <a:pPr lvl="1"/>
            <a:r>
              <a:rPr lang="en-SG" dirty="0"/>
              <a:t>GPS records of your activity</a:t>
            </a:r>
          </a:p>
          <a:p>
            <a:pPr lvl="1"/>
            <a:r>
              <a:rPr lang="en-SG" dirty="0" err="1"/>
              <a:t>TraceTogether</a:t>
            </a:r>
            <a:r>
              <a:rPr lang="en-SG" dirty="0"/>
              <a:t> Logs</a:t>
            </a:r>
          </a:p>
          <a:p>
            <a:pPr lvl="1"/>
            <a:r>
              <a:rPr lang="en-SG" dirty="0"/>
              <a:t>Your vote in the General Election</a:t>
            </a:r>
          </a:p>
          <a:p>
            <a:pPr lvl="1"/>
            <a:r>
              <a:rPr lang="en-SG" dirty="0"/>
              <a:t>CCTV captured images </a:t>
            </a:r>
          </a:p>
          <a:p>
            <a:pPr lvl="1"/>
            <a:r>
              <a:rPr lang="en-SG" dirty="0"/>
              <a:t>Research papers that you published</a:t>
            </a:r>
          </a:p>
          <a:p>
            <a:pPr lvl="1"/>
            <a:r>
              <a:rPr lang="en-SG" dirty="0"/>
              <a:t>Homework assignments that you have submitted</a:t>
            </a:r>
          </a:p>
          <a:p>
            <a:pPr lvl="1"/>
            <a:r>
              <a:rPr lang="en-SG" dirty="0"/>
              <a:t>Program code that you write for a company</a:t>
            </a:r>
          </a:p>
          <a:p>
            <a:pPr lvl="1"/>
            <a:r>
              <a:rPr lang="en-SG" dirty="0"/>
              <a:t>Websites that you have accessed from you browsers</a:t>
            </a:r>
          </a:p>
        </p:txBody>
      </p:sp>
    </p:spTree>
    <p:extLst>
      <p:ext uri="{BB962C8B-B14F-4D97-AF65-F5344CB8AC3E}">
        <p14:creationId xmlns:p14="http://schemas.microsoft.com/office/powerpoint/2010/main" val="2157097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D08F0-C1A9-43DA-93E7-69596FA18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Obligations of Organisations Managing your Personal Data</a:t>
            </a:r>
            <a:br>
              <a:rPr lang="en-SG" dirty="0">
                <a:solidFill>
                  <a:schemeClr val="bg1"/>
                </a:solidFill>
              </a:rPr>
            </a:b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22D83-14CD-45D9-BBB3-640EAE5BE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8400" y="1182737"/>
            <a:ext cx="9719733" cy="4777798"/>
          </a:xfrm>
        </p:spPr>
        <p:txBody>
          <a:bodyPr anchor="ctr"/>
          <a:lstStyle/>
          <a:p>
            <a:pPr marL="514350" indent="-514350">
              <a:buFont typeface="+mj-lt"/>
              <a:buAutoNum type="arabicPeriod"/>
            </a:pPr>
            <a:r>
              <a:rPr lang="en-SG" dirty="0"/>
              <a:t>Consent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Purpose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Notification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Access and Correction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Accuracy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Protection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Retention Limit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Transfer Limitation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Accountability</a:t>
            </a:r>
          </a:p>
          <a:p>
            <a:pPr marL="514350" indent="-514350">
              <a:buFont typeface="+mj-lt"/>
              <a:buAutoNum type="arabi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78636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A8A51-C604-49C3-B8FB-60D4CD194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Managing your own Personal Data</a:t>
            </a:r>
            <a:br>
              <a:rPr lang="en-SG" dirty="0">
                <a:solidFill>
                  <a:schemeClr val="bg1"/>
                </a:solidFill>
              </a:rPr>
            </a:b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4E642-424C-4B71-8AAD-E9E4F94E6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66473" y="1760200"/>
            <a:ext cx="7407563" cy="333759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Avenir"/>
              </a:rPr>
              <a:t>Always think about who you are giving your personal data to and why.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Avenir"/>
              </a:rPr>
              <a:t>Carefully consider how much personal data you choose to post or share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b="0" i="0" dirty="0">
                <a:solidFill>
                  <a:schemeClr val="bg1"/>
                </a:solidFill>
                <a:effectLst/>
                <a:latin typeface="Avenir"/>
              </a:rPr>
              <a:t>Read website privacy notices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Avenir"/>
              </a:rPr>
              <a:t>Control your browser settings and decide how you want to be tracked, if at all.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32634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E1AC46-1178-4A45-870F-133744B296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 Data Privacy == Data Security 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1BF4F-B110-4840-AE74-9E16F60C1C3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5875" y="454025"/>
            <a:ext cx="12207875" cy="1143000"/>
          </a:xfrm>
        </p:spPr>
        <p:txBody>
          <a:bodyPr/>
          <a:lstStyle/>
          <a:p>
            <a:r>
              <a:rPr lang="en-SG" dirty="0"/>
              <a:t>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2BE8D-C58F-4EDE-A13D-6D4C858E5D2C}"/>
              </a:ext>
            </a:extLst>
          </p:cNvPr>
          <p:cNvSpPr txBox="1"/>
          <p:nvPr/>
        </p:nvSpPr>
        <p:spPr>
          <a:xfrm>
            <a:off x="766618" y="3436736"/>
            <a:ext cx="4156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</a:rPr>
              <a:t>Deals with how Personal Data is handled (collect, use, disclose, protected and stored) in compliance with regulations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39408C-9E1E-43A9-80F5-C847CBD3D575}"/>
              </a:ext>
            </a:extLst>
          </p:cNvPr>
          <p:cNvSpPr txBox="1"/>
          <p:nvPr/>
        </p:nvSpPr>
        <p:spPr>
          <a:xfrm>
            <a:off x="6096000" y="3420266"/>
            <a:ext cx="386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1"/>
                </a:solidFill>
              </a:rPr>
              <a:t>Ensures that only authenticated and authorised users can access the Data</a:t>
            </a:r>
          </a:p>
        </p:txBody>
      </p:sp>
    </p:spTree>
    <p:extLst>
      <p:ext uri="{BB962C8B-B14F-4D97-AF65-F5344CB8AC3E}">
        <p14:creationId xmlns:p14="http://schemas.microsoft.com/office/powerpoint/2010/main" val="99980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rsula.pptx" id="{E03388DE-A93D-4790-81C5-7B2F3840545B}" vid="{7F132304-77E2-4F0E-A74F-54FF309AF751}"/>
    </a:ext>
  </a:extLst>
</a:theme>
</file>

<file path=ppt/theme/theme2.xml><?xml version="1.0" encoding="utf-8"?>
<a:theme xmlns:a="http://schemas.openxmlformats.org/drawingml/2006/main" name="1_Office Theme">
  <a:themeElements>
    <a:clrScheme name="TP">
      <a:dk1>
        <a:srgbClr val="666666"/>
      </a:dk1>
      <a:lt1>
        <a:sysClr val="window" lastClr="FFFFFF"/>
      </a:lt1>
      <a:dk2>
        <a:srgbClr val="EF0C1D"/>
      </a:dk2>
      <a:lt2>
        <a:srgbClr val="00708D"/>
      </a:lt2>
      <a:accent1>
        <a:srgbClr val="789BAF"/>
      </a:accent1>
      <a:accent2>
        <a:srgbClr val="7CA9BA"/>
      </a:accent2>
      <a:accent3>
        <a:srgbClr val="A7C6D1"/>
      </a:accent3>
      <a:accent4>
        <a:srgbClr val="009F93"/>
      </a:accent4>
      <a:accent5>
        <a:srgbClr val="EF4135"/>
      </a:accent5>
      <a:accent6>
        <a:srgbClr val="FBB034"/>
      </a:accent6>
      <a:hlink>
        <a:srgbClr val="EF0C1D"/>
      </a:hlink>
      <a:folHlink>
        <a:srgbClr val="38383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5357</TotalTime>
  <Words>1067</Words>
  <Application>Microsoft Office PowerPoint</Application>
  <PresentationFormat>Widescreen</PresentationFormat>
  <Paragraphs>147</Paragraphs>
  <Slides>36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Avenir</vt:lpstr>
      <vt:lpstr>SimHei</vt:lpstr>
      <vt:lpstr>Sniglet</vt:lpstr>
      <vt:lpstr>Walter Turncoat</vt:lpstr>
      <vt:lpstr>Arial</vt:lpstr>
      <vt:lpstr>Calibri</vt:lpstr>
      <vt:lpstr>Wingdings</vt:lpstr>
      <vt:lpstr>Ursula template</vt:lpstr>
      <vt:lpstr>1_Office Theme</vt:lpstr>
      <vt:lpstr>Issues in Computing</vt:lpstr>
      <vt:lpstr>Main Topics</vt:lpstr>
      <vt:lpstr>PowerPoint Presentation</vt:lpstr>
      <vt:lpstr>Code of Conduct for Computing Professionals  Refer to Textbook : Cambridge AS/A, Ch9 (pg99-108) </vt:lpstr>
      <vt:lpstr>Data Protection under PDPA </vt:lpstr>
      <vt:lpstr>Which of the followings is/are considered as Personal Data </vt:lpstr>
      <vt:lpstr>Obligations of Organisations Managing your Personal Data </vt:lpstr>
      <vt:lpstr>Managing your own Personal Data </vt:lpstr>
      <vt:lpstr>y</vt:lpstr>
      <vt:lpstr>7.4 Intellectual Property Text Book Page 269 to 273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Copyright</vt:lpstr>
      <vt:lpstr>PowerPoint Presentation</vt:lpstr>
      <vt:lpstr>Types of Software Licences (Refer to Handout Notes)</vt:lpstr>
      <vt:lpstr>Creative Commons Licenses (Not For Software) (Refer to Handout Notes)</vt:lpstr>
      <vt:lpstr>Creative Commons License</vt:lpstr>
      <vt:lpstr>7.4 Infringements Text Book Page 269 to 273</vt:lpstr>
      <vt:lpstr>Privacy Policies</vt:lpstr>
      <vt:lpstr>7.5 Impact of Technology on Everyday Life Text Book Page 274 to 280</vt:lpstr>
      <vt:lpstr>Communication Internet, Social Media, Mobile devices</vt:lpstr>
      <vt:lpstr>Education</vt:lpstr>
      <vt:lpstr>Education</vt:lpstr>
      <vt:lpstr>Finance</vt:lpstr>
      <vt:lpstr>Finance</vt:lpstr>
      <vt:lpstr>Healthcare</vt:lpstr>
      <vt:lpstr>Healthcare</vt:lpstr>
      <vt:lpstr>Transportation</vt:lpstr>
      <vt:lpstr>Transportation</vt:lpstr>
      <vt:lpstr>Entertainment</vt:lpstr>
      <vt:lpstr>Entertainment</vt:lpstr>
      <vt:lpstr>Logistics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</dc:title>
  <dc:creator>khar woh leong</dc:creator>
  <cp:lastModifiedBy>khar woh leong</cp:lastModifiedBy>
  <cp:revision>267</cp:revision>
  <dcterms:created xsi:type="dcterms:W3CDTF">2017-09-05T01:35:20Z</dcterms:created>
  <dcterms:modified xsi:type="dcterms:W3CDTF">2023-02-16T04:09:59Z</dcterms:modified>
</cp:coreProperties>
</file>