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
  </p:notesMasterIdLst>
  <p:sldIdLst>
    <p:sldId id="262" r:id="rId2"/>
    <p:sldId id="257" r:id="rId3"/>
    <p:sldId id="259" r:id="rId4"/>
    <p:sldId id="258" r:id="rId5"/>
    <p:sldId id="261" r:id="rId6"/>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DEC827-C43E-4E8D-818F-4FBD89F47C3E}" v="4" dt="2020-04-05T23:24:46.6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120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r woh leong" userId="2d971e48d94d5bf1" providerId="Windows Live" clId="Web-{A2DEC827-C43E-4E8D-818F-4FBD89F47C3E}"/>
    <pc:docChg chg="addSld delSld">
      <pc:chgData name="khar woh leong" userId="2d971e48d94d5bf1" providerId="Windows Live" clId="Web-{A2DEC827-C43E-4E8D-818F-4FBD89F47C3E}" dt="2020-04-05T23:24:46.613" v="3"/>
      <pc:docMkLst>
        <pc:docMk/>
      </pc:docMkLst>
      <pc:sldChg chg="del">
        <pc:chgData name="khar woh leong" userId="2d971e48d94d5bf1" providerId="Windows Live" clId="Web-{A2DEC827-C43E-4E8D-818F-4FBD89F47C3E}" dt="2020-04-05T23:24:46.613" v="3"/>
        <pc:sldMkLst>
          <pc:docMk/>
          <pc:sldMk cId="1991156542" sldId="256"/>
        </pc:sldMkLst>
      </pc:sldChg>
      <pc:sldChg chg="del">
        <pc:chgData name="khar woh leong" userId="2d971e48d94d5bf1" providerId="Windows Live" clId="Web-{A2DEC827-C43E-4E8D-818F-4FBD89F47C3E}" dt="2020-04-05T23:24:15.520" v="0"/>
        <pc:sldMkLst>
          <pc:docMk/>
          <pc:sldMk cId="1899243310" sldId="260"/>
        </pc:sldMkLst>
      </pc:sldChg>
      <pc:sldChg chg="add del">
        <pc:chgData name="khar woh leong" userId="2d971e48d94d5bf1" providerId="Windows Live" clId="Web-{A2DEC827-C43E-4E8D-818F-4FBD89F47C3E}" dt="2020-04-05T23:24:37.551" v="2"/>
        <pc:sldMkLst>
          <pc:docMk/>
          <pc:sldMk cId="228702323" sldId="2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B926B9-242A-4F17-9F45-C57C26A3BD34}" type="datetimeFigureOut">
              <a:rPr lang="en-SG" smtClean="0"/>
              <a:t>4/4/2023</a:t>
            </a:fld>
            <a:endParaRPr lang="en-SG"/>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EC2765-6579-4458-8017-94B3E8CC247C}" type="slidenum">
              <a:rPr lang="en-SG" smtClean="0"/>
              <a:t>‹#›</a:t>
            </a:fld>
            <a:endParaRPr lang="en-SG"/>
          </a:p>
        </p:txBody>
      </p:sp>
    </p:spTree>
    <p:extLst>
      <p:ext uri="{BB962C8B-B14F-4D97-AF65-F5344CB8AC3E}">
        <p14:creationId xmlns:p14="http://schemas.microsoft.com/office/powerpoint/2010/main" val="496182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A85206-CFB9-4386-8CAC-BDA63816AE1B}" type="datetime1">
              <a:rPr lang="en-SG" smtClean="0"/>
              <a:t>4/4/2023</a:t>
            </a:fld>
            <a:endParaRPr lang="en-SG"/>
          </a:p>
        </p:txBody>
      </p:sp>
      <p:sp>
        <p:nvSpPr>
          <p:cNvPr id="5" name="Footer Placeholder 4"/>
          <p:cNvSpPr>
            <a:spLocks noGrp="1"/>
          </p:cNvSpPr>
          <p:nvPr>
            <p:ph type="ftr" sz="quarter" idx="11"/>
          </p:nvPr>
        </p:nvSpPr>
        <p:spPr/>
        <p:txBody>
          <a:bodyPr/>
          <a:lstStyle/>
          <a:p>
            <a:r>
              <a:rPr lang="en-US"/>
              <a:t>2019 SH2 H2 Computing National Junior College</a:t>
            </a:r>
            <a:endParaRPr lang="en-SG"/>
          </a:p>
        </p:txBody>
      </p:sp>
      <p:sp>
        <p:nvSpPr>
          <p:cNvPr id="6" name="Slide Number Placeholder 5"/>
          <p:cNvSpPr>
            <a:spLocks noGrp="1"/>
          </p:cNvSpPr>
          <p:nvPr>
            <p:ph type="sldNum" sz="quarter" idx="12"/>
          </p:nvPr>
        </p:nvSpPr>
        <p:spPr/>
        <p:txBody>
          <a:bodyPr/>
          <a:lstStyle/>
          <a:p>
            <a:fld id="{91D154A5-C327-4810-BDE2-10B15401D53A}" type="slidenum">
              <a:rPr lang="en-SG" smtClean="0"/>
              <a:t>‹#›</a:t>
            </a:fld>
            <a:endParaRPr lang="en-SG"/>
          </a:p>
        </p:txBody>
      </p:sp>
    </p:spTree>
    <p:extLst>
      <p:ext uri="{BB962C8B-B14F-4D97-AF65-F5344CB8AC3E}">
        <p14:creationId xmlns:p14="http://schemas.microsoft.com/office/powerpoint/2010/main" val="3301222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AC4EC-D8B5-405C-AF34-A36AA05C8C2D}" type="datetime1">
              <a:rPr lang="en-SG" smtClean="0"/>
              <a:t>4/4/2023</a:t>
            </a:fld>
            <a:endParaRPr lang="en-SG"/>
          </a:p>
        </p:txBody>
      </p:sp>
      <p:sp>
        <p:nvSpPr>
          <p:cNvPr id="5" name="Footer Placeholder 4"/>
          <p:cNvSpPr>
            <a:spLocks noGrp="1"/>
          </p:cNvSpPr>
          <p:nvPr>
            <p:ph type="ftr" sz="quarter" idx="11"/>
          </p:nvPr>
        </p:nvSpPr>
        <p:spPr/>
        <p:txBody>
          <a:bodyPr/>
          <a:lstStyle/>
          <a:p>
            <a:r>
              <a:rPr lang="en-US"/>
              <a:t>2019 SH2 H2 Computing National Junior College</a:t>
            </a:r>
            <a:endParaRPr lang="en-SG"/>
          </a:p>
        </p:txBody>
      </p:sp>
      <p:sp>
        <p:nvSpPr>
          <p:cNvPr id="6" name="Slide Number Placeholder 5"/>
          <p:cNvSpPr>
            <a:spLocks noGrp="1"/>
          </p:cNvSpPr>
          <p:nvPr>
            <p:ph type="sldNum" sz="quarter" idx="12"/>
          </p:nvPr>
        </p:nvSpPr>
        <p:spPr/>
        <p:txBody>
          <a:bodyPr/>
          <a:lstStyle/>
          <a:p>
            <a:fld id="{91D154A5-C327-4810-BDE2-10B15401D53A}" type="slidenum">
              <a:rPr lang="en-SG" smtClean="0"/>
              <a:t>‹#›</a:t>
            </a:fld>
            <a:endParaRPr lang="en-SG"/>
          </a:p>
        </p:txBody>
      </p:sp>
    </p:spTree>
    <p:extLst>
      <p:ext uri="{BB962C8B-B14F-4D97-AF65-F5344CB8AC3E}">
        <p14:creationId xmlns:p14="http://schemas.microsoft.com/office/powerpoint/2010/main" val="2413462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6B6659-B75D-444C-A34E-BCD7987B892C}" type="datetime1">
              <a:rPr lang="en-SG" smtClean="0"/>
              <a:t>4/4/2023</a:t>
            </a:fld>
            <a:endParaRPr lang="en-SG"/>
          </a:p>
        </p:txBody>
      </p:sp>
      <p:sp>
        <p:nvSpPr>
          <p:cNvPr id="5" name="Footer Placeholder 4"/>
          <p:cNvSpPr>
            <a:spLocks noGrp="1"/>
          </p:cNvSpPr>
          <p:nvPr>
            <p:ph type="ftr" sz="quarter" idx="11"/>
          </p:nvPr>
        </p:nvSpPr>
        <p:spPr/>
        <p:txBody>
          <a:bodyPr/>
          <a:lstStyle/>
          <a:p>
            <a:r>
              <a:rPr lang="en-US"/>
              <a:t>2019 SH2 H2 Computing National Junior College</a:t>
            </a:r>
            <a:endParaRPr lang="en-SG"/>
          </a:p>
        </p:txBody>
      </p:sp>
      <p:sp>
        <p:nvSpPr>
          <p:cNvPr id="6" name="Slide Number Placeholder 5"/>
          <p:cNvSpPr>
            <a:spLocks noGrp="1"/>
          </p:cNvSpPr>
          <p:nvPr>
            <p:ph type="sldNum" sz="quarter" idx="12"/>
          </p:nvPr>
        </p:nvSpPr>
        <p:spPr/>
        <p:txBody>
          <a:bodyPr/>
          <a:lstStyle/>
          <a:p>
            <a:fld id="{91D154A5-C327-4810-BDE2-10B15401D53A}" type="slidenum">
              <a:rPr lang="en-SG" smtClean="0"/>
              <a:t>‹#›</a:t>
            </a:fld>
            <a:endParaRPr lang="en-SG"/>
          </a:p>
        </p:txBody>
      </p:sp>
    </p:spTree>
    <p:extLst>
      <p:ext uri="{BB962C8B-B14F-4D97-AF65-F5344CB8AC3E}">
        <p14:creationId xmlns:p14="http://schemas.microsoft.com/office/powerpoint/2010/main" val="3488424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2F508D-6B8B-42D9-9ACF-06366BA2485E}" type="datetime1">
              <a:rPr lang="en-SG" smtClean="0"/>
              <a:t>4/4/2023</a:t>
            </a:fld>
            <a:endParaRPr lang="en-SG"/>
          </a:p>
        </p:txBody>
      </p:sp>
      <p:sp>
        <p:nvSpPr>
          <p:cNvPr id="5" name="Footer Placeholder 4"/>
          <p:cNvSpPr>
            <a:spLocks noGrp="1"/>
          </p:cNvSpPr>
          <p:nvPr>
            <p:ph type="ftr" sz="quarter" idx="11"/>
          </p:nvPr>
        </p:nvSpPr>
        <p:spPr/>
        <p:txBody>
          <a:bodyPr/>
          <a:lstStyle/>
          <a:p>
            <a:r>
              <a:rPr lang="en-US"/>
              <a:t>2019 SH2 H2 Computing National Junior College</a:t>
            </a:r>
            <a:endParaRPr lang="en-SG"/>
          </a:p>
        </p:txBody>
      </p:sp>
      <p:sp>
        <p:nvSpPr>
          <p:cNvPr id="6" name="Slide Number Placeholder 5"/>
          <p:cNvSpPr>
            <a:spLocks noGrp="1"/>
          </p:cNvSpPr>
          <p:nvPr>
            <p:ph type="sldNum" sz="quarter" idx="12"/>
          </p:nvPr>
        </p:nvSpPr>
        <p:spPr/>
        <p:txBody>
          <a:bodyPr/>
          <a:lstStyle/>
          <a:p>
            <a:fld id="{91D154A5-C327-4810-BDE2-10B15401D53A}" type="slidenum">
              <a:rPr lang="en-SG" smtClean="0"/>
              <a:t>‹#›</a:t>
            </a:fld>
            <a:endParaRPr lang="en-SG"/>
          </a:p>
        </p:txBody>
      </p:sp>
    </p:spTree>
    <p:extLst>
      <p:ext uri="{BB962C8B-B14F-4D97-AF65-F5344CB8AC3E}">
        <p14:creationId xmlns:p14="http://schemas.microsoft.com/office/powerpoint/2010/main" val="2852235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6252EF-D7AA-47CE-A5E0-58B17444A3D4}" type="datetime1">
              <a:rPr lang="en-SG" smtClean="0"/>
              <a:t>4/4/2023</a:t>
            </a:fld>
            <a:endParaRPr lang="en-SG"/>
          </a:p>
        </p:txBody>
      </p:sp>
      <p:sp>
        <p:nvSpPr>
          <p:cNvPr id="5" name="Footer Placeholder 4"/>
          <p:cNvSpPr>
            <a:spLocks noGrp="1"/>
          </p:cNvSpPr>
          <p:nvPr>
            <p:ph type="ftr" sz="quarter" idx="11"/>
          </p:nvPr>
        </p:nvSpPr>
        <p:spPr/>
        <p:txBody>
          <a:bodyPr/>
          <a:lstStyle/>
          <a:p>
            <a:r>
              <a:rPr lang="en-US"/>
              <a:t>2019 SH2 H2 Computing National Junior College</a:t>
            </a:r>
            <a:endParaRPr lang="en-SG"/>
          </a:p>
        </p:txBody>
      </p:sp>
      <p:sp>
        <p:nvSpPr>
          <p:cNvPr id="6" name="Slide Number Placeholder 5"/>
          <p:cNvSpPr>
            <a:spLocks noGrp="1"/>
          </p:cNvSpPr>
          <p:nvPr>
            <p:ph type="sldNum" sz="quarter" idx="12"/>
          </p:nvPr>
        </p:nvSpPr>
        <p:spPr/>
        <p:txBody>
          <a:bodyPr/>
          <a:lstStyle/>
          <a:p>
            <a:fld id="{91D154A5-C327-4810-BDE2-10B15401D53A}" type="slidenum">
              <a:rPr lang="en-SG" smtClean="0"/>
              <a:t>‹#›</a:t>
            </a:fld>
            <a:endParaRPr lang="en-SG"/>
          </a:p>
        </p:txBody>
      </p:sp>
    </p:spTree>
    <p:extLst>
      <p:ext uri="{BB962C8B-B14F-4D97-AF65-F5344CB8AC3E}">
        <p14:creationId xmlns:p14="http://schemas.microsoft.com/office/powerpoint/2010/main" val="2122364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1B4F81-A431-4851-A324-95FD54A2E775}" type="datetime1">
              <a:rPr lang="en-SG" smtClean="0"/>
              <a:t>4/4/2023</a:t>
            </a:fld>
            <a:endParaRPr lang="en-SG"/>
          </a:p>
        </p:txBody>
      </p:sp>
      <p:sp>
        <p:nvSpPr>
          <p:cNvPr id="6" name="Footer Placeholder 5"/>
          <p:cNvSpPr>
            <a:spLocks noGrp="1"/>
          </p:cNvSpPr>
          <p:nvPr>
            <p:ph type="ftr" sz="quarter" idx="11"/>
          </p:nvPr>
        </p:nvSpPr>
        <p:spPr/>
        <p:txBody>
          <a:bodyPr/>
          <a:lstStyle/>
          <a:p>
            <a:r>
              <a:rPr lang="en-US"/>
              <a:t>2019 SH2 H2 Computing National Junior College</a:t>
            </a:r>
            <a:endParaRPr lang="en-SG"/>
          </a:p>
        </p:txBody>
      </p:sp>
      <p:sp>
        <p:nvSpPr>
          <p:cNvPr id="7" name="Slide Number Placeholder 6"/>
          <p:cNvSpPr>
            <a:spLocks noGrp="1"/>
          </p:cNvSpPr>
          <p:nvPr>
            <p:ph type="sldNum" sz="quarter" idx="12"/>
          </p:nvPr>
        </p:nvSpPr>
        <p:spPr/>
        <p:txBody>
          <a:bodyPr/>
          <a:lstStyle/>
          <a:p>
            <a:fld id="{91D154A5-C327-4810-BDE2-10B15401D53A}" type="slidenum">
              <a:rPr lang="en-SG" smtClean="0"/>
              <a:t>‹#›</a:t>
            </a:fld>
            <a:endParaRPr lang="en-SG"/>
          </a:p>
        </p:txBody>
      </p:sp>
    </p:spTree>
    <p:extLst>
      <p:ext uri="{BB962C8B-B14F-4D97-AF65-F5344CB8AC3E}">
        <p14:creationId xmlns:p14="http://schemas.microsoft.com/office/powerpoint/2010/main" val="2523560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32BF7D-8F09-47CE-AE07-D93B0A87CF7B}" type="datetime1">
              <a:rPr lang="en-SG" smtClean="0"/>
              <a:t>4/4/2023</a:t>
            </a:fld>
            <a:endParaRPr lang="en-SG"/>
          </a:p>
        </p:txBody>
      </p:sp>
      <p:sp>
        <p:nvSpPr>
          <p:cNvPr id="8" name="Footer Placeholder 7"/>
          <p:cNvSpPr>
            <a:spLocks noGrp="1"/>
          </p:cNvSpPr>
          <p:nvPr>
            <p:ph type="ftr" sz="quarter" idx="11"/>
          </p:nvPr>
        </p:nvSpPr>
        <p:spPr/>
        <p:txBody>
          <a:bodyPr/>
          <a:lstStyle/>
          <a:p>
            <a:r>
              <a:rPr lang="en-US"/>
              <a:t>2019 SH2 H2 Computing National Junior College</a:t>
            </a:r>
            <a:endParaRPr lang="en-SG"/>
          </a:p>
        </p:txBody>
      </p:sp>
      <p:sp>
        <p:nvSpPr>
          <p:cNvPr id="9" name="Slide Number Placeholder 8"/>
          <p:cNvSpPr>
            <a:spLocks noGrp="1"/>
          </p:cNvSpPr>
          <p:nvPr>
            <p:ph type="sldNum" sz="quarter" idx="12"/>
          </p:nvPr>
        </p:nvSpPr>
        <p:spPr/>
        <p:txBody>
          <a:bodyPr/>
          <a:lstStyle/>
          <a:p>
            <a:fld id="{91D154A5-C327-4810-BDE2-10B15401D53A}" type="slidenum">
              <a:rPr lang="en-SG" smtClean="0"/>
              <a:t>‹#›</a:t>
            </a:fld>
            <a:endParaRPr lang="en-SG"/>
          </a:p>
        </p:txBody>
      </p:sp>
    </p:spTree>
    <p:extLst>
      <p:ext uri="{BB962C8B-B14F-4D97-AF65-F5344CB8AC3E}">
        <p14:creationId xmlns:p14="http://schemas.microsoft.com/office/powerpoint/2010/main" val="77779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7664B6-8384-46B9-AF44-99ED950AE452}" type="datetime1">
              <a:rPr lang="en-SG" smtClean="0"/>
              <a:t>4/4/2023</a:t>
            </a:fld>
            <a:endParaRPr lang="en-SG"/>
          </a:p>
        </p:txBody>
      </p:sp>
      <p:sp>
        <p:nvSpPr>
          <p:cNvPr id="4" name="Footer Placeholder 3"/>
          <p:cNvSpPr>
            <a:spLocks noGrp="1"/>
          </p:cNvSpPr>
          <p:nvPr>
            <p:ph type="ftr" sz="quarter" idx="11"/>
          </p:nvPr>
        </p:nvSpPr>
        <p:spPr/>
        <p:txBody>
          <a:bodyPr/>
          <a:lstStyle/>
          <a:p>
            <a:r>
              <a:rPr lang="en-US"/>
              <a:t>2019 SH2 H2 Computing National Junior College</a:t>
            </a:r>
            <a:endParaRPr lang="en-SG"/>
          </a:p>
        </p:txBody>
      </p:sp>
      <p:sp>
        <p:nvSpPr>
          <p:cNvPr id="5" name="Slide Number Placeholder 4"/>
          <p:cNvSpPr>
            <a:spLocks noGrp="1"/>
          </p:cNvSpPr>
          <p:nvPr>
            <p:ph type="sldNum" sz="quarter" idx="12"/>
          </p:nvPr>
        </p:nvSpPr>
        <p:spPr/>
        <p:txBody>
          <a:bodyPr/>
          <a:lstStyle/>
          <a:p>
            <a:fld id="{91D154A5-C327-4810-BDE2-10B15401D53A}" type="slidenum">
              <a:rPr lang="en-SG" smtClean="0"/>
              <a:t>‹#›</a:t>
            </a:fld>
            <a:endParaRPr lang="en-SG"/>
          </a:p>
        </p:txBody>
      </p:sp>
    </p:spTree>
    <p:extLst>
      <p:ext uri="{BB962C8B-B14F-4D97-AF65-F5344CB8AC3E}">
        <p14:creationId xmlns:p14="http://schemas.microsoft.com/office/powerpoint/2010/main" val="4199773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521A5-191C-405C-B2BF-30BC98F8A80D}" type="datetime1">
              <a:rPr lang="en-SG" smtClean="0"/>
              <a:t>4/4/2023</a:t>
            </a:fld>
            <a:endParaRPr lang="en-SG"/>
          </a:p>
        </p:txBody>
      </p:sp>
      <p:sp>
        <p:nvSpPr>
          <p:cNvPr id="3" name="Footer Placeholder 2"/>
          <p:cNvSpPr>
            <a:spLocks noGrp="1"/>
          </p:cNvSpPr>
          <p:nvPr>
            <p:ph type="ftr" sz="quarter" idx="11"/>
          </p:nvPr>
        </p:nvSpPr>
        <p:spPr/>
        <p:txBody>
          <a:bodyPr/>
          <a:lstStyle/>
          <a:p>
            <a:r>
              <a:rPr lang="en-US"/>
              <a:t>2019 SH2 H2 Computing National Junior College</a:t>
            </a:r>
            <a:endParaRPr lang="en-SG"/>
          </a:p>
        </p:txBody>
      </p:sp>
      <p:sp>
        <p:nvSpPr>
          <p:cNvPr id="4" name="Slide Number Placeholder 3"/>
          <p:cNvSpPr>
            <a:spLocks noGrp="1"/>
          </p:cNvSpPr>
          <p:nvPr>
            <p:ph type="sldNum" sz="quarter" idx="12"/>
          </p:nvPr>
        </p:nvSpPr>
        <p:spPr/>
        <p:txBody>
          <a:bodyPr/>
          <a:lstStyle/>
          <a:p>
            <a:fld id="{91D154A5-C327-4810-BDE2-10B15401D53A}" type="slidenum">
              <a:rPr lang="en-SG" smtClean="0"/>
              <a:t>‹#›</a:t>
            </a:fld>
            <a:endParaRPr lang="en-SG"/>
          </a:p>
        </p:txBody>
      </p:sp>
    </p:spTree>
    <p:extLst>
      <p:ext uri="{BB962C8B-B14F-4D97-AF65-F5344CB8AC3E}">
        <p14:creationId xmlns:p14="http://schemas.microsoft.com/office/powerpoint/2010/main" val="610612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0AF99E-8AF8-40B7-8F83-50EB5576E2DB}" type="datetime1">
              <a:rPr lang="en-SG" smtClean="0"/>
              <a:t>4/4/2023</a:t>
            </a:fld>
            <a:endParaRPr lang="en-SG"/>
          </a:p>
        </p:txBody>
      </p:sp>
      <p:sp>
        <p:nvSpPr>
          <p:cNvPr id="6" name="Footer Placeholder 5"/>
          <p:cNvSpPr>
            <a:spLocks noGrp="1"/>
          </p:cNvSpPr>
          <p:nvPr>
            <p:ph type="ftr" sz="quarter" idx="11"/>
          </p:nvPr>
        </p:nvSpPr>
        <p:spPr/>
        <p:txBody>
          <a:bodyPr/>
          <a:lstStyle/>
          <a:p>
            <a:r>
              <a:rPr lang="en-US"/>
              <a:t>2019 SH2 H2 Computing National Junior College</a:t>
            </a:r>
            <a:endParaRPr lang="en-SG"/>
          </a:p>
        </p:txBody>
      </p:sp>
      <p:sp>
        <p:nvSpPr>
          <p:cNvPr id="7" name="Slide Number Placeholder 6"/>
          <p:cNvSpPr>
            <a:spLocks noGrp="1"/>
          </p:cNvSpPr>
          <p:nvPr>
            <p:ph type="sldNum" sz="quarter" idx="12"/>
          </p:nvPr>
        </p:nvSpPr>
        <p:spPr/>
        <p:txBody>
          <a:bodyPr/>
          <a:lstStyle/>
          <a:p>
            <a:fld id="{91D154A5-C327-4810-BDE2-10B15401D53A}" type="slidenum">
              <a:rPr lang="en-SG" smtClean="0"/>
              <a:t>‹#›</a:t>
            </a:fld>
            <a:endParaRPr lang="en-SG"/>
          </a:p>
        </p:txBody>
      </p:sp>
    </p:spTree>
    <p:extLst>
      <p:ext uri="{BB962C8B-B14F-4D97-AF65-F5344CB8AC3E}">
        <p14:creationId xmlns:p14="http://schemas.microsoft.com/office/powerpoint/2010/main" val="2455593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B17EE5-48D6-4907-B83E-4A36E1885C9B}" type="datetime1">
              <a:rPr lang="en-SG" smtClean="0"/>
              <a:t>4/4/2023</a:t>
            </a:fld>
            <a:endParaRPr lang="en-SG"/>
          </a:p>
        </p:txBody>
      </p:sp>
      <p:sp>
        <p:nvSpPr>
          <p:cNvPr id="6" name="Footer Placeholder 5"/>
          <p:cNvSpPr>
            <a:spLocks noGrp="1"/>
          </p:cNvSpPr>
          <p:nvPr>
            <p:ph type="ftr" sz="quarter" idx="11"/>
          </p:nvPr>
        </p:nvSpPr>
        <p:spPr/>
        <p:txBody>
          <a:bodyPr/>
          <a:lstStyle/>
          <a:p>
            <a:r>
              <a:rPr lang="en-US"/>
              <a:t>2019 SH2 H2 Computing National Junior College</a:t>
            </a:r>
            <a:endParaRPr lang="en-SG"/>
          </a:p>
        </p:txBody>
      </p:sp>
      <p:sp>
        <p:nvSpPr>
          <p:cNvPr id="7" name="Slide Number Placeholder 6"/>
          <p:cNvSpPr>
            <a:spLocks noGrp="1"/>
          </p:cNvSpPr>
          <p:nvPr>
            <p:ph type="sldNum" sz="quarter" idx="12"/>
          </p:nvPr>
        </p:nvSpPr>
        <p:spPr/>
        <p:txBody>
          <a:bodyPr/>
          <a:lstStyle/>
          <a:p>
            <a:fld id="{91D154A5-C327-4810-BDE2-10B15401D53A}" type="slidenum">
              <a:rPr lang="en-SG" smtClean="0"/>
              <a:t>‹#›</a:t>
            </a:fld>
            <a:endParaRPr lang="en-SG"/>
          </a:p>
        </p:txBody>
      </p:sp>
    </p:spTree>
    <p:extLst>
      <p:ext uri="{BB962C8B-B14F-4D97-AF65-F5344CB8AC3E}">
        <p14:creationId xmlns:p14="http://schemas.microsoft.com/office/powerpoint/2010/main" val="2815737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45C793-730F-4CEB-B439-D878160A366F}" type="datetime1">
              <a:rPr lang="en-SG" smtClean="0"/>
              <a:t>4/4/2023</a:t>
            </a:fld>
            <a:endParaRPr lang="en-SG"/>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2019 SH2 H2 Computing National Junior College</a:t>
            </a:r>
            <a:endParaRPr lang="en-SG"/>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D154A5-C327-4810-BDE2-10B15401D53A}" type="slidenum">
              <a:rPr lang="en-SG" smtClean="0"/>
              <a:t>‹#›</a:t>
            </a:fld>
            <a:endParaRPr lang="en-SG"/>
          </a:p>
        </p:txBody>
      </p:sp>
    </p:spTree>
    <p:extLst>
      <p:ext uri="{BB962C8B-B14F-4D97-AF65-F5344CB8AC3E}">
        <p14:creationId xmlns:p14="http://schemas.microsoft.com/office/powerpoint/2010/main" val="32444664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s>
</file>

<file path=ppt/slides/_rels/slide2.xml.rels><?xml version="1.0" encoding="UTF-8" standalone="yes"?>
<Relationships xmlns="http://schemas.openxmlformats.org/package/2006/relationships"><Relationship Id="rId2" Type="http://schemas.openxmlformats.org/officeDocument/2006/relationships/hyperlink" Target="http://lanmsngr.sourceforge.net/downloads.ph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w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7AE837-E173-22BF-C149-C169275FD8A5}"/>
              </a:ext>
            </a:extLst>
          </p:cNvPr>
          <p:cNvSpPr>
            <a:spLocks noGrp="1"/>
          </p:cNvSpPr>
          <p:nvPr>
            <p:ph type="ftr" sz="quarter" idx="11"/>
          </p:nvPr>
        </p:nvSpPr>
        <p:spPr/>
        <p:txBody>
          <a:bodyPr/>
          <a:lstStyle/>
          <a:p>
            <a:r>
              <a:rPr lang="en-US"/>
              <a:t>2019 SH2 H2 Computing National Junior College</a:t>
            </a:r>
            <a:endParaRPr lang="en-SG"/>
          </a:p>
        </p:txBody>
      </p:sp>
      <p:pic>
        <p:nvPicPr>
          <p:cNvPr id="3" name="Google Shape;81;p16">
            <a:extLst>
              <a:ext uri="{FF2B5EF4-FFF2-40B4-BE49-F238E27FC236}">
                <a16:creationId xmlns:a16="http://schemas.microsoft.com/office/drawing/2014/main" id="{C340C9A4-3980-3159-F4EA-4C9081910DCA}"/>
              </a:ext>
            </a:extLst>
          </p:cNvPr>
          <p:cNvPicPr preferRelativeResize="0"/>
          <p:nvPr/>
        </p:nvPicPr>
        <p:blipFill>
          <a:blip r:embed="rId2">
            <a:alphaModFix/>
          </a:blip>
          <a:stretch>
            <a:fillRect/>
          </a:stretch>
        </p:blipFill>
        <p:spPr>
          <a:xfrm>
            <a:off x="2485712" y="1212851"/>
            <a:ext cx="5170105" cy="5143501"/>
          </a:xfrm>
          <a:prstGeom prst="rect">
            <a:avLst/>
          </a:prstGeom>
          <a:noFill/>
          <a:ln>
            <a:noFill/>
          </a:ln>
        </p:spPr>
      </p:pic>
      <p:sp>
        <p:nvSpPr>
          <p:cNvPr id="4" name="TextBox 3">
            <a:extLst>
              <a:ext uri="{FF2B5EF4-FFF2-40B4-BE49-F238E27FC236}">
                <a16:creationId xmlns:a16="http://schemas.microsoft.com/office/drawing/2014/main" id="{8DFC99CE-0103-3F64-B433-660BD972AFC7}"/>
              </a:ext>
            </a:extLst>
          </p:cNvPr>
          <p:cNvSpPr txBox="1"/>
          <p:nvPr/>
        </p:nvSpPr>
        <p:spPr>
          <a:xfrm>
            <a:off x="2791414" y="136523"/>
            <a:ext cx="5148910" cy="1200329"/>
          </a:xfrm>
          <a:prstGeom prst="rect">
            <a:avLst/>
          </a:prstGeom>
          <a:noFill/>
        </p:spPr>
        <p:txBody>
          <a:bodyPr wrap="none" rtlCol="0">
            <a:spAutoFit/>
          </a:bodyPr>
          <a:lstStyle/>
          <a:p>
            <a:r>
              <a:rPr lang="en-SG" sz="3600" dirty="0">
                <a:solidFill>
                  <a:schemeClr val="bg1"/>
                </a:solidFill>
                <a:latin typeface="Goudy Old Style" panose="02020502050305020303" pitchFamily="18" charset="0"/>
              </a:rPr>
              <a:t>The War Lords Trilogy</a:t>
            </a:r>
          </a:p>
          <a:p>
            <a:pPr algn="ctr"/>
            <a:r>
              <a:rPr lang="en-SG" sz="3600" dirty="0">
                <a:solidFill>
                  <a:schemeClr val="bg1"/>
                </a:solidFill>
                <a:latin typeface="Goudy Old Style" panose="02020502050305020303" pitchFamily="18" charset="0"/>
              </a:rPr>
              <a:t>Chapter 2: Technology Age</a:t>
            </a:r>
          </a:p>
        </p:txBody>
      </p:sp>
      <p:pic>
        <p:nvPicPr>
          <p:cNvPr id="5" name="Picture 22">
            <a:extLst>
              <a:ext uri="{FF2B5EF4-FFF2-40B4-BE49-F238E27FC236}">
                <a16:creationId xmlns:a16="http://schemas.microsoft.com/office/drawing/2014/main" id="{F691E70E-D87B-AA2C-0A4F-842C82F7A0E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3487" y="1035673"/>
            <a:ext cx="742950" cy="602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5">
            <a:extLst>
              <a:ext uri="{FF2B5EF4-FFF2-40B4-BE49-F238E27FC236}">
                <a16:creationId xmlns:a16="http://schemas.microsoft.com/office/drawing/2014/main" id="{26505E45-0859-21CC-5B4D-1EB63BFF849D}"/>
              </a:ext>
            </a:extLst>
          </p:cNvPr>
          <p:cNvGrpSpPr/>
          <p:nvPr/>
        </p:nvGrpSpPr>
        <p:grpSpPr>
          <a:xfrm>
            <a:off x="939198" y="2137078"/>
            <a:ext cx="917239" cy="635162"/>
            <a:chOff x="5528963" y="895412"/>
            <a:chExt cx="1128910" cy="781738"/>
          </a:xfrm>
        </p:grpSpPr>
        <p:pic>
          <p:nvPicPr>
            <p:cNvPr id="7" name="Picture 28" descr="AccessPoint">
              <a:extLst>
                <a:ext uri="{FF2B5EF4-FFF2-40B4-BE49-F238E27FC236}">
                  <a16:creationId xmlns:a16="http://schemas.microsoft.com/office/drawing/2014/main" id="{845485DB-2F2A-C2C1-51BA-3D4816188E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5880" y="895412"/>
              <a:ext cx="1040240" cy="45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C3D5AA51-550F-1B56-8735-A1A37F8C985A}"/>
                </a:ext>
              </a:extLst>
            </p:cNvPr>
            <p:cNvSpPr/>
            <p:nvPr/>
          </p:nvSpPr>
          <p:spPr>
            <a:xfrm>
              <a:off x="5528963" y="1286431"/>
              <a:ext cx="1128910" cy="390719"/>
            </a:xfrm>
            <a:prstGeom prst="rect">
              <a:avLst/>
            </a:prstGeom>
          </p:spPr>
          <p:txBody>
            <a:bodyPr wrap="none">
              <a:spAutoFit/>
            </a:bodyPr>
            <a:lstStyle/>
            <a:p>
              <a:r>
                <a:rPr lang="en-SG" sz="1463" dirty="0">
                  <a:solidFill>
                    <a:schemeClr val="bg1"/>
                  </a:solidFill>
                </a:rPr>
                <a:t>E1200-AP</a:t>
              </a:r>
            </a:p>
          </p:txBody>
        </p:sp>
      </p:grpSp>
      <p:pic>
        <p:nvPicPr>
          <p:cNvPr id="9" name="Picture 27">
            <a:extLst>
              <a:ext uri="{FF2B5EF4-FFF2-40B4-BE49-F238E27FC236}">
                <a16:creationId xmlns:a16="http://schemas.microsoft.com/office/drawing/2014/main" id="{2C23072A-851F-0F81-3F79-AA245435E9B6}"/>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3963" y="3219103"/>
            <a:ext cx="8001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6">
            <a:extLst>
              <a:ext uri="{FF2B5EF4-FFF2-40B4-BE49-F238E27FC236}">
                <a16:creationId xmlns:a16="http://schemas.microsoft.com/office/drawing/2014/main" id="{70A71683-531F-2C01-EA17-76D1E991775F}"/>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9198" y="4282354"/>
            <a:ext cx="722313"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4447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9BC4C0B-66CA-4B99-9C6E-21393BD8041E}"/>
              </a:ext>
            </a:extLst>
          </p:cNvPr>
          <p:cNvGraphicFramePr>
            <a:graphicFrameLocks noGrp="1"/>
          </p:cNvGraphicFramePr>
          <p:nvPr>
            <p:extLst>
              <p:ext uri="{D42A27DB-BD31-4B8C-83A1-F6EECF244321}">
                <p14:modId xmlns:p14="http://schemas.microsoft.com/office/powerpoint/2010/main" val="415731519"/>
              </p:ext>
            </p:extLst>
          </p:nvPr>
        </p:nvGraphicFramePr>
        <p:xfrm>
          <a:off x="385098" y="389879"/>
          <a:ext cx="8858497" cy="2049784"/>
        </p:xfrm>
        <a:graphic>
          <a:graphicData uri="http://schemas.openxmlformats.org/drawingml/2006/table">
            <a:tbl>
              <a:tblPr firstRow="1" bandRow="1">
                <a:tableStyleId>{5940675A-B579-460E-94D1-54222C63F5DA}</a:tableStyleId>
              </a:tblPr>
              <a:tblGrid>
                <a:gridCol w="1752349">
                  <a:extLst>
                    <a:ext uri="{9D8B030D-6E8A-4147-A177-3AD203B41FA5}">
                      <a16:colId xmlns:a16="http://schemas.microsoft.com/office/drawing/2014/main" val="3879324362"/>
                    </a:ext>
                  </a:extLst>
                </a:gridCol>
                <a:gridCol w="7106148">
                  <a:extLst>
                    <a:ext uri="{9D8B030D-6E8A-4147-A177-3AD203B41FA5}">
                      <a16:colId xmlns:a16="http://schemas.microsoft.com/office/drawing/2014/main" val="2248086060"/>
                    </a:ext>
                  </a:extLst>
                </a:gridCol>
              </a:tblGrid>
              <a:tr h="301308">
                <a:tc gridSpan="2">
                  <a:txBody>
                    <a:bodyPr/>
                    <a:lstStyle/>
                    <a:p>
                      <a:r>
                        <a:rPr lang="en-SG" sz="1500" b="1" dirty="0"/>
                        <a:t>Lab 1: Local Area Network Connectivity</a:t>
                      </a:r>
                      <a:endParaRPr lang="en-SG" sz="1200" dirty="0"/>
                    </a:p>
                  </a:txBody>
                  <a:tcPr marL="74295" marR="74295" marT="37148" marB="37148"/>
                </a:tc>
                <a:tc hMerge="1">
                  <a:txBody>
                    <a:bodyPr/>
                    <a:lstStyle/>
                    <a:p>
                      <a:endParaRPr lang="en-SG"/>
                    </a:p>
                  </a:txBody>
                  <a:tcPr/>
                </a:tc>
                <a:extLst>
                  <a:ext uri="{0D108BD9-81ED-4DB2-BD59-A6C34878D82A}">
                    <a16:rowId xmlns:a16="http://schemas.microsoft.com/office/drawing/2014/main" val="2593493500"/>
                  </a:ext>
                </a:extLst>
              </a:tr>
              <a:tr h="817245">
                <a:tc>
                  <a:txBody>
                    <a:bodyPr/>
                    <a:lstStyle/>
                    <a:p>
                      <a:r>
                        <a:rPr lang="en-SG" sz="1100" b="1" dirty="0"/>
                        <a:t>Objectives:</a:t>
                      </a:r>
                      <a:endParaRPr lang="en-SG" sz="1100" dirty="0"/>
                    </a:p>
                  </a:txBody>
                  <a:tcPr marL="74295" marR="74295" marT="37148" marB="37148"/>
                </a:tc>
                <a:tc>
                  <a:txBody>
                    <a:bodyPr/>
                    <a:lstStyle/>
                    <a:p>
                      <a:r>
                        <a:rPr lang="en-SG" sz="1000" b="0" dirty="0"/>
                        <a:t>To provide connectivity of devices within a LAN.</a:t>
                      </a:r>
                    </a:p>
                    <a:p>
                      <a:r>
                        <a:rPr lang="en-SG" sz="1000" b="0" u="sng" dirty="0"/>
                        <a:t>Validation of connectivity: </a:t>
                      </a:r>
                    </a:p>
                    <a:p>
                      <a:pPr marL="342900" indent="-342900">
                        <a:buFont typeface="+mj-lt"/>
                        <a:buAutoNum type="arabicPeriod"/>
                      </a:pPr>
                      <a:r>
                        <a:rPr lang="en-SG" sz="1000" b="0" dirty="0"/>
                        <a:t>Using the ping utility to get acknowledgment from your Wireless AP.</a:t>
                      </a:r>
                    </a:p>
                    <a:p>
                      <a:pPr marL="342900" indent="-342900">
                        <a:buFont typeface="+mj-lt"/>
                        <a:buAutoNum type="arabicPeriod"/>
                      </a:pPr>
                      <a:r>
                        <a:rPr lang="en-SG" sz="1000" b="0" dirty="0"/>
                        <a:t>Using the ping utility on your laptops to successfully get acknowledgments from all other laptops connected to the same LAN.</a:t>
                      </a:r>
                    </a:p>
                    <a:p>
                      <a:pPr marL="342900" indent="-342900">
                        <a:buFont typeface="+mj-lt"/>
                        <a:buAutoNum type="arabicPeriod"/>
                      </a:pPr>
                      <a:r>
                        <a:rPr lang="en-SG" sz="1000" b="0" dirty="0"/>
                        <a:t>(BONUS) Using the LAN Messenger app to chat with users on the same LAN</a:t>
                      </a:r>
                    </a:p>
                  </a:txBody>
                  <a:tcPr marL="74295" marR="74295" marT="37148" marB="37148"/>
                </a:tc>
                <a:extLst>
                  <a:ext uri="{0D108BD9-81ED-4DB2-BD59-A6C34878D82A}">
                    <a16:rowId xmlns:a16="http://schemas.microsoft.com/office/drawing/2014/main" val="2912205797"/>
                  </a:ext>
                </a:extLst>
              </a:tr>
              <a:tr h="520065">
                <a:tc>
                  <a:txBody>
                    <a:bodyPr/>
                    <a:lstStyle/>
                    <a:p>
                      <a:r>
                        <a:rPr lang="en-SG" sz="1100" b="1" dirty="0"/>
                        <a:t>Pre-lab setup/research</a:t>
                      </a:r>
                    </a:p>
                  </a:txBody>
                  <a:tcPr marL="74295" marR="74295" marT="37148" marB="37148"/>
                </a:tc>
                <a:tc>
                  <a:txBody>
                    <a:bodyPr/>
                    <a:lstStyle/>
                    <a:p>
                      <a:pPr marL="342900" indent="-342900">
                        <a:buFont typeface="+mj-lt"/>
                        <a:buAutoNum type="arabicPeriod"/>
                      </a:pPr>
                      <a:r>
                        <a:rPr lang="en-SG" sz="1000" b="0" dirty="0"/>
                        <a:t>Turn off the firewall function on your laptop. (based on your OS)</a:t>
                      </a:r>
                    </a:p>
                    <a:p>
                      <a:pPr marL="342900" indent="-342900">
                        <a:buFont typeface="+mj-lt"/>
                        <a:buAutoNum type="arabicPeriod"/>
                      </a:pPr>
                      <a:r>
                        <a:rPr lang="en-SG" sz="1000" b="0" dirty="0"/>
                        <a:t>Find out what is the procedure to manually enter IP address on your laptop (based on your OS)</a:t>
                      </a:r>
                    </a:p>
                    <a:p>
                      <a:pPr marL="342900" indent="-342900">
                        <a:buFont typeface="+mj-lt"/>
                        <a:buAutoNum type="arabicPeriod"/>
                      </a:pPr>
                      <a:r>
                        <a:rPr lang="en-SG" sz="1000" b="0" dirty="0"/>
                        <a:t>(BONUS) Download the LAN Messenger app. </a:t>
                      </a:r>
                      <a:r>
                        <a:rPr lang="en-SG" sz="1000" b="0" dirty="0">
                          <a:hlinkClick r:id="rId2"/>
                        </a:rPr>
                        <a:t>http://lanmsngr.sourceforge.net/downloads.php</a:t>
                      </a:r>
                      <a:endParaRPr lang="en-SG" sz="1000" b="0" dirty="0"/>
                    </a:p>
                  </a:txBody>
                  <a:tcPr marL="74295" marR="74295" marT="37148" marB="37148"/>
                </a:tc>
                <a:extLst>
                  <a:ext uri="{0D108BD9-81ED-4DB2-BD59-A6C34878D82A}">
                    <a16:rowId xmlns:a16="http://schemas.microsoft.com/office/drawing/2014/main" val="3162600013"/>
                  </a:ext>
                </a:extLst>
              </a:tr>
              <a:tr h="371475">
                <a:tc>
                  <a:txBody>
                    <a:bodyPr/>
                    <a:lstStyle/>
                    <a:p>
                      <a:r>
                        <a:rPr lang="en-SG" sz="1100" b="1" dirty="0"/>
                        <a:t>Resources:</a:t>
                      </a:r>
                    </a:p>
                  </a:txBody>
                  <a:tcPr marL="74295" marR="74295" marT="37148" marB="37148"/>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000" b="0" dirty="0"/>
                        <a:t>1 x Linksys E1200-AP per Group (Wireless Access Point)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000" b="0" dirty="0"/>
                        <a:t>Laptops </a:t>
                      </a:r>
                    </a:p>
                  </a:txBody>
                  <a:tcPr marL="74295" marR="74295" marT="37148" marB="37148"/>
                </a:tc>
                <a:extLst>
                  <a:ext uri="{0D108BD9-81ED-4DB2-BD59-A6C34878D82A}">
                    <a16:rowId xmlns:a16="http://schemas.microsoft.com/office/drawing/2014/main" val="3700573656"/>
                  </a:ext>
                </a:extLst>
              </a:tr>
            </a:tbl>
          </a:graphicData>
        </a:graphic>
      </p:graphicFrame>
      <p:graphicFrame>
        <p:nvGraphicFramePr>
          <p:cNvPr id="2" name="Table 1">
            <a:extLst>
              <a:ext uri="{FF2B5EF4-FFF2-40B4-BE49-F238E27FC236}">
                <a16:creationId xmlns:a16="http://schemas.microsoft.com/office/drawing/2014/main" id="{4167179A-9EDA-429C-9136-BF9B34F9C54F}"/>
              </a:ext>
            </a:extLst>
          </p:cNvPr>
          <p:cNvGraphicFramePr>
            <a:graphicFrameLocks noGrp="1"/>
          </p:cNvGraphicFramePr>
          <p:nvPr>
            <p:extLst>
              <p:ext uri="{D42A27DB-BD31-4B8C-83A1-F6EECF244321}">
                <p14:modId xmlns:p14="http://schemas.microsoft.com/office/powerpoint/2010/main" val="2470359766"/>
              </p:ext>
            </p:extLst>
          </p:nvPr>
        </p:nvGraphicFramePr>
        <p:xfrm>
          <a:off x="385098" y="2649697"/>
          <a:ext cx="8923414" cy="3635693"/>
        </p:xfrm>
        <a:graphic>
          <a:graphicData uri="http://schemas.openxmlformats.org/drawingml/2006/table">
            <a:tbl>
              <a:tblPr firstRow="1" bandRow="1">
                <a:tableStyleId>{5940675A-B579-460E-94D1-54222C63F5DA}</a:tableStyleId>
              </a:tblPr>
              <a:tblGrid>
                <a:gridCol w="253260">
                  <a:extLst>
                    <a:ext uri="{9D8B030D-6E8A-4147-A177-3AD203B41FA5}">
                      <a16:colId xmlns:a16="http://schemas.microsoft.com/office/drawing/2014/main" val="2583896105"/>
                    </a:ext>
                  </a:extLst>
                </a:gridCol>
                <a:gridCol w="5081634">
                  <a:extLst>
                    <a:ext uri="{9D8B030D-6E8A-4147-A177-3AD203B41FA5}">
                      <a16:colId xmlns:a16="http://schemas.microsoft.com/office/drawing/2014/main" val="1072746322"/>
                    </a:ext>
                  </a:extLst>
                </a:gridCol>
                <a:gridCol w="3588520">
                  <a:extLst>
                    <a:ext uri="{9D8B030D-6E8A-4147-A177-3AD203B41FA5}">
                      <a16:colId xmlns:a16="http://schemas.microsoft.com/office/drawing/2014/main" val="11935988"/>
                    </a:ext>
                  </a:extLst>
                </a:gridCol>
              </a:tblGrid>
              <a:tr h="287370">
                <a:tc>
                  <a:txBody>
                    <a:bodyPr/>
                    <a:lstStyle/>
                    <a:p>
                      <a:endParaRPr lang="en-SG" sz="1200" b="1" dirty="0"/>
                    </a:p>
                  </a:txBody>
                  <a:tcPr marL="74295" marR="74295" marT="37148" marB="3714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100" b="1" dirty="0"/>
                        <a:t>Tasks</a:t>
                      </a:r>
                    </a:p>
                  </a:txBody>
                  <a:tcPr marL="74295" marR="74295" marT="37148" marB="37148"/>
                </a:tc>
                <a:tc>
                  <a:txBody>
                    <a:bodyPr/>
                    <a:lstStyle/>
                    <a:p>
                      <a:r>
                        <a:rPr lang="en-SG" sz="1100" b="1" dirty="0"/>
                        <a:t>References</a:t>
                      </a:r>
                      <a:endParaRPr lang="en-SG" sz="1000" b="1" dirty="0"/>
                    </a:p>
                  </a:txBody>
                  <a:tcPr marL="74295" marR="74295" marT="37148" marB="37148"/>
                </a:tc>
                <a:extLst>
                  <a:ext uri="{0D108BD9-81ED-4DB2-BD59-A6C34878D82A}">
                    <a16:rowId xmlns:a16="http://schemas.microsoft.com/office/drawing/2014/main" val="1760566934"/>
                  </a:ext>
                </a:extLst>
              </a:tr>
              <a:tr h="3348323">
                <a:tc>
                  <a:txBody>
                    <a:bodyPr/>
                    <a:lstStyle/>
                    <a:p>
                      <a:pPr algn="ctr"/>
                      <a:r>
                        <a:rPr lang="en-SG" sz="1000" dirty="0"/>
                        <a:t>1</a:t>
                      </a:r>
                    </a:p>
                  </a:txBody>
                  <a:tcPr marL="74295" marR="74295" marT="37148" marB="37148"/>
                </a:tc>
                <a:tc>
                  <a:txBody>
                    <a:bodyPr/>
                    <a:lstStyle/>
                    <a:p>
                      <a:pPr marL="342900" indent="-342900">
                        <a:lnSpc>
                          <a:spcPct val="100000"/>
                        </a:lnSpc>
                        <a:spcAft>
                          <a:spcPts val="600"/>
                        </a:spcAft>
                        <a:buFont typeface="+mj-lt"/>
                        <a:buAutoNum type="alphaLcParenR"/>
                      </a:pPr>
                      <a:r>
                        <a:rPr lang="en-SG" sz="1000" dirty="0"/>
                        <a:t>On your laptop, scan for all the SSIDs broadcasted by the Wireless Access Points in the room.</a:t>
                      </a:r>
                    </a:p>
                    <a:p>
                      <a:pPr marL="342900" indent="-342900">
                        <a:lnSpc>
                          <a:spcPct val="100000"/>
                        </a:lnSpc>
                        <a:spcAft>
                          <a:spcPts val="600"/>
                        </a:spcAft>
                        <a:buFont typeface="+mj-lt"/>
                        <a:buAutoNum type="alphaLcParenR"/>
                      </a:pPr>
                      <a:r>
                        <a:rPr lang="en-SG" sz="1000" dirty="0"/>
                        <a:t>Connect to the SSID assigned to your Group. This process is known as AP association phase.</a:t>
                      </a:r>
                    </a:p>
                    <a:p>
                      <a:pPr marL="342900" indent="-342900">
                        <a:lnSpc>
                          <a:spcPct val="100000"/>
                        </a:lnSpc>
                        <a:spcAft>
                          <a:spcPts val="600"/>
                        </a:spcAft>
                        <a:buFont typeface="+mj-lt"/>
                        <a:buAutoNum type="alphaLcParenR"/>
                      </a:pPr>
                      <a:r>
                        <a:rPr lang="en-SG" sz="1000" dirty="0"/>
                        <a:t>Upon successful association of laptop with AP observed the properties of your wireless connection</a:t>
                      </a:r>
                    </a:p>
                    <a:p>
                      <a:pPr marL="342900" indent="-342900">
                        <a:lnSpc>
                          <a:spcPct val="150000"/>
                        </a:lnSpc>
                        <a:buFont typeface="+mj-lt"/>
                        <a:buAutoNum type="alphaLcParenR"/>
                      </a:pPr>
                      <a:r>
                        <a:rPr lang="en-SG" sz="1000" dirty="0"/>
                        <a:t>How does your laptop identify itself on the network ? ________________________________________________________________________</a:t>
                      </a:r>
                    </a:p>
                    <a:p>
                      <a:pPr marL="342900" indent="-342900">
                        <a:lnSpc>
                          <a:spcPct val="150000"/>
                        </a:lnSpc>
                        <a:buFont typeface="+mj-lt"/>
                        <a:buAutoNum type="alphaLcParenR"/>
                      </a:pPr>
                      <a:r>
                        <a:rPr lang="en-SG" sz="1000" dirty="0"/>
                        <a:t>Will  you be able to communicate with the other laptops in your group ? ________________________________________________________________________</a:t>
                      </a:r>
                      <a:br>
                        <a:rPr lang="en-SG" sz="1000" dirty="0"/>
                      </a:br>
                      <a:br>
                        <a:rPr lang="en-SG" sz="1000" dirty="0"/>
                      </a:br>
                      <a:r>
                        <a:rPr lang="en-SG" sz="1000" dirty="0"/>
                        <a:t>________________________________________________________________________</a:t>
                      </a:r>
                    </a:p>
                    <a:p>
                      <a:pPr marL="0" indent="0">
                        <a:buFont typeface="+mj-lt"/>
                        <a:buNone/>
                      </a:pPr>
                      <a:endParaRPr lang="en-SG" sz="1000" dirty="0"/>
                    </a:p>
                    <a:p>
                      <a:pPr marL="0" indent="0">
                        <a:buFont typeface="+mj-lt"/>
                        <a:buNone/>
                      </a:pPr>
                      <a:endParaRPr lang="en-SG" sz="1000" dirty="0"/>
                    </a:p>
                  </a:txBody>
                  <a:tcPr marL="74295" marR="74295" marT="37148" marB="37148"/>
                </a:tc>
                <a:tc>
                  <a:txBody>
                    <a:bodyPr/>
                    <a:lstStyle/>
                    <a:p>
                      <a:pPr marL="0" indent="0">
                        <a:buFont typeface="+mj-lt"/>
                        <a:buNone/>
                      </a:pPr>
                      <a:r>
                        <a:rPr lang="en-SG" sz="1000" dirty="0"/>
                        <a:t>Refer to Appendix 1: Network Diagram</a:t>
                      </a:r>
                    </a:p>
                    <a:p>
                      <a:pPr marL="342900" indent="-342900">
                        <a:buFont typeface="+mj-lt"/>
                        <a:buAutoNum type="alphaLcParenR"/>
                      </a:pPr>
                      <a:endParaRPr lang="en-SG" sz="1000" dirty="0"/>
                    </a:p>
                    <a:p>
                      <a:pPr marL="0" indent="0">
                        <a:buFont typeface="+mj-lt"/>
                        <a:buNone/>
                      </a:pPr>
                      <a:r>
                        <a:rPr lang="en-SG" sz="1000" dirty="0"/>
                        <a:t>Refer to the notes in Appendix 2: 802.11 Association process</a:t>
                      </a:r>
                    </a:p>
                    <a:p>
                      <a:pPr marL="0" indent="0">
                        <a:buFont typeface="+mj-lt"/>
                        <a:buNone/>
                      </a:pPr>
                      <a:endParaRPr lang="en-SG" sz="1000" dirty="0"/>
                    </a:p>
                    <a:p>
                      <a:pPr marL="0" indent="0">
                        <a:buFont typeface="+mj-lt"/>
                        <a:buNone/>
                      </a:pPr>
                      <a:r>
                        <a:rPr lang="en-SG" sz="1000" dirty="0"/>
                        <a:t>On Android OS: </a:t>
                      </a:r>
                      <a:r>
                        <a:rPr lang="en-SG" sz="1000" dirty="0" err="1"/>
                        <a:t>PingTools</a:t>
                      </a:r>
                      <a:r>
                        <a:rPr lang="en-SG" sz="1000" dirty="0"/>
                        <a:t> Network Utilities from </a:t>
                      </a:r>
                      <a:r>
                        <a:rPr lang="en-SG" sz="1000" dirty="0" err="1"/>
                        <a:t>StreamSoft</a:t>
                      </a:r>
                      <a:endParaRPr lang="en-SG" sz="1000" dirty="0"/>
                    </a:p>
                  </a:txBody>
                  <a:tcPr marL="74295" marR="74295" marT="37148" marB="37148"/>
                </a:tc>
                <a:extLst>
                  <a:ext uri="{0D108BD9-81ED-4DB2-BD59-A6C34878D82A}">
                    <a16:rowId xmlns:a16="http://schemas.microsoft.com/office/drawing/2014/main" val="2469197854"/>
                  </a:ext>
                </a:extLst>
              </a:tr>
            </a:tbl>
          </a:graphicData>
        </a:graphic>
      </p:graphicFrame>
      <p:sp>
        <p:nvSpPr>
          <p:cNvPr id="5" name="Footer Placeholder 4">
            <a:extLst>
              <a:ext uri="{FF2B5EF4-FFF2-40B4-BE49-F238E27FC236}">
                <a16:creationId xmlns:a16="http://schemas.microsoft.com/office/drawing/2014/main" id="{E1753990-B2EA-4A2F-8948-5FAE45406649}"/>
              </a:ext>
            </a:extLst>
          </p:cNvPr>
          <p:cNvSpPr>
            <a:spLocks noGrp="1"/>
          </p:cNvSpPr>
          <p:nvPr>
            <p:ph type="ftr" sz="quarter" idx="11"/>
          </p:nvPr>
        </p:nvSpPr>
        <p:spPr/>
        <p:txBody>
          <a:bodyPr/>
          <a:lstStyle/>
          <a:p>
            <a:r>
              <a:rPr lang="en-US"/>
              <a:t>2019 SH2 H2 Computing National Junior College</a:t>
            </a:r>
            <a:endParaRPr lang="en-SG"/>
          </a:p>
        </p:txBody>
      </p:sp>
    </p:spTree>
    <p:extLst>
      <p:ext uri="{BB962C8B-B14F-4D97-AF65-F5344CB8AC3E}">
        <p14:creationId xmlns:p14="http://schemas.microsoft.com/office/powerpoint/2010/main" val="2357318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C7C6481-1029-493D-A03E-F4A7C6E5B1F6}"/>
              </a:ext>
            </a:extLst>
          </p:cNvPr>
          <p:cNvGraphicFramePr>
            <a:graphicFrameLocks noGrp="1"/>
          </p:cNvGraphicFramePr>
          <p:nvPr>
            <p:extLst>
              <p:ext uri="{D42A27DB-BD31-4B8C-83A1-F6EECF244321}">
                <p14:modId xmlns:p14="http://schemas.microsoft.com/office/powerpoint/2010/main" val="2099759635"/>
              </p:ext>
            </p:extLst>
          </p:nvPr>
        </p:nvGraphicFramePr>
        <p:xfrm>
          <a:off x="392312" y="582245"/>
          <a:ext cx="8923414" cy="4814186"/>
        </p:xfrm>
        <a:graphic>
          <a:graphicData uri="http://schemas.openxmlformats.org/drawingml/2006/table">
            <a:tbl>
              <a:tblPr firstRow="1" bandRow="1">
                <a:tableStyleId>{5940675A-B579-460E-94D1-54222C63F5DA}</a:tableStyleId>
              </a:tblPr>
              <a:tblGrid>
                <a:gridCol w="253260">
                  <a:extLst>
                    <a:ext uri="{9D8B030D-6E8A-4147-A177-3AD203B41FA5}">
                      <a16:colId xmlns:a16="http://schemas.microsoft.com/office/drawing/2014/main" val="2583896105"/>
                    </a:ext>
                  </a:extLst>
                </a:gridCol>
                <a:gridCol w="5081634">
                  <a:extLst>
                    <a:ext uri="{9D8B030D-6E8A-4147-A177-3AD203B41FA5}">
                      <a16:colId xmlns:a16="http://schemas.microsoft.com/office/drawing/2014/main" val="1072746322"/>
                    </a:ext>
                  </a:extLst>
                </a:gridCol>
                <a:gridCol w="3588520">
                  <a:extLst>
                    <a:ext uri="{9D8B030D-6E8A-4147-A177-3AD203B41FA5}">
                      <a16:colId xmlns:a16="http://schemas.microsoft.com/office/drawing/2014/main" val="11935988"/>
                    </a:ext>
                  </a:extLst>
                </a:gridCol>
              </a:tblGrid>
              <a:tr h="320290">
                <a:tc>
                  <a:txBody>
                    <a:bodyPr/>
                    <a:lstStyle/>
                    <a:p>
                      <a:endParaRPr lang="en-SG" sz="1200" b="1" dirty="0"/>
                    </a:p>
                  </a:txBody>
                  <a:tcPr marL="74295" marR="74295" marT="37148" marB="3714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100" b="1" dirty="0"/>
                        <a:t>Tasks</a:t>
                      </a:r>
                    </a:p>
                  </a:txBody>
                  <a:tcPr marL="74295" marR="74295" marT="37148" marB="37148"/>
                </a:tc>
                <a:tc>
                  <a:txBody>
                    <a:bodyPr/>
                    <a:lstStyle/>
                    <a:p>
                      <a:r>
                        <a:rPr lang="en-SG" sz="1100" b="1" dirty="0"/>
                        <a:t>References</a:t>
                      </a:r>
                      <a:endParaRPr lang="en-SG" sz="1000" b="1" dirty="0"/>
                    </a:p>
                  </a:txBody>
                  <a:tcPr marL="74295" marR="74295" marT="37148" marB="37148"/>
                </a:tc>
                <a:extLst>
                  <a:ext uri="{0D108BD9-81ED-4DB2-BD59-A6C34878D82A}">
                    <a16:rowId xmlns:a16="http://schemas.microsoft.com/office/drawing/2014/main" val="1760566934"/>
                  </a:ext>
                </a:extLst>
              </a:tr>
              <a:tr h="3689985">
                <a:tc>
                  <a:txBody>
                    <a:bodyPr/>
                    <a:lstStyle/>
                    <a:p>
                      <a:pPr algn="ctr"/>
                      <a:r>
                        <a:rPr lang="en-SG" sz="1000" dirty="0"/>
                        <a:t>2</a:t>
                      </a:r>
                    </a:p>
                  </a:txBody>
                  <a:tcPr marL="74295" marR="74295" marT="37148" marB="37148"/>
                </a:tc>
                <a:tc>
                  <a:txBody>
                    <a:bodyPr/>
                    <a:lstStyle/>
                    <a:p>
                      <a:pPr marL="228600" indent="-228600">
                        <a:lnSpc>
                          <a:spcPct val="100000"/>
                        </a:lnSpc>
                        <a:spcAft>
                          <a:spcPts val="600"/>
                        </a:spcAft>
                        <a:buFont typeface="+mj-lt"/>
                        <a:buAutoNum type="alphaLcParenR"/>
                      </a:pPr>
                      <a:r>
                        <a:rPr lang="en-SG" sz="1000" dirty="0"/>
                        <a:t>Discuss with your group members so that every laptop will be assigned a unique IP address from the range given to your group.</a:t>
                      </a:r>
                    </a:p>
                    <a:p>
                      <a:pPr marL="228600" indent="-228600">
                        <a:lnSpc>
                          <a:spcPct val="100000"/>
                        </a:lnSpc>
                        <a:spcAft>
                          <a:spcPts val="600"/>
                        </a:spcAft>
                        <a:buFont typeface="+mj-lt"/>
                        <a:buAutoNum type="alphaLcParenR"/>
                      </a:pPr>
                      <a:r>
                        <a:rPr lang="en-SG" sz="1000" dirty="0"/>
                        <a:t>Assigned IP address: _______________________</a:t>
                      </a:r>
                    </a:p>
                    <a:p>
                      <a:pPr marL="228600" indent="-228600">
                        <a:lnSpc>
                          <a:spcPct val="100000"/>
                        </a:lnSpc>
                        <a:spcAft>
                          <a:spcPts val="600"/>
                        </a:spcAft>
                        <a:buFont typeface="+mj-lt"/>
                        <a:buAutoNum type="alphaLcParenR"/>
                      </a:pPr>
                      <a:r>
                        <a:rPr lang="en-SG" sz="1000" dirty="0"/>
                        <a:t>Configure the IP Address and subnet mask on your laptop. Leave the rest of the configuration as default/empty.</a:t>
                      </a:r>
                    </a:p>
                    <a:p>
                      <a:pPr marL="228600" indent="-228600">
                        <a:lnSpc>
                          <a:spcPct val="100000"/>
                        </a:lnSpc>
                        <a:spcAft>
                          <a:spcPts val="600"/>
                        </a:spcAft>
                        <a:buFont typeface="+mj-lt"/>
                        <a:buAutoNum type="alphaLcParenR"/>
                      </a:pPr>
                      <a:r>
                        <a:rPr lang="en-SG" sz="1000" dirty="0"/>
                        <a:t>On Windows, open a command prompt windows, On Mac OS, open a terminal app.</a:t>
                      </a:r>
                    </a:p>
                    <a:p>
                      <a:pPr marL="228600" indent="-228600">
                        <a:lnSpc>
                          <a:spcPct val="100000"/>
                        </a:lnSpc>
                        <a:spcAft>
                          <a:spcPts val="600"/>
                        </a:spcAft>
                        <a:buFont typeface="+mj-lt"/>
                        <a:buAutoNum type="alphaLcParenR"/>
                      </a:pPr>
                      <a:r>
                        <a:rPr lang="en-SG" sz="1000" dirty="0"/>
                        <a:t>To verify that the IP address is set enter the following command:</a:t>
                      </a:r>
                      <a:br>
                        <a:rPr lang="en-SG" sz="1000" dirty="0"/>
                      </a:br>
                      <a:r>
                        <a:rPr lang="en-SG" sz="1000" dirty="0"/>
                        <a:t>Windows: </a:t>
                      </a:r>
                      <a:r>
                        <a:rPr lang="en-SG" sz="1000" b="1" dirty="0">
                          <a:latin typeface="Courier New" panose="02070309020205020404" pitchFamily="49" charset="0"/>
                          <a:cs typeface="Courier New" panose="02070309020205020404" pitchFamily="49" charset="0"/>
                        </a:rPr>
                        <a:t>ipconfig</a:t>
                      </a:r>
                      <a:br>
                        <a:rPr lang="en-SG" sz="1000" b="1" dirty="0">
                          <a:latin typeface="Courier New" panose="02070309020205020404" pitchFamily="49" charset="0"/>
                          <a:cs typeface="Courier New" panose="02070309020205020404" pitchFamily="49" charset="0"/>
                        </a:rPr>
                      </a:br>
                      <a:r>
                        <a:rPr lang="en-SG" sz="1000" b="0" dirty="0">
                          <a:latin typeface="+mn-lt"/>
                          <a:cs typeface="Courier New" panose="02070309020205020404" pitchFamily="49" charset="0"/>
                        </a:rPr>
                        <a:t>Mac OS :   </a:t>
                      </a:r>
                      <a:r>
                        <a:rPr lang="en-SG" sz="1000" b="1" dirty="0">
                          <a:latin typeface="Courier New" panose="02070309020205020404" pitchFamily="49" charset="0"/>
                          <a:cs typeface="Courier New" panose="02070309020205020404" pitchFamily="49" charset="0"/>
                        </a:rPr>
                        <a:t>ifconfig</a:t>
                      </a:r>
                      <a:endParaRPr lang="en-SG" sz="1000" dirty="0"/>
                    </a:p>
                    <a:p>
                      <a:pPr marL="228600" indent="-228600">
                        <a:lnSpc>
                          <a:spcPct val="100000"/>
                        </a:lnSpc>
                        <a:spcAft>
                          <a:spcPts val="600"/>
                        </a:spcAft>
                        <a:buFont typeface="+mj-lt"/>
                        <a:buAutoNum type="alphaLcParenR"/>
                      </a:pPr>
                      <a:r>
                        <a:rPr lang="en-SG" sz="1000" dirty="0"/>
                        <a:t>To test connectivity, type the following command, where &lt;destination IP address&gt; is the IP address of another laptop in your group. (make sure they have successfully configured their IP address)</a:t>
                      </a:r>
                      <a:br>
                        <a:rPr lang="en-SG" sz="1000" dirty="0"/>
                      </a:br>
                      <a:r>
                        <a:rPr lang="en-SG" sz="1000" b="1" dirty="0">
                          <a:latin typeface="Courier New" panose="02070309020205020404" pitchFamily="49" charset="0"/>
                          <a:cs typeface="Courier New" panose="02070309020205020404" pitchFamily="49" charset="0"/>
                        </a:rPr>
                        <a:t>ping &lt;destination IP address&gt;</a:t>
                      </a:r>
                      <a:br>
                        <a:rPr lang="en-SG" sz="1000" b="1" dirty="0">
                          <a:latin typeface="Courier New" panose="02070309020205020404" pitchFamily="49" charset="0"/>
                          <a:cs typeface="Courier New" panose="02070309020205020404" pitchFamily="49" charset="0"/>
                        </a:rPr>
                      </a:br>
                      <a:r>
                        <a:rPr lang="en-SG" sz="1000" b="0" dirty="0">
                          <a:latin typeface="+mn-lt"/>
                          <a:cs typeface="Courier New" panose="02070309020205020404" pitchFamily="49" charset="0"/>
                        </a:rPr>
                        <a:t>For a  successful connectivity, you will get a response similar to “ </a:t>
                      </a:r>
                      <a:r>
                        <a:rPr lang="en-SG" sz="1000" b="1" dirty="0">
                          <a:latin typeface="Courier New" panose="02070309020205020404" pitchFamily="49" charset="0"/>
                          <a:cs typeface="Courier New" panose="02070309020205020404" pitchFamily="49" charset="0"/>
                        </a:rPr>
                        <a:t>Reply from ...”</a:t>
                      </a:r>
                    </a:p>
                    <a:p>
                      <a:pPr marL="228600" indent="-228600">
                        <a:lnSpc>
                          <a:spcPct val="100000"/>
                        </a:lnSpc>
                        <a:spcAft>
                          <a:spcPts val="600"/>
                        </a:spcAft>
                        <a:buFont typeface="+mj-lt"/>
                        <a:buAutoNum type="alphaLcParenR"/>
                      </a:pPr>
                      <a:r>
                        <a:rPr lang="en-SG" sz="1000" b="1" dirty="0">
                          <a:latin typeface="Courier New" panose="02070309020205020404" pitchFamily="49" charset="0"/>
                          <a:cs typeface="Courier New" panose="02070309020205020404" pitchFamily="49" charset="0"/>
                        </a:rPr>
                        <a:t>(BONUS) </a:t>
                      </a:r>
                      <a:r>
                        <a:rPr lang="en-SG" sz="1000" b="0" dirty="0">
                          <a:latin typeface="+mn-lt"/>
                          <a:cs typeface="Courier New" panose="02070309020205020404" pitchFamily="49" charset="0"/>
                        </a:rPr>
                        <a:t>Install the LAN Messenger app and launch the app. You should be able to detect the users in your group that have the LAN Messenger installed and exchange messages with them. (Similar to WhatsApp but the contacts are the users in the same LAN)</a:t>
                      </a:r>
                      <a:br>
                        <a:rPr lang="en-SG" sz="1000" b="0" dirty="0">
                          <a:latin typeface="+mn-lt"/>
                          <a:cs typeface="Courier New" panose="02070309020205020404" pitchFamily="49" charset="0"/>
                        </a:rPr>
                      </a:br>
                      <a:r>
                        <a:rPr lang="en-SG" sz="1000" b="0" dirty="0">
                          <a:latin typeface="+mn-lt"/>
                          <a:cs typeface="Courier New" panose="02070309020205020404" pitchFamily="49" charset="0"/>
                        </a:rPr>
                        <a:t>How does the app detect the laptop users that are on the same LAN.</a:t>
                      </a:r>
                      <a:br>
                        <a:rPr lang="en-SG" sz="1000" b="0" dirty="0">
                          <a:latin typeface="+mn-lt"/>
                          <a:cs typeface="Courier New" panose="02070309020205020404" pitchFamily="49" charset="0"/>
                        </a:rPr>
                      </a:br>
                      <a:br>
                        <a:rPr lang="en-SG" sz="1000" b="0" dirty="0">
                          <a:latin typeface="+mn-lt"/>
                          <a:cs typeface="Courier New" panose="02070309020205020404" pitchFamily="49" charset="0"/>
                        </a:rPr>
                      </a:br>
                      <a:r>
                        <a:rPr lang="en-SG" sz="1000" b="0" dirty="0">
                          <a:latin typeface="+mn-lt"/>
                          <a:cs typeface="Courier New" panose="02070309020205020404" pitchFamily="49" charset="0"/>
                        </a:rPr>
                        <a:t>__________________________________________________________________________</a:t>
                      </a:r>
                    </a:p>
                    <a:p>
                      <a:pPr marL="228600" indent="-228600">
                        <a:lnSpc>
                          <a:spcPct val="100000"/>
                        </a:lnSpc>
                        <a:spcAft>
                          <a:spcPts val="600"/>
                        </a:spcAft>
                        <a:buFont typeface="+mj-lt"/>
                        <a:buAutoNum type="alphaLcParenR"/>
                      </a:pPr>
                      <a:r>
                        <a:rPr lang="en-SG" sz="1000" b="0" dirty="0">
                          <a:latin typeface="+mn-lt"/>
                          <a:cs typeface="Courier New" panose="02070309020205020404" pitchFamily="49" charset="0"/>
                        </a:rPr>
                        <a:t>To complete the lab successfully, all the laptops in your group should be able to connect to each other.</a:t>
                      </a:r>
                      <a:endParaRPr lang="en-SG" sz="1000" dirty="0"/>
                    </a:p>
                    <a:p>
                      <a:pPr marL="0" indent="0">
                        <a:buFont typeface="+mj-lt"/>
                        <a:buNone/>
                      </a:pPr>
                      <a:endParaRPr lang="en-SG" sz="1000" dirty="0"/>
                    </a:p>
                    <a:p>
                      <a:pPr marL="0" indent="0">
                        <a:buFont typeface="+mj-lt"/>
                        <a:buNone/>
                      </a:pPr>
                      <a:endParaRPr lang="en-SG" sz="1000" dirty="0"/>
                    </a:p>
                    <a:p>
                      <a:pPr marL="0" indent="0">
                        <a:buFont typeface="+mj-lt"/>
                        <a:buNone/>
                      </a:pPr>
                      <a:endParaRPr lang="en-SG" sz="1000" dirty="0"/>
                    </a:p>
                  </a:txBody>
                  <a:tcPr marL="74295" marR="74295" marT="37148" marB="37148"/>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SG" sz="1000" dirty="0"/>
                        <a:t>Refer to Appendix 1: Network Diagram</a:t>
                      </a:r>
                    </a:p>
                    <a:p>
                      <a:pPr marL="0" indent="0">
                        <a:buFont typeface="+mj-lt"/>
                        <a:buNone/>
                      </a:pPr>
                      <a:endParaRPr lang="en-SG" sz="1000" dirty="0"/>
                    </a:p>
                    <a:p>
                      <a:pPr marL="0" indent="0">
                        <a:buFont typeface="+mj-lt"/>
                        <a:buNone/>
                      </a:pPr>
                      <a:endParaRPr lang="en-SG" sz="1000" dirty="0"/>
                    </a:p>
                    <a:p>
                      <a:pPr marL="0" indent="0">
                        <a:buFont typeface="+mj-lt"/>
                        <a:buNone/>
                      </a:pPr>
                      <a:endParaRPr lang="en-SG" sz="1000" dirty="0"/>
                    </a:p>
                    <a:p>
                      <a:pPr marL="0" indent="0">
                        <a:buFont typeface="+mj-lt"/>
                        <a:buNone/>
                      </a:pPr>
                      <a:endParaRPr lang="en-SG" sz="1000" dirty="0"/>
                    </a:p>
                    <a:p>
                      <a:pPr marL="0" indent="0">
                        <a:buFont typeface="+mj-lt"/>
                        <a:buNone/>
                      </a:pPr>
                      <a:endParaRPr lang="en-SG" sz="1000" dirty="0"/>
                    </a:p>
                    <a:p>
                      <a:pPr marL="0" indent="0">
                        <a:buFont typeface="+mj-lt"/>
                        <a:buNone/>
                      </a:pPr>
                      <a:endParaRPr lang="en-SG" sz="1000" dirty="0"/>
                    </a:p>
                    <a:p>
                      <a:pPr marL="0" indent="0">
                        <a:buFont typeface="+mj-lt"/>
                        <a:buNone/>
                      </a:pPr>
                      <a:endParaRPr lang="en-SG" sz="1000" dirty="0"/>
                    </a:p>
                    <a:p>
                      <a:pPr marL="0" indent="0">
                        <a:buFont typeface="+mj-lt"/>
                        <a:buNone/>
                      </a:pPr>
                      <a:endParaRPr lang="en-SG" sz="1000" dirty="0"/>
                    </a:p>
                    <a:p>
                      <a:pPr marL="0" indent="0">
                        <a:buFont typeface="+mj-lt"/>
                        <a:buNone/>
                      </a:pPr>
                      <a:endParaRPr lang="en-SG" sz="1000" dirty="0"/>
                    </a:p>
                    <a:p>
                      <a:pPr marL="0" indent="0">
                        <a:buFont typeface="+mj-lt"/>
                        <a:buNone/>
                      </a:pPr>
                      <a:endParaRPr lang="en-SG" sz="1000" dirty="0"/>
                    </a:p>
                    <a:p>
                      <a:pPr marL="0" indent="0">
                        <a:buFont typeface="+mj-lt"/>
                        <a:buNone/>
                      </a:pPr>
                      <a:endParaRPr lang="en-SG" sz="1000" dirty="0"/>
                    </a:p>
                    <a:p>
                      <a:pPr marL="0" indent="0">
                        <a:buFont typeface="+mj-lt"/>
                        <a:buNone/>
                      </a:pPr>
                      <a:endParaRPr lang="en-SG" sz="1000" dirty="0"/>
                    </a:p>
                    <a:p>
                      <a:pPr marL="0" indent="0">
                        <a:buFont typeface="+mj-lt"/>
                        <a:buNone/>
                      </a:pPr>
                      <a:r>
                        <a:rPr lang="en-US" sz="1000" b="1" dirty="0"/>
                        <a:t>LAN Messenger App settings</a:t>
                      </a:r>
                    </a:p>
                    <a:p>
                      <a:pPr marL="0" indent="0">
                        <a:buFont typeface="+mj-lt"/>
                        <a:buNone/>
                      </a:pPr>
                      <a:r>
                        <a:rPr lang="en-US" sz="1000" dirty="0"/>
                        <a:t>-set Tools\preference\network -&gt; add 255.255.255.255, 192.168.X.255 (X=Group No)</a:t>
                      </a:r>
                    </a:p>
                    <a:p>
                      <a:pPr marL="0" indent="0">
                        <a:buFont typeface="+mj-lt"/>
                        <a:buNone/>
                      </a:pPr>
                      <a:r>
                        <a:rPr lang="en-US" sz="1000" dirty="0"/>
                        <a:t>- set Tools\</a:t>
                      </a:r>
                      <a:r>
                        <a:rPr lang="en-US" sz="1000" dirty="0" err="1"/>
                        <a:t>preferencesAccounts</a:t>
                      </a:r>
                      <a:r>
                        <a:rPr lang="en-US" sz="1000" dirty="0"/>
                        <a:t>\</a:t>
                      </a:r>
                      <a:r>
                        <a:rPr lang="en-US" sz="1000" dirty="0" err="1"/>
                        <a:t>Reresh</a:t>
                      </a:r>
                      <a:r>
                        <a:rPr lang="en-US" sz="1000" dirty="0"/>
                        <a:t> contact list 5 secs</a:t>
                      </a:r>
                      <a:endParaRPr lang="en-SG" sz="1000" dirty="0"/>
                    </a:p>
                  </a:txBody>
                  <a:tcPr marL="74295" marR="74295" marT="37148" marB="37148"/>
                </a:tc>
                <a:extLst>
                  <a:ext uri="{0D108BD9-81ED-4DB2-BD59-A6C34878D82A}">
                    <a16:rowId xmlns:a16="http://schemas.microsoft.com/office/drawing/2014/main" val="2469197854"/>
                  </a:ext>
                </a:extLst>
              </a:tr>
            </a:tbl>
          </a:graphicData>
        </a:graphic>
      </p:graphicFrame>
      <p:sp>
        <p:nvSpPr>
          <p:cNvPr id="6" name="Footer Placeholder 5">
            <a:extLst>
              <a:ext uri="{FF2B5EF4-FFF2-40B4-BE49-F238E27FC236}">
                <a16:creationId xmlns:a16="http://schemas.microsoft.com/office/drawing/2014/main" id="{B408EACC-98B2-4936-9011-E2539B45EBF7}"/>
              </a:ext>
            </a:extLst>
          </p:cNvPr>
          <p:cNvSpPr>
            <a:spLocks noGrp="1"/>
          </p:cNvSpPr>
          <p:nvPr>
            <p:ph type="ftr" sz="quarter" idx="11"/>
          </p:nvPr>
        </p:nvSpPr>
        <p:spPr/>
        <p:txBody>
          <a:bodyPr/>
          <a:lstStyle/>
          <a:p>
            <a:r>
              <a:rPr lang="en-US" dirty="0"/>
              <a:t>2019 SH2 H2 Computing National Junior College</a:t>
            </a:r>
            <a:endParaRPr lang="en-SG" dirty="0"/>
          </a:p>
        </p:txBody>
      </p:sp>
    </p:spTree>
    <p:extLst>
      <p:ext uri="{BB962C8B-B14F-4D97-AF65-F5344CB8AC3E}">
        <p14:creationId xmlns:p14="http://schemas.microsoft.com/office/powerpoint/2010/main" val="1412348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97DB3D59-436F-4E78-9C2A-F9B79F969F89}"/>
              </a:ext>
            </a:extLst>
          </p:cNvPr>
          <p:cNvGrpSpPr/>
          <p:nvPr/>
        </p:nvGrpSpPr>
        <p:grpSpPr>
          <a:xfrm>
            <a:off x="159081" y="1737592"/>
            <a:ext cx="2635878" cy="2680602"/>
            <a:chOff x="835315" y="370977"/>
            <a:chExt cx="3244158" cy="3299203"/>
          </a:xfrm>
        </p:grpSpPr>
        <p:grpSp>
          <p:nvGrpSpPr>
            <p:cNvPr id="2" name="Group 1">
              <a:extLst>
                <a:ext uri="{FF2B5EF4-FFF2-40B4-BE49-F238E27FC236}">
                  <a16:creationId xmlns:a16="http://schemas.microsoft.com/office/drawing/2014/main" id="{AF512EDD-2141-427C-9EF1-8D4B4AE1D24F}"/>
                </a:ext>
              </a:extLst>
            </p:cNvPr>
            <p:cNvGrpSpPr/>
            <p:nvPr/>
          </p:nvGrpSpPr>
          <p:grpSpPr>
            <a:xfrm>
              <a:off x="1911730" y="1709909"/>
              <a:ext cx="1128910" cy="781738"/>
              <a:chOff x="5528963" y="895412"/>
              <a:chExt cx="1128910" cy="781738"/>
            </a:xfrm>
          </p:grpSpPr>
          <p:pic>
            <p:nvPicPr>
              <p:cNvPr id="3" name="Picture 28" descr="AccessPoint">
                <a:extLst>
                  <a:ext uri="{FF2B5EF4-FFF2-40B4-BE49-F238E27FC236}">
                    <a16:creationId xmlns:a16="http://schemas.microsoft.com/office/drawing/2014/main" id="{F10B9227-783B-41DE-B317-C833161E30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5880" y="895412"/>
                <a:ext cx="1040240" cy="45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F6A44764-B7B4-4DFE-839B-FB8922939109}"/>
                  </a:ext>
                </a:extLst>
              </p:cNvPr>
              <p:cNvSpPr/>
              <p:nvPr/>
            </p:nvSpPr>
            <p:spPr>
              <a:xfrm>
                <a:off x="5528963" y="1286431"/>
                <a:ext cx="1128910" cy="390719"/>
              </a:xfrm>
              <a:prstGeom prst="rect">
                <a:avLst/>
              </a:prstGeom>
            </p:spPr>
            <p:txBody>
              <a:bodyPr wrap="none">
                <a:spAutoFit/>
              </a:bodyPr>
              <a:lstStyle/>
              <a:p>
                <a:r>
                  <a:rPr lang="en-SG" sz="1463" dirty="0"/>
                  <a:t>E1200-AP</a:t>
                </a:r>
              </a:p>
            </p:txBody>
          </p:sp>
        </p:grpSp>
        <p:grpSp>
          <p:nvGrpSpPr>
            <p:cNvPr id="12" name="Group 34">
              <a:extLst>
                <a:ext uri="{FF2B5EF4-FFF2-40B4-BE49-F238E27FC236}">
                  <a16:creationId xmlns:a16="http://schemas.microsoft.com/office/drawing/2014/main" id="{8844DEBA-ABEE-401D-AE9C-4C6FDEB31945}"/>
                </a:ext>
              </a:extLst>
            </p:cNvPr>
            <p:cNvGrpSpPr>
              <a:grpSpLocks noChangeAspect="1"/>
            </p:cNvGrpSpPr>
            <p:nvPr/>
          </p:nvGrpSpPr>
          <p:grpSpPr bwMode="auto">
            <a:xfrm>
              <a:off x="1557814" y="1159838"/>
              <a:ext cx="529141" cy="529141"/>
              <a:chOff x="3408" y="2592"/>
              <a:chExt cx="1540" cy="1542"/>
            </a:xfrm>
          </p:grpSpPr>
          <p:sp>
            <p:nvSpPr>
              <p:cNvPr id="13" name="AutoShape 33">
                <a:extLst>
                  <a:ext uri="{FF2B5EF4-FFF2-40B4-BE49-F238E27FC236}">
                    <a16:creationId xmlns:a16="http://schemas.microsoft.com/office/drawing/2014/main" id="{ABED9E4C-4141-4B78-B64A-FA3E52C5AAFF}"/>
                  </a:ext>
                </a:extLst>
              </p:cNvPr>
              <p:cNvSpPr>
                <a:spLocks noChangeAspect="1" noChangeArrowheads="1" noTextEdit="1"/>
              </p:cNvSpPr>
              <p:nvPr/>
            </p:nvSpPr>
            <p:spPr bwMode="auto">
              <a:xfrm>
                <a:off x="3408" y="2592"/>
                <a:ext cx="154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sz="1463"/>
              </a:p>
            </p:txBody>
          </p:sp>
          <p:sp>
            <p:nvSpPr>
              <p:cNvPr id="14" name="Freeform 35">
                <a:extLst>
                  <a:ext uri="{FF2B5EF4-FFF2-40B4-BE49-F238E27FC236}">
                    <a16:creationId xmlns:a16="http://schemas.microsoft.com/office/drawing/2014/main" id="{EB74340B-B8DA-4E08-8934-43B404669D25}"/>
                  </a:ext>
                </a:extLst>
              </p:cNvPr>
              <p:cNvSpPr>
                <a:spLocks/>
              </p:cNvSpPr>
              <p:nvPr/>
            </p:nvSpPr>
            <p:spPr bwMode="auto">
              <a:xfrm>
                <a:off x="3438" y="2606"/>
                <a:ext cx="1498" cy="1492"/>
              </a:xfrm>
              <a:custGeom>
                <a:avLst/>
                <a:gdLst>
                  <a:gd name="T0" fmla="*/ 56 w 1498"/>
                  <a:gd name="T1" fmla="*/ 2 h 1492"/>
                  <a:gd name="T2" fmla="*/ 108 w 1498"/>
                  <a:gd name="T3" fmla="*/ 6 h 1492"/>
                  <a:gd name="T4" fmla="*/ 132 w 1498"/>
                  <a:gd name="T5" fmla="*/ 48 h 1492"/>
                  <a:gd name="T6" fmla="*/ 120 w 1498"/>
                  <a:gd name="T7" fmla="*/ 112 h 1492"/>
                  <a:gd name="T8" fmla="*/ 96 w 1498"/>
                  <a:gd name="T9" fmla="*/ 194 h 1492"/>
                  <a:gd name="T10" fmla="*/ 112 w 1498"/>
                  <a:gd name="T11" fmla="*/ 250 h 1492"/>
                  <a:gd name="T12" fmla="*/ 156 w 1498"/>
                  <a:gd name="T13" fmla="*/ 266 h 1492"/>
                  <a:gd name="T14" fmla="*/ 206 w 1498"/>
                  <a:gd name="T15" fmla="*/ 254 h 1492"/>
                  <a:gd name="T16" fmla="*/ 284 w 1498"/>
                  <a:gd name="T17" fmla="*/ 236 h 1492"/>
                  <a:gd name="T18" fmla="*/ 348 w 1498"/>
                  <a:gd name="T19" fmla="*/ 250 h 1492"/>
                  <a:gd name="T20" fmla="*/ 356 w 1498"/>
                  <a:gd name="T21" fmla="*/ 284 h 1492"/>
                  <a:gd name="T22" fmla="*/ 342 w 1498"/>
                  <a:gd name="T23" fmla="*/ 352 h 1492"/>
                  <a:gd name="T24" fmla="*/ 322 w 1498"/>
                  <a:gd name="T25" fmla="*/ 422 h 1492"/>
                  <a:gd name="T26" fmla="*/ 334 w 1498"/>
                  <a:gd name="T27" fmla="*/ 472 h 1492"/>
                  <a:gd name="T28" fmla="*/ 376 w 1498"/>
                  <a:gd name="T29" fmla="*/ 492 h 1492"/>
                  <a:gd name="T30" fmla="*/ 452 w 1498"/>
                  <a:gd name="T31" fmla="*/ 470 h 1492"/>
                  <a:gd name="T32" fmla="*/ 508 w 1498"/>
                  <a:gd name="T33" fmla="*/ 456 h 1492"/>
                  <a:gd name="T34" fmla="*/ 548 w 1498"/>
                  <a:gd name="T35" fmla="*/ 458 h 1492"/>
                  <a:gd name="T36" fmla="*/ 580 w 1498"/>
                  <a:gd name="T37" fmla="*/ 480 h 1492"/>
                  <a:gd name="T38" fmla="*/ 580 w 1498"/>
                  <a:gd name="T39" fmla="*/ 546 h 1492"/>
                  <a:gd name="T40" fmla="*/ 554 w 1498"/>
                  <a:gd name="T41" fmla="*/ 642 h 1492"/>
                  <a:gd name="T42" fmla="*/ 556 w 1498"/>
                  <a:gd name="T43" fmla="*/ 692 h 1492"/>
                  <a:gd name="T44" fmla="*/ 592 w 1498"/>
                  <a:gd name="T45" fmla="*/ 718 h 1492"/>
                  <a:gd name="T46" fmla="*/ 646 w 1498"/>
                  <a:gd name="T47" fmla="*/ 708 h 1492"/>
                  <a:gd name="T48" fmla="*/ 718 w 1498"/>
                  <a:gd name="T49" fmla="*/ 684 h 1492"/>
                  <a:gd name="T50" fmla="*/ 780 w 1498"/>
                  <a:gd name="T51" fmla="*/ 686 h 1492"/>
                  <a:gd name="T52" fmla="*/ 806 w 1498"/>
                  <a:gd name="T53" fmla="*/ 702 h 1492"/>
                  <a:gd name="T54" fmla="*/ 816 w 1498"/>
                  <a:gd name="T55" fmla="*/ 744 h 1492"/>
                  <a:gd name="T56" fmla="*/ 790 w 1498"/>
                  <a:gd name="T57" fmla="*/ 824 h 1492"/>
                  <a:gd name="T58" fmla="*/ 776 w 1498"/>
                  <a:gd name="T59" fmla="*/ 884 h 1492"/>
                  <a:gd name="T60" fmla="*/ 782 w 1498"/>
                  <a:gd name="T61" fmla="*/ 910 h 1492"/>
                  <a:gd name="T62" fmla="*/ 796 w 1498"/>
                  <a:gd name="T63" fmla="*/ 930 h 1492"/>
                  <a:gd name="T64" fmla="*/ 822 w 1498"/>
                  <a:gd name="T65" fmla="*/ 942 h 1492"/>
                  <a:gd name="T66" fmla="*/ 858 w 1498"/>
                  <a:gd name="T67" fmla="*/ 942 h 1492"/>
                  <a:gd name="T68" fmla="*/ 940 w 1498"/>
                  <a:gd name="T69" fmla="*/ 914 h 1492"/>
                  <a:gd name="T70" fmla="*/ 994 w 1498"/>
                  <a:gd name="T71" fmla="*/ 910 h 1492"/>
                  <a:gd name="T72" fmla="*/ 1012 w 1498"/>
                  <a:gd name="T73" fmla="*/ 914 h 1492"/>
                  <a:gd name="T74" fmla="*/ 1026 w 1498"/>
                  <a:gd name="T75" fmla="*/ 920 h 1492"/>
                  <a:gd name="T76" fmla="*/ 1040 w 1498"/>
                  <a:gd name="T77" fmla="*/ 950 h 1492"/>
                  <a:gd name="T78" fmla="*/ 1032 w 1498"/>
                  <a:gd name="T79" fmla="*/ 1010 h 1492"/>
                  <a:gd name="T80" fmla="*/ 1008 w 1498"/>
                  <a:gd name="T81" fmla="*/ 1102 h 1492"/>
                  <a:gd name="T82" fmla="*/ 1018 w 1498"/>
                  <a:gd name="T83" fmla="*/ 1154 h 1492"/>
                  <a:gd name="T84" fmla="*/ 1058 w 1498"/>
                  <a:gd name="T85" fmla="*/ 1168 h 1492"/>
                  <a:gd name="T86" fmla="*/ 1128 w 1498"/>
                  <a:gd name="T87" fmla="*/ 1156 h 1492"/>
                  <a:gd name="T88" fmla="*/ 1198 w 1498"/>
                  <a:gd name="T89" fmla="*/ 1134 h 1492"/>
                  <a:gd name="T90" fmla="*/ 1242 w 1498"/>
                  <a:gd name="T91" fmla="*/ 1142 h 1492"/>
                  <a:gd name="T92" fmla="*/ 1264 w 1498"/>
                  <a:gd name="T93" fmla="*/ 1170 h 1492"/>
                  <a:gd name="T94" fmla="*/ 1268 w 1498"/>
                  <a:gd name="T95" fmla="*/ 1204 h 1492"/>
                  <a:gd name="T96" fmla="*/ 1250 w 1498"/>
                  <a:gd name="T97" fmla="*/ 1270 h 1492"/>
                  <a:gd name="T98" fmla="*/ 1234 w 1498"/>
                  <a:gd name="T99" fmla="*/ 1344 h 1492"/>
                  <a:gd name="T100" fmla="*/ 1246 w 1498"/>
                  <a:gd name="T101" fmla="*/ 1386 h 1492"/>
                  <a:gd name="T102" fmla="*/ 1284 w 1498"/>
                  <a:gd name="T103" fmla="*/ 1402 h 1492"/>
                  <a:gd name="T104" fmla="*/ 1354 w 1498"/>
                  <a:gd name="T105" fmla="*/ 1382 h 1492"/>
                  <a:gd name="T106" fmla="*/ 1406 w 1498"/>
                  <a:gd name="T107" fmla="*/ 1362 h 1492"/>
                  <a:gd name="T108" fmla="*/ 1464 w 1498"/>
                  <a:gd name="T109" fmla="*/ 1368 h 1492"/>
                  <a:gd name="T110" fmla="*/ 1498 w 1498"/>
                  <a:gd name="T111" fmla="*/ 1402 h 1492"/>
                  <a:gd name="T112" fmla="*/ 1488 w 1498"/>
                  <a:gd name="T113" fmla="*/ 1462 h 149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98"/>
                  <a:gd name="T172" fmla="*/ 0 h 1492"/>
                  <a:gd name="T173" fmla="*/ 1498 w 1498"/>
                  <a:gd name="T174" fmla="*/ 1492 h 149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98" h="1492">
                    <a:moveTo>
                      <a:pt x="0" y="22"/>
                    </a:moveTo>
                    <a:lnTo>
                      <a:pt x="24" y="12"/>
                    </a:lnTo>
                    <a:lnTo>
                      <a:pt x="56" y="2"/>
                    </a:lnTo>
                    <a:lnTo>
                      <a:pt x="72" y="0"/>
                    </a:lnTo>
                    <a:lnTo>
                      <a:pt x="92" y="0"/>
                    </a:lnTo>
                    <a:lnTo>
                      <a:pt x="108" y="6"/>
                    </a:lnTo>
                    <a:lnTo>
                      <a:pt x="120" y="18"/>
                    </a:lnTo>
                    <a:lnTo>
                      <a:pt x="128" y="30"/>
                    </a:lnTo>
                    <a:lnTo>
                      <a:pt x="132" y="48"/>
                    </a:lnTo>
                    <a:lnTo>
                      <a:pt x="132" y="68"/>
                    </a:lnTo>
                    <a:lnTo>
                      <a:pt x="130" y="88"/>
                    </a:lnTo>
                    <a:lnTo>
                      <a:pt x="120" y="112"/>
                    </a:lnTo>
                    <a:lnTo>
                      <a:pt x="110" y="142"/>
                    </a:lnTo>
                    <a:lnTo>
                      <a:pt x="102" y="166"/>
                    </a:lnTo>
                    <a:lnTo>
                      <a:pt x="96" y="194"/>
                    </a:lnTo>
                    <a:lnTo>
                      <a:pt x="96" y="214"/>
                    </a:lnTo>
                    <a:lnTo>
                      <a:pt x="100" y="234"/>
                    </a:lnTo>
                    <a:lnTo>
                      <a:pt x="112" y="250"/>
                    </a:lnTo>
                    <a:lnTo>
                      <a:pt x="120" y="256"/>
                    </a:lnTo>
                    <a:lnTo>
                      <a:pt x="130" y="262"/>
                    </a:lnTo>
                    <a:lnTo>
                      <a:pt x="156" y="266"/>
                    </a:lnTo>
                    <a:lnTo>
                      <a:pt x="152" y="266"/>
                    </a:lnTo>
                    <a:lnTo>
                      <a:pt x="176" y="264"/>
                    </a:lnTo>
                    <a:lnTo>
                      <a:pt x="206" y="254"/>
                    </a:lnTo>
                    <a:lnTo>
                      <a:pt x="234" y="248"/>
                    </a:lnTo>
                    <a:lnTo>
                      <a:pt x="262" y="240"/>
                    </a:lnTo>
                    <a:lnTo>
                      <a:pt x="284" y="236"/>
                    </a:lnTo>
                    <a:lnTo>
                      <a:pt x="308" y="234"/>
                    </a:lnTo>
                    <a:lnTo>
                      <a:pt x="330" y="240"/>
                    </a:lnTo>
                    <a:lnTo>
                      <a:pt x="348" y="250"/>
                    </a:lnTo>
                    <a:lnTo>
                      <a:pt x="354" y="262"/>
                    </a:lnTo>
                    <a:lnTo>
                      <a:pt x="356" y="272"/>
                    </a:lnTo>
                    <a:lnTo>
                      <a:pt x="356" y="284"/>
                    </a:lnTo>
                    <a:lnTo>
                      <a:pt x="358" y="296"/>
                    </a:lnTo>
                    <a:lnTo>
                      <a:pt x="352" y="322"/>
                    </a:lnTo>
                    <a:lnTo>
                      <a:pt x="342" y="352"/>
                    </a:lnTo>
                    <a:lnTo>
                      <a:pt x="336" y="372"/>
                    </a:lnTo>
                    <a:lnTo>
                      <a:pt x="328" y="392"/>
                    </a:lnTo>
                    <a:lnTo>
                      <a:pt x="322" y="422"/>
                    </a:lnTo>
                    <a:lnTo>
                      <a:pt x="324" y="446"/>
                    </a:lnTo>
                    <a:lnTo>
                      <a:pt x="328" y="460"/>
                    </a:lnTo>
                    <a:lnTo>
                      <a:pt x="334" y="472"/>
                    </a:lnTo>
                    <a:lnTo>
                      <a:pt x="346" y="482"/>
                    </a:lnTo>
                    <a:lnTo>
                      <a:pt x="360" y="488"/>
                    </a:lnTo>
                    <a:lnTo>
                      <a:pt x="376" y="492"/>
                    </a:lnTo>
                    <a:lnTo>
                      <a:pt x="396" y="488"/>
                    </a:lnTo>
                    <a:lnTo>
                      <a:pt x="420" y="482"/>
                    </a:lnTo>
                    <a:lnTo>
                      <a:pt x="452" y="470"/>
                    </a:lnTo>
                    <a:lnTo>
                      <a:pt x="480" y="460"/>
                    </a:lnTo>
                    <a:lnTo>
                      <a:pt x="494" y="458"/>
                    </a:lnTo>
                    <a:lnTo>
                      <a:pt x="508" y="456"/>
                    </a:lnTo>
                    <a:lnTo>
                      <a:pt x="524" y="456"/>
                    </a:lnTo>
                    <a:lnTo>
                      <a:pt x="532" y="456"/>
                    </a:lnTo>
                    <a:lnTo>
                      <a:pt x="548" y="458"/>
                    </a:lnTo>
                    <a:lnTo>
                      <a:pt x="562" y="462"/>
                    </a:lnTo>
                    <a:lnTo>
                      <a:pt x="574" y="470"/>
                    </a:lnTo>
                    <a:lnTo>
                      <a:pt x="580" y="480"/>
                    </a:lnTo>
                    <a:lnTo>
                      <a:pt x="586" y="496"/>
                    </a:lnTo>
                    <a:lnTo>
                      <a:pt x="588" y="518"/>
                    </a:lnTo>
                    <a:lnTo>
                      <a:pt x="580" y="546"/>
                    </a:lnTo>
                    <a:lnTo>
                      <a:pt x="568" y="590"/>
                    </a:lnTo>
                    <a:lnTo>
                      <a:pt x="558" y="620"/>
                    </a:lnTo>
                    <a:lnTo>
                      <a:pt x="554" y="642"/>
                    </a:lnTo>
                    <a:lnTo>
                      <a:pt x="552" y="658"/>
                    </a:lnTo>
                    <a:lnTo>
                      <a:pt x="552" y="682"/>
                    </a:lnTo>
                    <a:lnTo>
                      <a:pt x="556" y="692"/>
                    </a:lnTo>
                    <a:lnTo>
                      <a:pt x="562" y="702"/>
                    </a:lnTo>
                    <a:lnTo>
                      <a:pt x="576" y="712"/>
                    </a:lnTo>
                    <a:lnTo>
                      <a:pt x="592" y="718"/>
                    </a:lnTo>
                    <a:lnTo>
                      <a:pt x="608" y="716"/>
                    </a:lnTo>
                    <a:lnTo>
                      <a:pt x="628" y="714"/>
                    </a:lnTo>
                    <a:lnTo>
                      <a:pt x="646" y="708"/>
                    </a:lnTo>
                    <a:lnTo>
                      <a:pt x="666" y="702"/>
                    </a:lnTo>
                    <a:lnTo>
                      <a:pt x="688" y="694"/>
                    </a:lnTo>
                    <a:lnTo>
                      <a:pt x="718" y="684"/>
                    </a:lnTo>
                    <a:lnTo>
                      <a:pt x="744" y="680"/>
                    </a:lnTo>
                    <a:lnTo>
                      <a:pt x="764" y="682"/>
                    </a:lnTo>
                    <a:lnTo>
                      <a:pt x="780" y="686"/>
                    </a:lnTo>
                    <a:lnTo>
                      <a:pt x="790" y="690"/>
                    </a:lnTo>
                    <a:lnTo>
                      <a:pt x="800" y="694"/>
                    </a:lnTo>
                    <a:lnTo>
                      <a:pt x="806" y="702"/>
                    </a:lnTo>
                    <a:lnTo>
                      <a:pt x="812" y="716"/>
                    </a:lnTo>
                    <a:lnTo>
                      <a:pt x="816" y="734"/>
                    </a:lnTo>
                    <a:lnTo>
                      <a:pt x="816" y="744"/>
                    </a:lnTo>
                    <a:lnTo>
                      <a:pt x="812" y="758"/>
                    </a:lnTo>
                    <a:lnTo>
                      <a:pt x="802" y="794"/>
                    </a:lnTo>
                    <a:lnTo>
                      <a:pt x="790" y="824"/>
                    </a:lnTo>
                    <a:lnTo>
                      <a:pt x="784" y="844"/>
                    </a:lnTo>
                    <a:lnTo>
                      <a:pt x="778" y="860"/>
                    </a:lnTo>
                    <a:lnTo>
                      <a:pt x="776" y="884"/>
                    </a:lnTo>
                    <a:lnTo>
                      <a:pt x="778" y="898"/>
                    </a:lnTo>
                    <a:lnTo>
                      <a:pt x="778" y="904"/>
                    </a:lnTo>
                    <a:lnTo>
                      <a:pt x="782" y="910"/>
                    </a:lnTo>
                    <a:lnTo>
                      <a:pt x="784" y="918"/>
                    </a:lnTo>
                    <a:lnTo>
                      <a:pt x="788" y="926"/>
                    </a:lnTo>
                    <a:lnTo>
                      <a:pt x="796" y="930"/>
                    </a:lnTo>
                    <a:lnTo>
                      <a:pt x="804" y="936"/>
                    </a:lnTo>
                    <a:lnTo>
                      <a:pt x="812" y="940"/>
                    </a:lnTo>
                    <a:lnTo>
                      <a:pt x="822" y="942"/>
                    </a:lnTo>
                    <a:lnTo>
                      <a:pt x="828" y="944"/>
                    </a:lnTo>
                    <a:lnTo>
                      <a:pt x="840" y="944"/>
                    </a:lnTo>
                    <a:lnTo>
                      <a:pt x="858" y="942"/>
                    </a:lnTo>
                    <a:lnTo>
                      <a:pt x="884" y="936"/>
                    </a:lnTo>
                    <a:lnTo>
                      <a:pt x="914" y="924"/>
                    </a:lnTo>
                    <a:lnTo>
                      <a:pt x="940" y="914"/>
                    </a:lnTo>
                    <a:lnTo>
                      <a:pt x="956" y="910"/>
                    </a:lnTo>
                    <a:lnTo>
                      <a:pt x="974" y="908"/>
                    </a:lnTo>
                    <a:lnTo>
                      <a:pt x="994" y="910"/>
                    </a:lnTo>
                    <a:lnTo>
                      <a:pt x="1004" y="910"/>
                    </a:lnTo>
                    <a:lnTo>
                      <a:pt x="1010" y="912"/>
                    </a:lnTo>
                    <a:lnTo>
                      <a:pt x="1012" y="914"/>
                    </a:lnTo>
                    <a:lnTo>
                      <a:pt x="1008" y="912"/>
                    </a:lnTo>
                    <a:lnTo>
                      <a:pt x="1018" y="916"/>
                    </a:lnTo>
                    <a:lnTo>
                      <a:pt x="1026" y="920"/>
                    </a:lnTo>
                    <a:lnTo>
                      <a:pt x="1034" y="932"/>
                    </a:lnTo>
                    <a:lnTo>
                      <a:pt x="1038" y="940"/>
                    </a:lnTo>
                    <a:lnTo>
                      <a:pt x="1040" y="950"/>
                    </a:lnTo>
                    <a:lnTo>
                      <a:pt x="1040" y="964"/>
                    </a:lnTo>
                    <a:lnTo>
                      <a:pt x="1038" y="990"/>
                    </a:lnTo>
                    <a:lnTo>
                      <a:pt x="1032" y="1010"/>
                    </a:lnTo>
                    <a:lnTo>
                      <a:pt x="1024" y="1040"/>
                    </a:lnTo>
                    <a:lnTo>
                      <a:pt x="1012" y="1074"/>
                    </a:lnTo>
                    <a:lnTo>
                      <a:pt x="1008" y="1102"/>
                    </a:lnTo>
                    <a:lnTo>
                      <a:pt x="1006" y="1128"/>
                    </a:lnTo>
                    <a:lnTo>
                      <a:pt x="1010" y="1140"/>
                    </a:lnTo>
                    <a:lnTo>
                      <a:pt x="1018" y="1154"/>
                    </a:lnTo>
                    <a:lnTo>
                      <a:pt x="1036" y="1164"/>
                    </a:lnTo>
                    <a:lnTo>
                      <a:pt x="1052" y="1168"/>
                    </a:lnTo>
                    <a:lnTo>
                      <a:pt x="1058" y="1168"/>
                    </a:lnTo>
                    <a:lnTo>
                      <a:pt x="1082" y="1166"/>
                    </a:lnTo>
                    <a:lnTo>
                      <a:pt x="1108" y="1162"/>
                    </a:lnTo>
                    <a:lnTo>
                      <a:pt x="1128" y="1156"/>
                    </a:lnTo>
                    <a:lnTo>
                      <a:pt x="1150" y="1148"/>
                    </a:lnTo>
                    <a:lnTo>
                      <a:pt x="1174" y="1140"/>
                    </a:lnTo>
                    <a:lnTo>
                      <a:pt x="1198" y="1134"/>
                    </a:lnTo>
                    <a:lnTo>
                      <a:pt x="1222" y="1136"/>
                    </a:lnTo>
                    <a:lnTo>
                      <a:pt x="1232" y="1140"/>
                    </a:lnTo>
                    <a:lnTo>
                      <a:pt x="1242" y="1142"/>
                    </a:lnTo>
                    <a:lnTo>
                      <a:pt x="1250" y="1148"/>
                    </a:lnTo>
                    <a:lnTo>
                      <a:pt x="1258" y="1158"/>
                    </a:lnTo>
                    <a:lnTo>
                      <a:pt x="1264" y="1170"/>
                    </a:lnTo>
                    <a:lnTo>
                      <a:pt x="1268" y="1182"/>
                    </a:lnTo>
                    <a:lnTo>
                      <a:pt x="1268" y="1198"/>
                    </a:lnTo>
                    <a:lnTo>
                      <a:pt x="1268" y="1204"/>
                    </a:lnTo>
                    <a:lnTo>
                      <a:pt x="1262" y="1224"/>
                    </a:lnTo>
                    <a:lnTo>
                      <a:pt x="1258" y="1242"/>
                    </a:lnTo>
                    <a:lnTo>
                      <a:pt x="1250" y="1270"/>
                    </a:lnTo>
                    <a:lnTo>
                      <a:pt x="1242" y="1294"/>
                    </a:lnTo>
                    <a:lnTo>
                      <a:pt x="1236" y="1320"/>
                    </a:lnTo>
                    <a:lnTo>
                      <a:pt x="1234" y="1344"/>
                    </a:lnTo>
                    <a:lnTo>
                      <a:pt x="1236" y="1358"/>
                    </a:lnTo>
                    <a:lnTo>
                      <a:pt x="1238" y="1372"/>
                    </a:lnTo>
                    <a:lnTo>
                      <a:pt x="1246" y="1386"/>
                    </a:lnTo>
                    <a:lnTo>
                      <a:pt x="1258" y="1394"/>
                    </a:lnTo>
                    <a:lnTo>
                      <a:pt x="1272" y="1400"/>
                    </a:lnTo>
                    <a:lnTo>
                      <a:pt x="1284" y="1402"/>
                    </a:lnTo>
                    <a:lnTo>
                      <a:pt x="1310" y="1396"/>
                    </a:lnTo>
                    <a:lnTo>
                      <a:pt x="1334" y="1388"/>
                    </a:lnTo>
                    <a:lnTo>
                      <a:pt x="1354" y="1382"/>
                    </a:lnTo>
                    <a:lnTo>
                      <a:pt x="1370" y="1372"/>
                    </a:lnTo>
                    <a:lnTo>
                      <a:pt x="1386" y="1368"/>
                    </a:lnTo>
                    <a:lnTo>
                      <a:pt x="1406" y="1362"/>
                    </a:lnTo>
                    <a:lnTo>
                      <a:pt x="1426" y="1360"/>
                    </a:lnTo>
                    <a:lnTo>
                      <a:pt x="1440" y="1360"/>
                    </a:lnTo>
                    <a:lnTo>
                      <a:pt x="1464" y="1368"/>
                    </a:lnTo>
                    <a:lnTo>
                      <a:pt x="1486" y="1380"/>
                    </a:lnTo>
                    <a:lnTo>
                      <a:pt x="1494" y="1396"/>
                    </a:lnTo>
                    <a:lnTo>
                      <a:pt x="1498" y="1402"/>
                    </a:lnTo>
                    <a:lnTo>
                      <a:pt x="1496" y="1418"/>
                    </a:lnTo>
                    <a:lnTo>
                      <a:pt x="1494" y="1434"/>
                    </a:lnTo>
                    <a:lnTo>
                      <a:pt x="1488" y="1462"/>
                    </a:lnTo>
                    <a:lnTo>
                      <a:pt x="1482" y="1482"/>
                    </a:lnTo>
                    <a:lnTo>
                      <a:pt x="1478" y="1492"/>
                    </a:lnTo>
                  </a:path>
                </a:pathLst>
              </a:custGeom>
              <a:noFill/>
              <a:ln w="38100">
                <a:solidFill>
                  <a:srgbClr val="0096D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sz="1463"/>
              </a:p>
            </p:txBody>
          </p:sp>
          <p:sp>
            <p:nvSpPr>
              <p:cNvPr id="15" name="Freeform 36">
                <a:extLst>
                  <a:ext uri="{FF2B5EF4-FFF2-40B4-BE49-F238E27FC236}">
                    <a16:creationId xmlns:a16="http://schemas.microsoft.com/office/drawing/2014/main" id="{ED243D16-53A2-4C70-96D1-97693F174E69}"/>
                  </a:ext>
                </a:extLst>
              </p:cNvPr>
              <p:cNvSpPr>
                <a:spLocks/>
              </p:cNvSpPr>
              <p:nvPr/>
            </p:nvSpPr>
            <p:spPr bwMode="auto">
              <a:xfrm>
                <a:off x="3420" y="2622"/>
                <a:ext cx="1492" cy="1498"/>
              </a:xfrm>
              <a:custGeom>
                <a:avLst/>
                <a:gdLst>
                  <a:gd name="T0" fmla="*/ 2 w 1492"/>
                  <a:gd name="T1" fmla="*/ 56 h 1498"/>
                  <a:gd name="T2" fmla="*/ 6 w 1492"/>
                  <a:gd name="T3" fmla="*/ 108 h 1498"/>
                  <a:gd name="T4" fmla="*/ 48 w 1492"/>
                  <a:gd name="T5" fmla="*/ 132 h 1498"/>
                  <a:gd name="T6" fmla="*/ 112 w 1492"/>
                  <a:gd name="T7" fmla="*/ 120 h 1498"/>
                  <a:gd name="T8" fmla="*/ 194 w 1492"/>
                  <a:gd name="T9" fmla="*/ 96 h 1498"/>
                  <a:gd name="T10" fmla="*/ 250 w 1492"/>
                  <a:gd name="T11" fmla="*/ 112 h 1498"/>
                  <a:gd name="T12" fmla="*/ 266 w 1492"/>
                  <a:gd name="T13" fmla="*/ 156 h 1498"/>
                  <a:gd name="T14" fmla="*/ 254 w 1492"/>
                  <a:gd name="T15" fmla="*/ 206 h 1498"/>
                  <a:gd name="T16" fmla="*/ 236 w 1492"/>
                  <a:gd name="T17" fmla="*/ 284 h 1498"/>
                  <a:gd name="T18" fmla="*/ 250 w 1492"/>
                  <a:gd name="T19" fmla="*/ 348 h 1498"/>
                  <a:gd name="T20" fmla="*/ 284 w 1492"/>
                  <a:gd name="T21" fmla="*/ 356 h 1498"/>
                  <a:gd name="T22" fmla="*/ 352 w 1492"/>
                  <a:gd name="T23" fmla="*/ 342 h 1498"/>
                  <a:gd name="T24" fmla="*/ 422 w 1492"/>
                  <a:gd name="T25" fmla="*/ 322 h 1498"/>
                  <a:gd name="T26" fmla="*/ 472 w 1492"/>
                  <a:gd name="T27" fmla="*/ 334 h 1498"/>
                  <a:gd name="T28" fmla="*/ 492 w 1492"/>
                  <a:gd name="T29" fmla="*/ 376 h 1498"/>
                  <a:gd name="T30" fmla="*/ 470 w 1492"/>
                  <a:gd name="T31" fmla="*/ 452 h 1498"/>
                  <a:gd name="T32" fmla="*/ 456 w 1492"/>
                  <a:gd name="T33" fmla="*/ 508 h 1498"/>
                  <a:gd name="T34" fmla="*/ 458 w 1492"/>
                  <a:gd name="T35" fmla="*/ 548 h 1498"/>
                  <a:gd name="T36" fmla="*/ 480 w 1492"/>
                  <a:gd name="T37" fmla="*/ 580 h 1498"/>
                  <a:gd name="T38" fmla="*/ 546 w 1492"/>
                  <a:gd name="T39" fmla="*/ 580 h 1498"/>
                  <a:gd name="T40" fmla="*/ 642 w 1492"/>
                  <a:gd name="T41" fmla="*/ 554 h 1498"/>
                  <a:gd name="T42" fmla="*/ 692 w 1492"/>
                  <a:gd name="T43" fmla="*/ 556 h 1498"/>
                  <a:gd name="T44" fmla="*/ 718 w 1492"/>
                  <a:gd name="T45" fmla="*/ 592 h 1498"/>
                  <a:gd name="T46" fmla="*/ 708 w 1492"/>
                  <a:gd name="T47" fmla="*/ 646 h 1498"/>
                  <a:gd name="T48" fmla="*/ 684 w 1492"/>
                  <a:gd name="T49" fmla="*/ 718 h 1498"/>
                  <a:gd name="T50" fmla="*/ 686 w 1492"/>
                  <a:gd name="T51" fmla="*/ 780 h 1498"/>
                  <a:gd name="T52" fmla="*/ 702 w 1492"/>
                  <a:gd name="T53" fmla="*/ 806 h 1498"/>
                  <a:gd name="T54" fmla="*/ 744 w 1492"/>
                  <a:gd name="T55" fmla="*/ 816 h 1498"/>
                  <a:gd name="T56" fmla="*/ 824 w 1492"/>
                  <a:gd name="T57" fmla="*/ 790 h 1498"/>
                  <a:gd name="T58" fmla="*/ 884 w 1492"/>
                  <a:gd name="T59" fmla="*/ 776 h 1498"/>
                  <a:gd name="T60" fmla="*/ 910 w 1492"/>
                  <a:gd name="T61" fmla="*/ 782 h 1498"/>
                  <a:gd name="T62" fmla="*/ 930 w 1492"/>
                  <a:gd name="T63" fmla="*/ 796 h 1498"/>
                  <a:gd name="T64" fmla="*/ 942 w 1492"/>
                  <a:gd name="T65" fmla="*/ 822 h 1498"/>
                  <a:gd name="T66" fmla="*/ 942 w 1492"/>
                  <a:gd name="T67" fmla="*/ 858 h 1498"/>
                  <a:gd name="T68" fmla="*/ 914 w 1492"/>
                  <a:gd name="T69" fmla="*/ 940 h 1498"/>
                  <a:gd name="T70" fmla="*/ 910 w 1492"/>
                  <a:gd name="T71" fmla="*/ 994 h 1498"/>
                  <a:gd name="T72" fmla="*/ 914 w 1492"/>
                  <a:gd name="T73" fmla="*/ 1012 h 1498"/>
                  <a:gd name="T74" fmla="*/ 920 w 1492"/>
                  <a:gd name="T75" fmla="*/ 1026 h 1498"/>
                  <a:gd name="T76" fmla="*/ 950 w 1492"/>
                  <a:gd name="T77" fmla="*/ 1040 h 1498"/>
                  <a:gd name="T78" fmla="*/ 1010 w 1492"/>
                  <a:gd name="T79" fmla="*/ 1032 h 1498"/>
                  <a:gd name="T80" fmla="*/ 1102 w 1492"/>
                  <a:gd name="T81" fmla="*/ 1008 h 1498"/>
                  <a:gd name="T82" fmla="*/ 1154 w 1492"/>
                  <a:gd name="T83" fmla="*/ 1018 h 1498"/>
                  <a:gd name="T84" fmla="*/ 1168 w 1492"/>
                  <a:gd name="T85" fmla="*/ 1058 h 1498"/>
                  <a:gd name="T86" fmla="*/ 1156 w 1492"/>
                  <a:gd name="T87" fmla="*/ 1128 h 1498"/>
                  <a:gd name="T88" fmla="*/ 1134 w 1492"/>
                  <a:gd name="T89" fmla="*/ 1198 h 1498"/>
                  <a:gd name="T90" fmla="*/ 1142 w 1492"/>
                  <a:gd name="T91" fmla="*/ 1242 h 1498"/>
                  <a:gd name="T92" fmla="*/ 1170 w 1492"/>
                  <a:gd name="T93" fmla="*/ 1264 h 1498"/>
                  <a:gd name="T94" fmla="*/ 1204 w 1492"/>
                  <a:gd name="T95" fmla="*/ 1268 h 1498"/>
                  <a:gd name="T96" fmla="*/ 1270 w 1492"/>
                  <a:gd name="T97" fmla="*/ 1250 h 1498"/>
                  <a:gd name="T98" fmla="*/ 1344 w 1492"/>
                  <a:gd name="T99" fmla="*/ 1234 h 1498"/>
                  <a:gd name="T100" fmla="*/ 1386 w 1492"/>
                  <a:gd name="T101" fmla="*/ 1246 h 1498"/>
                  <a:gd name="T102" fmla="*/ 1402 w 1492"/>
                  <a:gd name="T103" fmla="*/ 1284 h 1498"/>
                  <a:gd name="T104" fmla="*/ 1382 w 1492"/>
                  <a:gd name="T105" fmla="*/ 1354 h 1498"/>
                  <a:gd name="T106" fmla="*/ 1362 w 1492"/>
                  <a:gd name="T107" fmla="*/ 1406 h 1498"/>
                  <a:gd name="T108" fmla="*/ 1368 w 1492"/>
                  <a:gd name="T109" fmla="*/ 1464 h 1498"/>
                  <a:gd name="T110" fmla="*/ 1402 w 1492"/>
                  <a:gd name="T111" fmla="*/ 1498 h 1498"/>
                  <a:gd name="T112" fmla="*/ 1462 w 1492"/>
                  <a:gd name="T113" fmla="*/ 1488 h 14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92"/>
                  <a:gd name="T172" fmla="*/ 0 h 1498"/>
                  <a:gd name="T173" fmla="*/ 1492 w 1492"/>
                  <a:gd name="T174" fmla="*/ 1498 h 14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92" h="1498">
                    <a:moveTo>
                      <a:pt x="22" y="0"/>
                    </a:moveTo>
                    <a:lnTo>
                      <a:pt x="12" y="24"/>
                    </a:lnTo>
                    <a:lnTo>
                      <a:pt x="2" y="56"/>
                    </a:lnTo>
                    <a:lnTo>
                      <a:pt x="0" y="72"/>
                    </a:lnTo>
                    <a:lnTo>
                      <a:pt x="0" y="92"/>
                    </a:lnTo>
                    <a:lnTo>
                      <a:pt x="6" y="108"/>
                    </a:lnTo>
                    <a:lnTo>
                      <a:pt x="18" y="120"/>
                    </a:lnTo>
                    <a:lnTo>
                      <a:pt x="30" y="128"/>
                    </a:lnTo>
                    <a:lnTo>
                      <a:pt x="48" y="132"/>
                    </a:lnTo>
                    <a:lnTo>
                      <a:pt x="68" y="132"/>
                    </a:lnTo>
                    <a:lnTo>
                      <a:pt x="88" y="130"/>
                    </a:lnTo>
                    <a:lnTo>
                      <a:pt x="112" y="120"/>
                    </a:lnTo>
                    <a:lnTo>
                      <a:pt x="142" y="110"/>
                    </a:lnTo>
                    <a:lnTo>
                      <a:pt x="166" y="102"/>
                    </a:lnTo>
                    <a:lnTo>
                      <a:pt x="194" y="96"/>
                    </a:lnTo>
                    <a:lnTo>
                      <a:pt x="214" y="96"/>
                    </a:lnTo>
                    <a:lnTo>
                      <a:pt x="234" y="100"/>
                    </a:lnTo>
                    <a:lnTo>
                      <a:pt x="250" y="112"/>
                    </a:lnTo>
                    <a:lnTo>
                      <a:pt x="256" y="120"/>
                    </a:lnTo>
                    <a:lnTo>
                      <a:pt x="262" y="130"/>
                    </a:lnTo>
                    <a:lnTo>
                      <a:pt x="266" y="156"/>
                    </a:lnTo>
                    <a:lnTo>
                      <a:pt x="266" y="152"/>
                    </a:lnTo>
                    <a:lnTo>
                      <a:pt x="264" y="176"/>
                    </a:lnTo>
                    <a:lnTo>
                      <a:pt x="254" y="206"/>
                    </a:lnTo>
                    <a:lnTo>
                      <a:pt x="248" y="234"/>
                    </a:lnTo>
                    <a:lnTo>
                      <a:pt x="240" y="262"/>
                    </a:lnTo>
                    <a:lnTo>
                      <a:pt x="236" y="284"/>
                    </a:lnTo>
                    <a:lnTo>
                      <a:pt x="234" y="308"/>
                    </a:lnTo>
                    <a:lnTo>
                      <a:pt x="240" y="330"/>
                    </a:lnTo>
                    <a:lnTo>
                      <a:pt x="250" y="348"/>
                    </a:lnTo>
                    <a:lnTo>
                      <a:pt x="262" y="354"/>
                    </a:lnTo>
                    <a:lnTo>
                      <a:pt x="272" y="356"/>
                    </a:lnTo>
                    <a:lnTo>
                      <a:pt x="284" y="356"/>
                    </a:lnTo>
                    <a:lnTo>
                      <a:pt x="296" y="358"/>
                    </a:lnTo>
                    <a:lnTo>
                      <a:pt x="322" y="352"/>
                    </a:lnTo>
                    <a:lnTo>
                      <a:pt x="352" y="342"/>
                    </a:lnTo>
                    <a:lnTo>
                      <a:pt x="372" y="336"/>
                    </a:lnTo>
                    <a:lnTo>
                      <a:pt x="392" y="328"/>
                    </a:lnTo>
                    <a:lnTo>
                      <a:pt x="422" y="322"/>
                    </a:lnTo>
                    <a:lnTo>
                      <a:pt x="446" y="324"/>
                    </a:lnTo>
                    <a:lnTo>
                      <a:pt x="460" y="328"/>
                    </a:lnTo>
                    <a:lnTo>
                      <a:pt x="472" y="334"/>
                    </a:lnTo>
                    <a:lnTo>
                      <a:pt x="482" y="346"/>
                    </a:lnTo>
                    <a:lnTo>
                      <a:pt x="488" y="360"/>
                    </a:lnTo>
                    <a:lnTo>
                      <a:pt x="492" y="376"/>
                    </a:lnTo>
                    <a:lnTo>
                      <a:pt x="488" y="396"/>
                    </a:lnTo>
                    <a:lnTo>
                      <a:pt x="482" y="420"/>
                    </a:lnTo>
                    <a:lnTo>
                      <a:pt x="470" y="452"/>
                    </a:lnTo>
                    <a:lnTo>
                      <a:pt x="460" y="480"/>
                    </a:lnTo>
                    <a:lnTo>
                      <a:pt x="458" y="494"/>
                    </a:lnTo>
                    <a:lnTo>
                      <a:pt x="456" y="508"/>
                    </a:lnTo>
                    <a:lnTo>
                      <a:pt x="456" y="524"/>
                    </a:lnTo>
                    <a:lnTo>
                      <a:pt x="456" y="532"/>
                    </a:lnTo>
                    <a:lnTo>
                      <a:pt x="458" y="548"/>
                    </a:lnTo>
                    <a:lnTo>
                      <a:pt x="462" y="562"/>
                    </a:lnTo>
                    <a:lnTo>
                      <a:pt x="470" y="574"/>
                    </a:lnTo>
                    <a:lnTo>
                      <a:pt x="480" y="580"/>
                    </a:lnTo>
                    <a:lnTo>
                      <a:pt x="496" y="586"/>
                    </a:lnTo>
                    <a:lnTo>
                      <a:pt x="518" y="588"/>
                    </a:lnTo>
                    <a:lnTo>
                      <a:pt x="546" y="580"/>
                    </a:lnTo>
                    <a:lnTo>
                      <a:pt x="590" y="568"/>
                    </a:lnTo>
                    <a:lnTo>
                      <a:pt x="620" y="558"/>
                    </a:lnTo>
                    <a:lnTo>
                      <a:pt x="642" y="554"/>
                    </a:lnTo>
                    <a:lnTo>
                      <a:pt x="658" y="552"/>
                    </a:lnTo>
                    <a:lnTo>
                      <a:pt x="682" y="552"/>
                    </a:lnTo>
                    <a:lnTo>
                      <a:pt x="692" y="556"/>
                    </a:lnTo>
                    <a:lnTo>
                      <a:pt x="702" y="562"/>
                    </a:lnTo>
                    <a:lnTo>
                      <a:pt x="712" y="576"/>
                    </a:lnTo>
                    <a:lnTo>
                      <a:pt x="718" y="592"/>
                    </a:lnTo>
                    <a:lnTo>
                      <a:pt x="716" y="608"/>
                    </a:lnTo>
                    <a:lnTo>
                      <a:pt x="714" y="628"/>
                    </a:lnTo>
                    <a:lnTo>
                      <a:pt x="708" y="646"/>
                    </a:lnTo>
                    <a:lnTo>
                      <a:pt x="702" y="666"/>
                    </a:lnTo>
                    <a:lnTo>
                      <a:pt x="694" y="688"/>
                    </a:lnTo>
                    <a:lnTo>
                      <a:pt x="684" y="718"/>
                    </a:lnTo>
                    <a:lnTo>
                      <a:pt x="680" y="744"/>
                    </a:lnTo>
                    <a:lnTo>
                      <a:pt x="682" y="764"/>
                    </a:lnTo>
                    <a:lnTo>
                      <a:pt x="686" y="780"/>
                    </a:lnTo>
                    <a:lnTo>
                      <a:pt x="690" y="790"/>
                    </a:lnTo>
                    <a:lnTo>
                      <a:pt x="694" y="800"/>
                    </a:lnTo>
                    <a:lnTo>
                      <a:pt x="702" y="806"/>
                    </a:lnTo>
                    <a:lnTo>
                      <a:pt x="716" y="812"/>
                    </a:lnTo>
                    <a:lnTo>
                      <a:pt x="734" y="816"/>
                    </a:lnTo>
                    <a:lnTo>
                      <a:pt x="744" y="816"/>
                    </a:lnTo>
                    <a:lnTo>
                      <a:pt x="758" y="812"/>
                    </a:lnTo>
                    <a:lnTo>
                      <a:pt x="794" y="802"/>
                    </a:lnTo>
                    <a:lnTo>
                      <a:pt x="824" y="790"/>
                    </a:lnTo>
                    <a:lnTo>
                      <a:pt x="844" y="784"/>
                    </a:lnTo>
                    <a:lnTo>
                      <a:pt x="860" y="778"/>
                    </a:lnTo>
                    <a:lnTo>
                      <a:pt x="884" y="776"/>
                    </a:lnTo>
                    <a:lnTo>
                      <a:pt x="898" y="778"/>
                    </a:lnTo>
                    <a:lnTo>
                      <a:pt x="904" y="778"/>
                    </a:lnTo>
                    <a:lnTo>
                      <a:pt x="910" y="782"/>
                    </a:lnTo>
                    <a:lnTo>
                      <a:pt x="918" y="784"/>
                    </a:lnTo>
                    <a:lnTo>
                      <a:pt x="926" y="788"/>
                    </a:lnTo>
                    <a:lnTo>
                      <a:pt x="930" y="796"/>
                    </a:lnTo>
                    <a:lnTo>
                      <a:pt x="936" y="804"/>
                    </a:lnTo>
                    <a:lnTo>
                      <a:pt x="940" y="812"/>
                    </a:lnTo>
                    <a:lnTo>
                      <a:pt x="942" y="822"/>
                    </a:lnTo>
                    <a:lnTo>
                      <a:pt x="944" y="828"/>
                    </a:lnTo>
                    <a:lnTo>
                      <a:pt x="944" y="840"/>
                    </a:lnTo>
                    <a:lnTo>
                      <a:pt x="942" y="858"/>
                    </a:lnTo>
                    <a:lnTo>
                      <a:pt x="936" y="884"/>
                    </a:lnTo>
                    <a:lnTo>
                      <a:pt x="924" y="914"/>
                    </a:lnTo>
                    <a:lnTo>
                      <a:pt x="914" y="940"/>
                    </a:lnTo>
                    <a:lnTo>
                      <a:pt x="910" y="956"/>
                    </a:lnTo>
                    <a:lnTo>
                      <a:pt x="908" y="974"/>
                    </a:lnTo>
                    <a:lnTo>
                      <a:pt x="910" y="994"/>
                    </a:lnTo>
                    <a:lnTo>
                      <a:pt x="910" y="1004"/>
                    </a:lnTo>
                    <a:lnTo>
                      <a:pt x="912" y="1010"/>
                    </a:lnTo>
                    <a:lnTo>
                      <a:pt x="914" y="1012"/>
                    </a:lnTo>
                    <a:lnTo>
                      <a:pt x="912" y="1008"/>
                    </a:lnTo>
                    <a:lnTo>
                      <a:pt x="916" y="1018"/>
                    </a:lnTo>
                    <a:lnTo>
                      <a:pt x="920" y="1026"/>
                    </a:lnTo>
                    <a:lnTo>
                      <a:pt x="932" y="1034"/>
                    </a:lnTo>
                    <a:lnTo>
                      <a:pt x="940" y="1038"/>
                    </a:lnTo>
                    <a:lnTo>
                      <a:pt x="950" y="1040"/>
                    </a:lnTo>
                    <a:lnTo>
                      <a:pt x="964" y="1040"/>
                    </a:lnTo>
                    <a:lnTo>
                      <a:pt x="990" y="1038"/>
                    </a:lnTo>
                    <a:lnTo>
                      <a:pt x="1010" y="1032"/>
                    </a:lnTo>
                    <a:lnTo>
                      <a:pt x="1040" y="1024"/>
                    </a:lnTo>
                    <a:lnTo>
                      <a:pt x="1074" y="1012"/>
                    </a:lnTo>
                    <a:lnTo>
                      <a:pt x="1102" y="1008"/>
                    </a:lnTo>
                    <a:lnTo>
                      <a:pt x="1128" y="1006"/>
                    </a:lnTo>
                    <a:lnTo>
                      <a:pt x="1140" y="1010"/>
                    </a:lnTo>
                    <a:lnTo>
                      <a:pt x="1154" y="1018"/>
                    </a:lnTo>
                    <a:lnTo>
                      <a:pt x="1164" y="1036"/>
                    </a:lnTo>
                    <a:lnTo>
                      <a:pt x="1168" y="1052"/>
                    </a:lnTo>
                    <a:lnTo>
                      <a:pt x="1168" y="1058"/>
                    </a:lnTo>
                    <a:lnTo>
                      <a:pt x="1166" y="1082"/>
                    </a:lnTo>
                    <a:lnTo>
                      <a:pt x="1162" y="1108"/>
                    </a:lnTo>
                    <a:lnTo>
                      <a:pt x="1156" y="1128"/>
                    </a:lnTo>
                    <a:lnTo>
                      <a:pt x="1148" y="1150"/>
                    </a:lnTo>
                    <a:lnTo>
                      <a:pt x="1140" y="1174"/>
                    </a:lnTo>
                    <a:lnTo>
                      <a:pt x="1134" y="1198"/>
                    </a:lnTo>
                    <a:lnTo>
                      <a:pt x="1136" y="1222"/>
                    </a:lnTo>
                    <a:lnTo>
                      <a:pt x="1140" y="1232"/>
                    </a:lnTo>
                    <a:lnTo>
                      <a:pt x="1142" y="1242"/>
                    </a:lnTo>
                    <a:lnTo>
                      <a:pt x="1148" y="1250"/>
                    </a:lnTo>
                    <a:lnTo>
                      <a:pt x="1158" y="1258"/>
                    </a:lnTo>
                    <a:lnTo>
                      <a:pt x="1170" y="1264"/>
                    </a:lnTo>
                    <a:lnTo>
                      <a:pt x="1182" y="1268"/>
                    </a:lnTo>
                    <a:lnTo>
                      <a:pt x="1198" y="1268"/>
                    </a:lnTo>
                    <a:lnTo>
                      <a:pt x="1204" y="1268"/>
                    </a:lnTo>
                    <a:lnTo>
                      <a:pt x="1224" y="1262"/>
                    </a:lnTo>
                    <a:lnTo>
                      <a:pt x="1242" y="1258"/>
                    </a:lnTo>
                    <a:lnTo>
                      <a:pt x="1270" y="1250"/>
                    </a:lnTo>
                    <a:lnTo>
                      <a:pt x="1294" y="1242"/>
                    </a:lnTo>
                    <a:lnTo>
                      <a:pt x="1320" y="1236"/>
                    </a:lnTo>
                    <a:lnTo>
                      <a:pt x="1344" y="1234"/>
                    </a:lnTo>
                    <a:lnTo>
                      <a:pt x="1358" y="1236"/>
                    </a:lnTo>
                    <a:lnTo>
                      <a:pt x="1372" y="1238"/>
                    </a:lnTo>
                    <a:lnTo>
                      <a:pt x="1386" y="1246"/>
                    </a:lnTo>
                    <a:lnTo>
                      <a:pt x="1394" y="1258"/>
                    </a:lnTo>
                    <a:lnTo>
                      <a:pt x="1400" y="1272"/>
                    </a:lnTo>
                    <a:lnTo>
                      <a:pt x="1402" y="1284"/>
                    </a:lnTo>
                    <a:lnTo>
                      <a:pt x="1396" y="1310"/>
                    </a:lnTo>
                    <a:lnTo>
                      <a:pt x="1388" y="1334"/>
                    </a:lnTo>
                    <a:lnTo>
                      <a:pt x="1382" y="1354"/>
                    </a:lnTo>
                    <a:lnTo>
                      <a:pt x="1372" y="1370"/>
                    </a:lnTo>
                    <a:lnTo>
                      <a:pt x="1368" y="1386"/>
                    </a:lnTo>
                    <a:lnTo>
                      <a:pt x="1362" y="1406"/>
                    </a:lnTo>
                    <a:lnTo>
                      <a:pt x="1360" y="1426"/>
                    </a:lnTo>
                    <a:lnTo>
                      <a:pt x="1360" y="1440"/>
                    </a:lnTo>
                    <a:lnTo>
                      <a:pt x="1368" y="1464"/>
                    </a:lnTo>
                    <a:lnTo>
                      <a:pt x="1380" y="1486"/>
                    </a:lnTo>
                    <a:lnTo>
                      <a:pt x="1396" y="1494"/>
                    </a:lnTo>
                    <a:lnTo>
                      <a:pt x="1402" y="1498"/>
                    </a:lnTo>
                    <a:lnTo>
                      <a:pt x="1418" y="1496"/>
                    </a:lnTo>
                    <a:lnTo>
                      <a:pt x="1434" y="1494"/>
                    </a:lnTo>
                    <a:lnTo>
                      <a:pt x="1462" y="1488"/>
                    </a:lnTo>
                    <a:lnTo>
                      <a:pt x="1482" y="1482"/>
                    </a:lnTo>
                    <a:lnTo>
                      <a:pt x="1492" y="1478"/>
                    </a:lnTo>
                  </a:path>
                </a:pathLst>
              </a:custGeom>
              <a:noFill/>
              <a:ln w="15875">
                <a:solidFill>
                  <a:srgbClr val="0096D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sz="1463"/>
              </a:p>
            </p:txBody>
          </p:sp>
        </p:grpSp>
        <p:grpSp>
          <p:nvGrpSpPr>
            <p:cNvPr id="16" name="Group 42">
              <a:extLst>
                <a:ext uri="{FF2B5EF4-FFF2-40B4-BE49-F238E27FC236}">
                  <a16:creationId xmlns:a16="http://schemas.microsoft.com/office/drawing/2014/main" id="{F3278D76-90FE-4749-968B-209D6EBE65A9}"/>
                </a:ext>
              </a:extLst>
            </p:cNvPr>
            <p:cNvGrpSpPr>
              <a:grpSpLocks noChangeAspect="1"/>
            </p:cNvGrpSpPr>
            <p:nvPr/>
          </p:nvGrpSpPr>
          <p:grpSpPr bwMode="auto">
            <a:xfrm>
              <a:off x="2938787" y="1147289"/>
              <a:ext cx="536350" cy="536886"/>
              <a:chOff x="3456" y="2016"/>
              <a:chExt cx="1540" cy="1542"/>
            </a:xfrm>
          </p:grpSpPr>
          <p:sp>
            <p:nvSpPr>
              <p:cNvPr id="17" name="AutoShape 41">
                <a:extLst>
                  <a:ext uri="{FF2B5EF4-FFF2-40B4-BE49-F238E27FC236}">
                    <a16:creationId xmlns:a16="http://schemas.microsoft.com/office/drawing/2014/main" id="{E24B4F69-6806-47E0-8C1B-3A8999E853AF}"/>
                  </a:ext>
                </a:extLst>
              </p:cNvPr>
              <p:cNvSpPr>
                <a:spLocks noChangeAspect="1" noChangeArrowheads="1" noTextEdit="1"/>
              </p:cNvSpPr>
              <p:nvPr/>
            </p:nvSpPr>
            <p:spPr bwMode="auto">
              <a:xfrm>
                <a:off x="3456" y="2016"/>
                <a:ext cx="154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sz="1463"/>
              </a:p>
            </p:txBody>
          </p:sp>
          <p:sp>
            <p:nvSpPr>
              <p:cNvPr id="18" name="Freeform 43">
                <a:extLst>
                  <a:ext uri="{FF2B5EF4-FFF2-40B4-BE49-F238E27FC236}">
                    <a16:creationId xmlns:a16="http://schemas.microsoft.com/office/drawing/2014/main" id="{E622E41A-9C0C-458E-A708-7E0C069E6563}"/>
                  </a:ext>
                </a:extLst>
              </p:cNvPr>
              <p:cNvSpPr>
                <a:spLocks/>
              </p:cNvSpPr>
              <p:nvPr/>
            </p:nvSpPr>
            <p:spPr bwMode="auto">
              <a:xfrm>
                <a:off x="3468" y="2030"/>
                <a:ext cx="1494" cy="1498"/>
              </a:xfrm>
              <a:custGeom>
                <a:avLst/>
                <a:gdLst>
                  <a:gd name="T0" fmla="*/ 4 w 1494"/>
                  <a:gd name="T1" fmla="*/ 1440 h 1498"/>
                  <a:gd name="T2" fmla="*/ 8 w 1494"/>
                  <a:gd name="T3" fmla="*/ 1388 h 1498"/>
                  <a:gd name="T4" fmla="*/ 48 w 1494"/>
                  <a:gd name="T5" fmla="*/ 1364 h 1498"/>
                  <a:gd name="T6" fmla="*/ 114 w 1494"/>
                  <a:gd name="T7" fmla="*/ 1376 h 1498"/>
                  <a:gd name="T8" fmla="*/ 196 w 1494"/>
                  <a:gd name="T9" fmla="*/ 1402 h 1498"/>
                  <a:gd name="T10" fmla="*/ 250 w 1494"/>
                  <a:gd name="T11" fmla="*/ 1386 h 1498"/>
                  <a:gd name="T12" fmla="*/ 268 w 1494"/>
                  <a:gd name="T13" fmla="*/ 1340 h 1498"/>
                  <a:gd name="T14" fmla="*/ 256 w 1494"/>
                  <a:gd name="T15" fmla="*/ 1290 h 1498"/>
                  <a:gd name="T16" fmla="*/ 236 w 1494"/>
                  <a:gd name="T17" fmla="*/ 1214 h 1498"/>
                  <a:gd name="T18" fmla="*/ 250 w 1494"/>
                  <a:gd name="T19" fmla="*/ 1148 h 1498"/>
                  <a:gd name="T20" fmla="*/ 286 w 1494"/>
                  <a:gd name="T21" fmla="*/ 1140 h 1498"/>
                  <a:gd name="T22" fmla="*/ 354 w 1494"/>
                  <a:gd name="T23" fmla="*/ 1154 h 1498"/>
                  <a:gd name="T24" fmla="*/ 422 w 1494"/>
                  <a:gd name="T25" fmla="*/ 1174 h 1498"/>
                  <a:gd name="T26" fmla="*/ 472 w 1494"/>
                  <a:gd name="T27" fmla="*/ 1162 h 1498"/>
                  <a:gd name="T28" fmla="*/ 492 w 1494"/>
                  <a:gd name="T29" fmla="*/ 1120 h 1498"/>
                  <a:gd name="T30" fmla="*/ 470 w 1494"/>
                  <a:gd name="T31" fmla="*/ 1044 h 1498"/>
                  <a:gd name="T32" fmla="*/ 456 w 1494"/>
                  <a:gd name="T33" fmla="*/ 988 h 1498"/>
                  <a:gd name="T34" fmla="*/ 460 w 1494"/>
                  <a:gd name="T35" fmla="*/ 950 h 1498"/>
                  <a:gd name="T36" fmla="*/ 480 w 1494"/>
                  <a:gd name="T37" fmla="*/ 916 h 1498"/>
                  <a:gd name="T38" fmla="*/ 548 w 1494"/>
                  <a:gd name="T39" fmla="*/ 916 h 1498"/>
                  <a:gd name="T40" fmla="*/ 642 w 1494"/>
                  <a:gd name="T41" fmla="*/ 942 h 1498"/>
                  <a:gd name="T42" fmla="*/ 694 w 1494"/>
                  <a:gd name="T43" fmla="*/ 940 h 1498"/>
                  <a:gd name="T44" fmla="*/ 718 w 1494"/>
                  <a:gd name="T45" fmla="*/ 904 h 1498"/>
                  <a:gd name="T46" fmla="*/ 710 w 1494"/>
                  <a:gd name="T47" fmla="*/ 852 h 1498"/>
                  <a:gd name="T48" fmla="*/ 686 w 1494"/>
                  <a:gd name="T49" fmla="*/ 780 h 1498"/>
                  <a:gd name="T50" fmla="*/ 686 w 1494"/>
                  <a:gd name="T51" fmla="*/ 716 h 1498"/>
                  <a:gd name="T52" fmla="*/ 704 w 1494"/>
                  <a:gd name="T53" fmla="*/ 690 h 1498"/>
                  <a:gd name="T54" fmla="*/ 746 w 1494"/>
                  <a:gd name="T55" fmla="*/ 682 h 1498"/>
                  <a:gd name="T56" fmla="*/ 826 w 1494"/>
                  <a:gd name="T57" fmla="*/ 706 h 1498"/>
                  <a:gd name="T58" fmla="*/ 884 w 1494"/>
                  <a:gd name="T59" fmla="*/ 720 h 1498"/>
                  <a:gd name="T60" fmla="*/ 912 w 1494"/>
                  <a:gd name="T61" fmla="*/ 716 h 1498"/>
                  <a:gd name="T62" fmla="*/ 932 w 1494"/>
                  <a:gd name="T63" fmla="*/ 700 h 1498"/>
                  <a:gd name="T64" fmla="*/ 944 w 1494"/>
                  <a:gd name="T65" fmla="*/ 674 h 1498"/>
                  <a:gd name="T66" fmla="*/ 944 w 1494"/>
                  <a:gd name="T67" fmla="*/ 638 h 1498"/>
                  <a:gd name="T68" fmla="*/ 916 w 1494"/>
                  <a:gd name="T69" fmla="*/ 556 h 1498"/>
                  <a:gd name="T70" fmla="*/ 910 w 1494"/>
                  <a:gd name="T71" fmla="*/ 502 h 1498"/>
                  <a:gd name="T72" fmla="*/ 914 w 1494"/>
                  <a:gd name="T73" fmla="*/ 484 h 1498"/>
                  <a:gd name="T74" fmla="*/ 920 w 1494"/>
                  <a:gd name="T75" fmla="*/ 470 h 1498"/>
                  <a:gd name="T76" fmla="*/ 950 w 1494"/>
                  <a:gd name="T77" fmla="*/ 458 h 1498"/>
                  <a:gd name="T78" fmla="*/ 1010 w 1494"/>
                  <a:gd name="T79" fmla="*/ 464 h 1498"/>
                  <a:gd name="T80" fmla="*/ 1102 w 1494"/>
                  <a:gd name="T81" fmla="*/ 488 h 1498"/>
                  <a:gd name="T82" fmla="*/ 1154 w 1494"/>
                  <a:gd name="T83" fmla="*/ 480 h 1498"/>
                  <a:gd name="T84" fmla="*/ 1168 w 1494"/>
                  <a:gd name="T85" fmla="*/ 440 h 1498"/>
                  <a:gd name="T86" fmla="*/ 1158 w 1494"/>
                  <a:gd name="T87" fmla="*/ 368 h 1498"/>
                  <a:gd name="T88" fmla="*/ 1134 w 1494"/>
                  <a:gd name="T89" fmla="*/ 298 h 1498"/>
                  <a:gd name="T90" fmla="*/ 1144 w 1494"/>
                  <a:gd name="T91" fmla="*/ 256 h 1498"/>
                  <a:gd name="T92" fmla="*/ 1172 w 1494"/>
                  <a:gd name="T93" fmla="*/ 234 h 1498"/>
                  <a:gd name="T94" fmla="*/ 1206 w 1494"/>
                  <a:gd name="T95" fmla="*/ 228 h 1498"/>
                  <a:gd name="T96" fmla="*/ 1270 w 1494"/>
                  <a:gd name="T97" fmla="*/ 248 h 1498"/>
                  <a:gd name="T98" fmla="*/ 1344 w 1494"/>
                  <a:gd name="T99" fmla="*/ 262 h 1498"/>
                  <a:gd name="T100" fmla="*/ 1386 w 1494"/>
                  <a:gd name="T101" fmla="*/ 252 h 1498"/>
                  <a:gd name="T102" fmla="*/ 1402 w 1494"/>
                  <a:gd name="T103" fmla="*/ 212 h 1498"/>
                  <a:gd name="T104" fmla="*/ 1382 w 1494"/>
                  <a:gd name="T105" fmla="*/ 144 h 1498"/>
                  <a:gd name="T106" fmla="*/ 1362 w 1494"/>
                  <a:gd name="T107" fmla="*/ 90 h 1498"/>
                  <a:gd name="T108" fmla="*/ 1370 w 1494"/>
                  <a:gd name="T109" fmla="*/ 32 h 1498"/>
                  <a:gd name="T110" fmla="*/ 1404 w 1494"/>
                  <a:gd name="T111" fmla="*/ 0 h 1498"/>
                  <a:gd name="T112" fmla="*/ 1462 w 1494"/>
                  <a:gd name="T113" fmla="*/ 10 h 14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94"/>
                  <a:gd name="T172" fmla="*/ 0 h 1498"/>
                  <a:gd name="T173" fmla="*/ 1494 w 1494"/>
                  <a:gd name="T174" fmla="*/ 1498 h 14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94" h="1498">
                    <a:moveTo>
                      <a:pt x="24" y="1498"/>
                    </a:moveTo>
                    <a:lnTo>
                      <a:pt x="12" y="1472"/>
                    </a:lnTo>
                    <a:lnTo>
                      <a:pt x="4" y="1440"/>
                    </a:lnTo>
                    <a:lnTo>
                      <a:pt x="0" y="1424"/>
                    </a:lnTo>
                    <a:lnTo>
                      <a:pt x="2" y="1404"/>
                    </a:lnTo>
                    <a:lnTo>
                      <a:pt x="8" y="1388"/>
                    </a:lnTo>
                    <a:lnTo>
                      <a:pt x="20" y="1378"/>
                    </a:lnTo>
                    <a:lnTo>
                      <a:pt x="30" y="1368"/>
                    </a:lnTo>
                    <a:lnTo>
                      <a:pt x="48" y="1364"/>
                    </a:lnTo>
                    <a:lnTo>
                      <a:pt x="68" y="1364"/>
                    </a:lnTo>
                    <a:lnTo>
                      <a:pt x="88" y="1368"/>
                    </a:lnTo>
                    <a:lnTo>
                      <a:pt x="114" y="1376"/>
                    </a:lnTo>
                    <a:lnTo>
                      <a:pt x="142" y="1388"/>
                    </a:lnTo>
                    <a:lnTo>
                      <a:pt x="168" y="1396"/>
                    </a:lnTo>
                    <a:lnTo>
                      <a:pt x="196" y="1402"/>
                    </a:lnTo>
                    <a:lnTo>
                      <a:pt x="214" y="1402"/>
                    </a:lnTo>
                    <a:lnTo>
                      <a:pt x="234" y="1396"/>
                    </a:lnTo>
                    <a:lnTo>
                      <a:pt x="250" y="1386"/>
                    </a:lnTo>
                    <a:lnTo>
                      <a:pt x="258" y="1376"/>
                    </a:lnTo>
                    <a:lnTo>
                      <a:pt x="264" y="1366"/>
                    </a:lnTo>
                    <a:lnTo>
                      <a:pt x="268" y="1340"/>
                    </a:lnTo>
                    <a:lnTo>
                      <a:pt x="266" y="1344"/>
                    </a:lnTo>
                    <a:lnTo>
                      <a:pt x="266" y="1320"/>
                    </a:lnTo>
                    <a:lnTo>
                      <a:pt x="256" y="1290"/>
                    </a:lnTo>
                    <a:lnTo>
                      <a:pt x="248" y="1264"/>
                    </a:lnTo>
                    <a:lnTo>
                      <a:pt x="240" y="1234"/>
                    </a:lnTo>
                    <a:lnTo>
                      <a:pt x="236" y="1214"/>
                    </a:lnTo>
                    <a:lnTo>
                      <a:pt x="236" y="1190"/>
                    </a:lnTo>
                    <a:lnTo>
                      <a:pt x="240" y="1168"/>
                    </a:lnTo>
                    <a:lnTo>
                      <a:pt x="250" y="1148"/>
                    </a:lnTo>
                    <a:lnTo>
                      <a:pt x="264" y="1142"/>
                    </a:lnTo>
                    <a:lnTo>
                      <a:pt x="272" y="1140"/>
                    </a:lnTo>
                    <a:lnTo>
                      <a:pt x="286" y="1140"/>
                    </a:lnTo>
                    <a:lnTo>
                      <a:pt x="298" y="1140"/>
                    </a:lnTo>
                    <a:lnTo>
                      <a:pt x="322" y="1144"/>
                    </a:lnTo>
                    <a:lnTo>
                      <a:pt x="354" y="1154"/>
                    </a:lnTo>
                    <a:lnTo>
                      <a:pt x="372" y="1162"/>
                    </a:lnTo>
                    <a:lnTo>
                      <a:pt x="394" y="1168"/>
                    </a:lnTo>
                    <a:lnTo>
                      <a:pt x="422" y="1174"/>
                    </a:lnTo>
                    <a:lnTo>
                      <a:pt x="446" y="1174"/>
                    </a:lnTo>
                    <a:lnTo>
                      <a:pt x="460" y="1170"/>
                    </a:lnTo>
                    <a:lnTo>
                      <a:pt x="472" y="1162"/>
                    </a:lnTo>
                    <a:lnTo>
                      <a:pt x="484" y="1150"/>
                    </a:lnTo>
                    <a:lnTo>
                      <a:pt x="490" y="1138"/>
                    </a:lnTo>
                    <a:lnTo>
                      <a:pt x="492" y="1120"/>
                    </a:lnTo>
                    <a:lnTo>
                      <a:pt x="490" y="1102"/>
                    </a:lnTo>
                    <a:lnTo>
                      <a:pt x="482" y="1078"/>
                    </a:lnTo>
                    <a:lnTo>
                      <a:pt x="470" y="1044"/>
                    </a:lnTo>
                    <a:lnTo>
                      <a:pt x="462" y="1016"/>
                    </a:lnTo>
                    <a:lnTo>
                      <a:pt x="458" y="1002"/>
                    </a:lnTo>
                    <a:lnTo>
                      <a:pt x="456" y="988"/>
                    </a:lnTo>
                    <a:lnTo>
                      <a:pt x="456" y="972"/>
                    </a:lnTo>
                    <a:lnTo>
                      <a:pt x="456" y="964"/>
                    </a:lnTo>
                    <a:lnTo>
                      <a:pt x="460" y="950"/>
                    </a:lnTo>
                    <a:lnTo>
                      <a:pt x="464" y="934"/>
                    </a:lnTo>
                    <a:lnTo>
                      <a:pt x="472" y="924"/>
                    </a:lnTo>
                    <a:lnTo>
                      <a:pt x="480" y="916"/>
                    </a:lnTo>
                    <a:lnTo>
                      <a:pt x="496" y="912"/>
                    </a:lnTo>
                    <a:lnTo>
                      <a:pt x="518" y="910"/>
                    </a:lnTo>
                    <a:lnTo>
                      <a:pt x="548" y="916"/>
                    </a:lnTo>
                    <a:lnTo>
                      <a:pt x="592" y="928"/>
                    </a:lnTo>
                    <a:lnTo>
                      <a:pt x="620" y="938"/>
                    </a:lnTo>
                    <a:lnTo>
                      <a:pt x="642" y="942"/>
                    </a:lnTo>
                    <a:lnTo>
                      <a:pt x="658" y="944"/>
                    </a:lnTo>
                    <a:lnTo>
                      <a:pt x="682" y="944"/>
                    </a:lnTo>
                    <a:lnTo>
                      <a:pt x="694" y="940"/>
                    </a:lnTo>
                    <a:lnTo>
                      <a:pt x="704" y="934"/>
                    </a:lnTo>
                    <a:lnTo>
                      <a:pt x="714" y="920"/>
                    </a:lnTo>
                    <a:lnTo>
                      <a:pt x="718" y="904"/>
                    </a:lnTo>
                    <a:lnTo>
                      <a:pt x="718" y="888"/>
                    </a:lnTo>
                    <a:lnTo>
                      <a:pt x="714" y="870"/>
                    </a:lnTo>
                    <a:lnTo>
                      <a:pt x="710" y="852"/>
                    </a:lnTo>
                    <a:lnTo>
                      <a:pt x="702" y="830"/>
                    </a:lnTo>
                    <a:lnTo>
                      <a:pt x="694" y="808"/>
                    </a:lnTo>
                    <a:lnTo>
                      <a:pt x="686" y="780"/>
                    </a:lnTo>
                    <a:lnTo>
                      <a:pt x="680" y="752"/>
                    </a:lnTo>
                    <a:lnTo>
                      <a:pt x="682" y="732"/>
                    </a:lnTo>
                    <a:lnTo>
                      <a:pt x="686" y="716"/>
                    </a:lnTo>
                    <a:lnTo>
                      <a:pt x="690" y="708"/>
                    </a:lnTo>
                    <a:lnTo>
                      <a:pt x="696" y="698"/>
                    </a:lnTo>
                    <a:lnTo>
                      <a:pt x="704" y="690"/>
                    </a:lnTo>
                    <a:lnTo>
                      <a:pt x="718" y="684"/>
                    </a:lnTo>
                    <a:lnTo>
                      <a:pt x="734" y="682"/>
                    </a:lnTo>
                    <a:lnTo>
                      <a:pt x="746" y="682"/>
                    </a:lnTo>
                    <a:lnTo>
                      <a:pt x="760" y="684"/>
                    </a:lnTo>
                    <a:lnTo>
                      <a:pt x="794" y="694"/>
                    </a:lnTo>
                    <a:lnTo>
                      <a:pt x="826" y="706"/>
                    </a:lnTo>
                    <a:lnTo>
                      <a:pt x="844" y="714"/>
                    </a:lnTo>
                    <a:lnTo>
                      <a:pt x="862" y="718"/>
                    </a:lnTo>
                    <a:lnTo>
                      <a:pt x="884" y="720"/>
                    </a:lnTo>
                    <a:lnTo>
                      <a:pt x="898" y="720"/>
                    </a:lnTo>
                    <a:lnTo>
                      <a:pt x="904" y="718"/>
                    </a:lnTo>
                    <a:lnTo>
                      <a:pt x="912" y="716"/>
                    </a:lnTo>
                    <a:lnTo>
                      <a:pt x="920" y="712"/>
                    </a:lnTo>
                    <a:lnTo>
                      <a:pt x="926" y="708"/>
                    </a:lnTo>
                    <a:lnTo>
                      <a:pt x="932" y="700"/>
                    </a:lnTo>
                    <a:lnTo>
                      <a:pt x="936" y="694"/>
                    </a:lnTo>
                    <a:lnTo>
                      <a:pt x="940" y="684"/>
                    </a:lnTo>
                    <a:lnTo>
                      <a:pt x="944" y="674"/>
                    </a:lnTo>
                    <a:lnTo>
                      <a:pt x="944" y="668"/>
                    </a:lnTo>
                    <a:lnTo>
                      <a:pt x="946" y="656"/>
                    </a:lnTo>
                    <a:lnTo>
                      <a:pt x="944" y="638"/>
                    </a:lnTo>
                    <a:lnTo>
                      <a:pt x="936" y="612"/>
                    </a:lnTo>
                    <a:lnTo>
                      <a:pt x="924" y="582"/>
                    </a:lnTo>
                    <a:lnTo>
                      <a:pt x="916" y="556"/>
                    </a:lnTo>
                    <a:lnTo>
                      <a:pt x="912" y="540"/>
                    </a:lnTo>
                    <a:lnTo>
                      <a:pt x="908" y="522"/>
                    </a:lnTo>
                    <a:lnTo>
                      <a:pt x="910" y="502"/>
                    </a:lnTo>
                    <a:lnTo>
                      <a:pt x="912" y="492"/>
                    </a:lnTo>
                    <a:lnTo>
                      <a:pt x="914" y="486"/>
                    </a:lnTo>
                    <a:lnTo>
                      <a:pt x="914" y="484"/>
                    </a:lnTo>
                    <a:lnTo>
                      <a:pt x="912" y="488"/>
                    </a:lnTo>
                    <a:lnTo>
                      <a:pt x="916" y="478"/>
                    </a:lnTo>
                    <a:lnTo>
                      <a:pt x="920" y="470"/>
                    </a:lnTo>
                    <a:lnTo>
                      <a:pt x="932" y="464"/>
                    </a:lnTo>
                    <a:lnTo>
                      <a:pt x="942" y="460"/>
                    </a:lnTo>
                    <a:lnTo>
                      <a:pt x="950" y="458"/>
                    </a:lnTo>
                    <a:lnTo>
                      <a:pt x="966" y="456"/>
                    </a:lnTo>
                    <a:lnTo>
                      <a:pt x="990" y="460"/>
                    </a:lnTo>
                    <a:lnTo>
                      <a:pt x="1010" y="464"/>
                    </a:lnTo>
                    <a:lnTo>
                      <a:pt x="1042" y="474"/>
                    </a:lnTo>
                    <a:lnTo>
                      <a:pt x="1076" y="484"/>
                    </a:lnTo>
                    <a:lnTo>
                      <a:pt x="1102" y="488"/>
                    </a:lnTo>
                    <a:lnTo>
                      <a:pt x="1130" y="492"/>
                    </a:lnTo>
                    <a:lnTo>
                      <a:pt x="1142" y="486"/>
                    </a:lnTo>
                    <a:lnTo>
                      <a:pt x="1154" y="480"/>
                    </a:lnTo>
                    <a:lnTo>
                      <a:pt x="1166" y="462"/>
                    </a:lnTo>
                    <a:lnTo>
                      <a:pt x="1168" y="446"/>
                    </a:lnTo>
                    <a:lnTo>
                      <a:pt x="1168" y="440"/>
                    </a:lnTo>
                    <a:lnTo>
                      <a:pt x="1168" y="416"/>
                    </a:lnTo>
                    <a:lnTo>
                      <a:pt x="1164" y="388"/>
                    </a:lnTo>
                    <a:lnTo>
                      <a:pt x="1158" y="368"/>
                    </a:lnTo>
                    <a:lnTo>
                      <a:pt x="1150" y="346"/>
                    </a:lnTo>
                    <a:lnTo>
                      <a:pt x="1140" y="322"/>
                    </a:lnTo>
                    <a:lnTo>
                      <a:pt x="1134" y="298"/>
                    </a:lnTo>
                    <a:lnTo>
                      <a:pt x="1138" y="274"/>
                    </a:lnTo>
                    <a:lnTo>
                      <a:pt x="1140" y="264"/>
                    </a:lnTo>
                    <a:lnTo>
                      <a:pt x="1144" y="256"/>
                    </a:lnTo>
                    <a:lnTo>
                      <a:pt x="1150" y="246"/>
                    </a:lnTo>
                    <a:lnTo>
                      <a:pt x="1160" y="238"/>
                    </a:lnTo>
                    <a:lnTo>
                      <a:pt x="1172" y="234"/>
                    </a:lnTo>
                    <a:lnTo>
                      <a:pt x="1184" y="230"/>
                    </a:lnTo>
                    <a:lnTo>
                      <a:pt x="1198" y="228"/>
                    </a:lnTo>
                    <a:lnTo>
                      <a:pt x="1206" y="228"/>
                    </a:lnTo>
                    <a:lnTo>
                      <a:pt x="1224" y="234"/>
                    </a:lnTo>
                    <a:lnTo>
                      <a:pt x="1244" y="238"/>
                    </a:lnTo>
                    <a:lnTo>
                      <a:pt x="1270" y="248"/>
                    </a:lnTo>
                    <a:lnTo>
                      <a:pt x="1294" y="254"/>
                    </a:lnTo>
                    <a:lnTo>
                      <a:pt x="1320" y="260"/>
                    </a:lnTo>
                    <a:lnTo>
                      <a:pt x="1344" y="262"/>
                    </a:lnTo>
                    <a:lnTo>
                      <a:pt x="1360" y="262"/>
                    </a:lnTo>
                    <a:lnTo>
                      <a:pt x="1374" y="260"/>
                    </a:lnTo>
                    <a:lnTo>
                      <a:pt x="1386" y="252"/>
                    </a:lnTo>
                    <a:lnTo>
                      <a:pt x="1396" y="238"/>
                    </a:lnTo>
                    <a:lnTo>
                      <a:pt x="1400" y="226"/>
                    </a:lnTo>
                    <a:lnTo>
                      <a:pt x="1402" y="212"/>
                    </a:lnTo>
                    <a:lnTo>
                      <a:pt x="1398" y="188"/>
                    </a:lnTo>
                    <a:lnTo>
                      <a:pt x="1390" y="162"/>
                    </a:lnTo>
                    <a:lnTo>
                      <a:pt x="1382" y="144"/>
                    </a:lnTo>
                    <a:lnTo>
                      <a:pt x="1374" y="126"/>
                    </a:lnTo>
                    <a:lnTo>
                      <a:pt x="1368" y="110"/>
                    </a:lnTo>
                    <a:lnTo>
                      <a:pt x="1362" y="90"/>
                    </a:lnTo>
                    <a:lnTo>
                      <a:pt x="1360" y="72"/>
                    </a:lnTo>
                    <a:lnTo>
                      <a:pt x="1362" y="58"/>
                    </a:lnTo>
                    <a:lnTo>
                      <a:pt x="1370" y="32"/>
                    </a:lnTo>
                    <a:lnTo>
                      <a:pt x="1382" y="10"/>
                    </a:lnTo>
                    <a:lnTo>
                      <a:pt x="1396" y="4"/>
                    </a:lnTo>
                    <a:lnTo>
                      <a:pt x="1404" y="0"/>
                    </a:lnTo>
                    <a:lnTo>
                      <a:pt x="1418" y="0"/>
                    </a:lnTo>
                    <a:lnTo>
                      <a:pt x="1434" y="2"/>
                    </a:lnTo>
                    <a:lnTo>
                      <a:pt x="1462" y="10"/>
                    </a:lnTo>
                    <a:lnTo>
                      <a:pt x="1482" y="16"/>
                    </a:lnTo>
                    <a:lnTo>
                      <a:pt x="1494" y="18"/>
                    </a:lnTo>
                  </a:path>
                </a:pathLst>
              </a:custGeom>
              <a:noFill/>
              <a:ln w="38100">
                <a:solidFill>
                  <a:srgbClr val="0096D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sz="1463"/>
              </a:p>
            </p:txBody>
          </p:sp>
          <p:sp>
            <p:nvSpPr>
              <p:cNvPr id="19" name="Freeform 44">
                <a:extLst>
                  <a:ext uri="{FF2B5EF4-FFF2-40B4-BE49-F238E27FC236}">
                    <a16:creationId xmlns:a16="http://schemas.microsoft.com/office/drawing/2014/main" id="{84C03CDC-D74A-4033-B371-B0792857B4BD}"/>
                  </a:ext>
                </a:extLst>
              </p:cNvPr>
              <p:cNvSpPr>
                <a:spLocks/>
              </p:cNvSpPr>
              <p:nvPr/>
            </p:nvSpPr>
            <p:spPr bwMode="auto">
              <a:xfrm>
                <a:off x="3484" y="2050"/>
                <a:ext cx="1498" cy="1494"/>
              </a:xfrm>
              <a:custGeom>
                <a:avLst/>
                <a:gdLst>
                  <a:gd name="T0" fmla="*/ 56 w 1498"/>
                  <a:gd name="T1" fmla="*/ 1490 h 1494"/>
                  <a:gd name="T2" fmla="*/ 110 w 1498"/>
                  <a:gd name="T3" fmla="*/ 1486 h 1494"/>
                  <a:gd name="T4" fmla="*/ 134 w 1498"/>
                  <a:gd name="T5" fmla="*/ 1444 h 1494"/>
                  <a:gd name="T6" fmla="*/ 122 w 1498"/>
                  <a:gd name="T7" fmla="*/ 1380 h 1494"/>
                  <a:gd name="T8" fmla="*/ 96 w 1498"/>
                  <a:gd name="T9" fmla="*/ 1298 h 1494"/>
                  <a:gd name="T10" fmla="*/ 112 w 1498"/>
                  <a:gd name="T11" fmla="*/ 1242 h 1494"/>
                  <a:gd name="T12" fmla="*/ 158 w 1498"/>
                  <a:gd name="T13" fmla="*/ 1226 h 1494"/>
                  <a:gd name="T14" fmla="*/ 208 w 1498"/>
                  <a:gd name="T15" fmla="*/ 1238 h 1494"/>
                  <a:gd name="T16" fmla="*/ 284 w 1498"/>
                  <a:gd name="T17" fmla="*/ 1256 h 1494"/>
                  <a:gd name="T18" fmla="*/ 350 w 1498"/>
                  <a:gd name="T19" fmla="*/ 1242 h 1494"/>
                  <a:gd name="T20" fmla="*/ 358 w 1498"/>
                  <a:gd name="T21" fmla="*/ 1208 h 1494"/>
                  <a:gd name="T22" fmla="*/ 344 w 1498"/>
                  <a:gd name="T23" fmla="*/ 1140 h 1494"/>
                  <a:gd name="T24" fmla="*/ 322 w 1498"/>
                  <a:gd name="T25" fmla="*/ 1072 h 1494"/>
                  <a:gd name="T26" fmla="*/ 334 w 1498"/>
                  <a:gd name="T27" fmla="*/ 1022 h 1494"/>
                  <a:gd name="T28" fmla="*/ 376 w 1498"/>
                  <a:gd name="T29" fmla="*/ 1002 h 1494"/>
                  <a:gd name="T30" fmla="*/ 454 w 1498"/>
                  <a:gd name="T31" fmla="*/ 1022 h 1494"/>
                  <a:gd name="T32" fmla="*/ 510 w 1498"/>
                  <a:gd name="T33" fmla="*/ 1038 h 1494"/>
                  <a:gd name="T34" fmla="*/ 548 w 1498"/>
                  <a:gd name="T35" fmla="*/ 1034 h 1494"/>
                  <a:gd name="T36" fmla="*/ 580 w 1498"/>
                  <a:gd name="T37" fmla="*/ 1012 h 1494"/>
                  <a:gd name="T38" fmla="*/ 582 w 1498"/>
                  <a:gd name="T39" fmla="*/ 946 h 1494"/>
                  <a:gd name="T40" fmla="*/ 556 w 1498"/>
                  <a:gd name="T41" fmla="*/ 852 h 1494"/>
                  <a:gd name="T42" fmla="*/ 558 w 1498"/>
                  <a:gd name="T43" fmla="*/ 800 h 1494"/>
                  <a:gd name="T44" fmla="*/ 594 w 1498"/>
                  <a:gd name="T45" fmla="*/ 776 h 1494"/>
                  <a:gd name="T46" fmla="*/ 646 w 1498"/>
                  <a:gd name="T47" fmla="*/ 784 h 1494"/>
                  <a:gd name="T48" fmla="*/ 718 w 1498"/>
                  <a:gd name="T49" fmla="*/ 808 h 1494"/>
                  <a:gd name="T50" fmla="*/ 782 w 1498"/>
                  <a:gd name="T51" fmla="*/ 808 h 1494"/>
                  <a:gd name="T52" fmla="*/ 808 w 1498"/>
                  <a:gd name="T53" fmla="*/ 790 h 1494"/>
                  <a:gd name="T54" fmla="*/ 816 w 1498"/>
                  <a:gd name="T55" fmla="*/ 748 h 1494"/>
                  <a:gd name="T56" fmla="*/ 790 w 1498"/>
                  <a:gd name="T57" fmla="*/ 668 h 1494"/>
                  <a:gd name="T58" fmla="*/ 776 w 1498"/>
                  <a:gd name="T59" fmla="*/ 610 h 1494"/>
                  <a:gd name="T60" fmla="*/ 782 w 1498"/>
                  <a:gd name="T61" fmla="*/ 582 h 1494"/>
                  <a:gd name="T62" fmla="*/ 798 w 1498"/>
                  <a:gd name="T63" fmla="*/ 562 h 1494"/>
                  <a:gd name="T64" fmla="*/ 824 w 1498"/>
                  <a:gd name="T65" fmla="*/ 550 h 1494"/>
                  <a:gd name="T66" fmla="*/ 858 w 1498"/>
                  <a:gd name="T67" fmla="*/ 550 h 1494"/>
                  <a:gd name="T68" fmla="*/ 940 w 1498"/>
                  <a:gd name="T69" fmla="*/ 578 h 1494"/>
                  <a:gd name="T70" fmla="*/ 996 w 1498"/>
                  <a:gd name="T71" fmla="*/ 584 h 1494"/>
                  <a:gd name="T72" fmla="*/ 1014 w 1498"/>
                  <a:gd name="T73" fmla="*/ 578 h 1494"/>
                  <a:gd name="T74" fmla="*/ 1028 w 1498"/>
                  <a:gd name="T75" fmla="*/ 572 h 1494"/>
                  <a:gd name="T76" fmla="*/ 1040 w 1498"/>
                  <a:gd name="T77" fmla="*/ 542 h 1494"/>
                  <a:gd name="T78" fmla="*/ 1032 w 1498"/>
                  <a:gd name="T79" fmla="*/ 484 h 1494"/>
                  <a:gd name="T80" fmla="*/ 1008 w 1498"/>
                  <a:gd name="T81" fmla="*/ 392 h 1494"/>
                  <a:gd name="T82" fmla="*/ 1018 w 1498"/>
                  <a:gd name="T83" fmla="*/ 340 h 1494"/>
                  <a:gd name="T84" fmla="*/ 1058 w 1498"/>
                  <a:gd name="T85" fmla="*/ 324 h 1494"/>
                  <a:gd name="T86" fmla="*/ 1128 w 1498"/>
                  <a:gd name="T87" fmla="*/ 336 h 1494"/>
                  <a:gd name="T88" fmla="*/ 1200 w 1498"/>
                  <a:gd name="T89" fmla="*/ 358 h 1494"/>
                  <a:gd name="T90" fmla="*/ 1242 w 1498"/>
                  <a:gd name="T91" fmla="*/ 350 h 1494"/>
                  <a:gd name="T92" fmla="*/ 1264 w 1498"/>
                  <a:gd name="T93" fmla="*/ 322 h 1494"/>
                  <a:gd name="T94" fmla="*/ 1268 w 1498"/>
                  <a:gd name="T95" fmla="*/ 288 h 1494"/>
                  <a:gd name="T96" fmla="*/ 1250 w 1498"/>
                  <a:gd name="T97" fmla="*/ 224 h 1494"/>
                  <a:gd name="T98" fmla="*/ 1236 w 1498"/>
                  <a:gd name="T99" fmla="*/ 148 h 1494"/>
                  <a:gd name="T100" fmla="*/ 1246 w 1498"/>
                  <a:gd name="T101" fmla="*/ 108 h 1494"/>
                  <a:gd name="T102" fmla="*/ 1286 w 1498"/>
                  <a:gd name="T103" fmla="*/ 92 h 1494"/>
                  <a:gd name="T104" fmla="*/ 1354 w 1498"/>
                  <a:gd name="T105" fmla="*/ 112 h 1494"/>
                  <a:gd name="T106" fmla="*/ 1408 w 1498"/>
                  <a:gd name="T107" fmla="*/ 132 h 1494"/>
                  <a:gd name="T108" fmla="*/ 1466 w 1498"/>
                  <a:gd name="T109" fmla="*/ 124 h 1494"/>
                  <a:gd name="T110" fmla="*/ 1498 w 1498"/>
                  <a:gd name="T111" fmla="*/ 90 h 1494"/>
                  <a:gd name="T112" fmla="*/ 1488 w 1498"/>
                  <a:gd name="T113" fmla="*/ 30 h 149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98"/>
                  <a:gd name="T172" fmla="*/ 0 h 1494"/>
                  <a:gd name="T173" fmla="*/ 1498 w 1498"/>
                  <a:gd name="T174" fmla="*/ 1494 h 149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98" h="1494">
                    <a:moveTo>
                      <a:pt x="0" y="1470"/>
                    </a:moveTo>
                    <a:lnTo>
                      <a:pt x="26" y="1480"/>
                    </a:lnTo>
                    <a:lnTo>
                      <a:pt x="56" y="1490"/>
                    </a:lnTo>
                    <a:lnTo>
                      <a:pt x="74" y="1494"/>
                    </a:lnTo>
                    <a:lnTo>
                      <a:pt x="94" y="1492"/>
                    </a:lnTo>
                    <a:lnTo>
                      <a:pt x="110" y="1486"/>
                    </a:lnTo>
                    <a:lnTo>
                      <a:pt x="120" y="1474"/>
                    </a:lnTo>
                    <a:lnTo>
                      <a:pt x="130" y="1464"/>
                    </a:lnTo>
                    <a:lnTo>
                      <a:pt x="134" y="1444"/>
                    </a:lnTo>
                    <a:lnTo>
                      <a:pt x="134" y="1426"/>
                    </a:lnTo>
                    <a:lnTo>
                      <a:pt x="130" y="1406"/>
                    </a:lnTo>
                    <a:lnTo>
                      <a:pt x="122" y="1380"/>
                    </a:lnTo>
                    <a:lnTo>
                      <a:pt x="110" y="1352"/>
                    </a:lnTo>
                    <a:lnTo>
                      <a:pt x="102" y="1326"/>
                    </a:lnTo>
                    <a:lnTo>
                      <a:pt x="96" y="1298"/>
                    </a:lnTo>
                    <a:lnTo>
                      <a:pt x="96" y="1280"/>
                    </a:lnTo>
                    <a:lnTo>
                      <a:pt x="100" y="1260"/>
                    </a:lnTo>
                    <a:lnTo>
                      <a:pt x="112" y="1242"/>
                    </a:lnTo>
                    <a:lnTo>
                      <a:pt x="122" y="1236"/>
                    </a:lnTo>
                    <a:lnTo>
                      <a:pt x="132" y="1230"/>
                    </a:lnTo>
                    <a:lnTo>
                      <a:pt x="158" y="1226"/>
                    </a:lnTo>
                    <a:lnTo>
                      <a:pt x="154" y="1228"/>
                    </a:lnTo>
                    <a:lnTo>
                      <a:pt x="178" y="1228"/>
                    </a:lnTo>
                    <a:lnTo>
                      <a:pt x="208" y="1238"/>
                    </a:lnTo>
                    <a:lnTo>
                      <a:pt x="234" y="1244"/>
                    </a:lnTo>
                    <a:lnTo>
                      <a:pt x="262" y="1254"/>
                    </a:lnTo>
                    <a:lnTo>
                      <a:pt x="284" y="1256"/>
                    </a:lnTo>
                    <a:lnTo>
                      <a:pt x="308" y="1258"/>
                    </a:lnTo>
                    <a:lnTo>
                      <a:pt x="330" y="1254"/>
                    </a:lnTo>
                    <a:lnTo>
                      <a:pt x="350" y="1242"/>
                    </a:lnTo>
                    <a:lnTo>
                      <a:pt x="356" y="1230"/>
                    </a:lnTo>
                    <a:lnTo>
                      <a:pt x="356" y="1222"/>
                    </a:lnTo>
                    <a:lnTo>
                      <a:pt x="358" y="1208"/>
                    </a:lnTo>
                    <a:lnTo>
                      <a:pt x="358" y="1196"/>
                    </a:lnTo>
                    <a:lnTo>
                      <a:pt x="354" y="1172"/>
                    </a:lnTo>
                    <a:lnTo>
                      <a:pt x="344" y="1140"/>
                    </a:lnTo>
                    <a:lnTo>
                      <a:pt x="336" y="1120"/>
                    </a:lnTo>
                    <a:lnTo>
                      <a:pt x="330" y="1100"/>
                    </a:lnTo>
                    <a:lnTo>
                      <a:pt x="322" y="1072"/>
                    </a:lnTo>
                    <a:lnTo>
                      <a:pt x="324" y="1048"/>
                    </a:lnTo>
                    <a:lnTo>
                      <a:pt x="328" y="1034"/>
                    </a:lnTo>
                    <a:lnTo>
                      <a:pt x="334" y="1022"/>
                    </a:lnTo>
                    <a:lnTo>
                      <a:pt x="348" y="1010"/>
                    </a:lnTo>
                    <a:lnTo>
                      <a:pt x="360" y="1004"/>
                    </a:lnTo>
                    <a:lnTo>
                      <a:pt x="376" y="1002"/>
                    </a:lnTo>
                    <a:lnTo>
                      <a:pt x="396" y="1004"/>
                    </a:lnTo>
                    <a:lnTo>
                      <a:pt x="420" y="1010"/>
                    </a:lnTo>
                    <a:lnTo>
                      <a:pt x="454" y="1022"/>
                    </a:lnTo>
                    <a:lnTo>
                      <a:pt x="482" y="1032"/>
                    </a:lnTo>
                    <a:lnTo>
                      <a:pt x="496" y="1034"/>
                    </a:lnTo>
                    <a:lnTo>
                      <a:pt x="510" y="1038"/>
                    </a:lnTo>
                    <a:lnTo>
                      <a:pt x="526" y="1038"/>
                    </a:lnTo>
                    <a:lnTo>
                      <a:pt x="532" y="1036"/>
                    </a:lnTo>
                    <a:lnTo>
                      <a:pt x="548" y="1034"/>
                    </a:lnTo>
                    <a:lnTo>
                      <a:pt x="564" y="1030"/>
                    </a:lnTo>
                    <a:lnTo>
                      <a:pt x="574" y="1022"/>
                    </a:lnTo>
                    <a:lnTo>
                      <a:pt x="580" y="1012"/>
                    </a:lnTo>
                    <a:lnTo>
                      <a:pt x="586" y="998"/>
                    </a:lnTo>
                    <a:lnTo>
                      <a:pt x="588" y="976"/>
                    </a:lnTo>
                    <a:lnTo>
                      <a:pt x="582" y="946"/>
                    </a:lnTo>
                    <a:lnTo>
                      <a:pt x="568" y="902"/>
                    </a:lnTo>
                    <a:lnTo>
                      <a:pt x="560" y="872"/>
                    </a:lnTo>
                    <a:lnTo>
                      <a:pt x="556" y="852"/>
                    </a:lnTo>
                    <a:lnTo>
                      <a:pt x="554" y="836"/>
                    </a:lnTo>
                    <a:lnTo>
                      <a:pt x="554" y="810"/>
                    </a:lnTo>
                    <a:lnTo>
                      <a:pt x="558" y="800"/>
                    </a:lnTo>
                    <a:lnTo>
                      <a:pt x="564" y="790"/>
                    </a:lnTo>
                    <a:lnTo>
                      <a:pt x="578" y="780"/>
                    </a:lnTo>
                    <a:lnTo>
                      <a:pt x="594" y="776"/>
                    </a:lnTo>
                    <a:lnTo>
                      <a:pt x="610" y="776"/>
                    </a:lnTo>
                    <a:lnTo>
                      <a:pt x="628" y="778"/>
                    </a:lnTo>
                    <a:lnTo>
                      <a:pt x="646" y="784"/>
                    </a:lnTo>
                    <a:lnTo>
                      <a:pt x="668" y="792"/>
                    </a:lnTo>
                    <a:lnTo>
                      <a:pt x="690" y="800"/>
                    </a:lnTo>
                    <a:lnTo>
                      <a:pt x="718" y="808"/>
                    </a:lnTo>
                    <a:lnTo>
                      <a:pt x="746" y="812"/>
                    </a:lnTo>
                    <a:lnTo>
                      <a:pt x="766" y="812"/>
                    </a:lnTo>
                    <a:lnTo>
                      <a:pt x="782" y="808"/>
                    </a:lnTo>
                    <a:lnTo>
                      <a:pt x="790" y="804"/>
                    </a:lnTo>
                    <a:lnTo>
                      <a:pt x="800" y="798"/>
                    </a:lnTo>
                    <a:lnTo>
                      <a:pt x="808" y="790"/>
                    </a:lnTo>
                    <a:lnTo>
                      <a:pt x="814" y="776"/>
                    </a:lnTo>
                    <a:lnTo>
                      <a:pt x="816" y="760"/>
                    </a:lnTo>
                    <a:lnTo>
                      <a:pt x="816" y="748"/>
                    </a:lnTo>
                    <a:lnTo>
                      <a:pt x="812" y="734"/>
                    </a:lnTo>
                    <a:lnTo>
                      <a:pt x="802" y="698"/>
                    </a:lnTo>
                    <a:lnTo>
                      <a:pt x="790" y="668"/>
                    </a:lnTo>
                    <a:lnTo>
                      <a:pt x="784" y="650"/>
                    </a:lnTo>
                    <a:lnTo>
                      <a:pt x="780" y="632"/>
                    </a:lnTo>
                    <a:lnTo>
                      <a:pt x="776" y="610"/>
                    </a:lnTo>
                    <a:lnTo>
                      <a:pt x="778" y="594"/>
                    </a:lnTo>
                    <a:lnTo>
                      <a:pt x="780" y="590"/>
                    </a:lnTo>
                    <a:lnTo>
                      <a:pt x="782" y="582"/>
                    </a:lnTo>
                    <a:lnTo>
                      <a:pt x="786" y="574"/>
                    </a:lnTo>
                    <a:lnTo>
                      <a:pt x="788" y="568"/>
                    </a:lnTo>
                    <a:lnTo>
                      <a:pt x="798" y="562"/>
                    </a:lnTo>
                    <a:lnTo>
                      <a:pt x="804" y="558"/>
                    </a:lnTo>
                    <a:lnTo>
                      <a:pt x="814" y="552"/>
                    </a:lnTo>
                    <a:lnTo>
                      <a:pt x="824" y="550"/>
                    </a:lnTo>
                    <a:lnTo>
                      <a:pt x="830" y="550"/>
                    </a:lnTo>
                    <a:lnTo>
                      <a:pt x="842" y="548"/>
                    </a:lnTo>
                    <a:lnTo>
                      <a:pt x="858" y="550"/>
                    </a:lnTo>
                    <a:lnTo>
                      <a:pt x="886" y="556"/>
                    </a:lnTo>
                    <a:lnTo>
                      <a:pt x="916" y="570"/>
                    </a:lnTo>
                    <a:lnTo>
                      <a:pt x="940" y="578"/>
                    </a:lnTo>
                    <a:lnTo>
                      <a:pt x="958" y="582"/>
                    </a:lnTo>
                    <a:lnTo>
                      <a:pt x="974" y="586"/>
                    </a:lnTo>
                    <a:lnTo>
                      <a:pt x="996" y="584"/>
                    </a:lnTo>
                    <a:lnTo>
                      <a:pt x="1004" y="582"/>
                    </a:lnTo>
                    <a:lnTo>
                      <a:pt x="1012" y="580"/>
                    </a:lnTo>
                    <a:lnTo>
                      <a:pt x="1014" y="578"/>
                    </a:lnTo>
                    <a:lnTo>
                      <a:pt x="1008" y="580"/>
                    </a:lnTo>
                    <a:lnTo>
                      <a:pt x="1020" y="578"/>
                    </a:lnTo>
                    <a:lnTo>
                      <a:pt x="1028" y="572"/>
                    </a:lnTo>
                    <a:lnTo>
                      <a:pt x="1034" y="562"/>
                    </a:lnTo>
                    <a:lnTo>
                      <a:pt x="1038" y="552"/>
                    </a:lnTo>
                    <a:lnTo>
                      <a:pt x="1040" y="542"/>
                    </a:lnTo>
                    <a:lnTo>
                      <a:pt x="1042" y="528"/>
                    </a:lnTo>
                    <a:lnTo>
                      <a:pt x="1038" y="504"/>
                    </a:lnTo>
                    <a:lnTo>
                      <a:pt x="1032" y="484"/>
                    </a:lnTo>
                    <a:lnTo>
                      <a:pt x="1024" y="452"/>
                    </a:lnTo>
                    <a:lnTo>
                      <a:pt x="1012" y="418"/>
                    </a:lnTo>
                    <a:lnTo>
                      <a:pt x="1008" y="392"/>
                    </a:lnTo>
                    <a:lnTo>
                      <a:pt x="1006" y="364"/>
                    </a:lnTo>
                    <a:lnTo>
                      <a:pt x="1012" y="352"/>
                    </a:lnTo>
                    <a:lnTo>
                      <a:pt x="1018" y="340"/>
                    </a:lnTo>
                    <a:lnTo>
                      <a:pt x="1036" y="328"/>
                    </a:lnTo>
                    <a:lnTo>
                      <a:pt x="1052" y="324"/>
                    </a:lnTo>
                    <a:lnTo>
                      <a:pt x="1058" y="324"/>
                    </a:lnTo>
                    <a:lnTo>
                      <a:pt x="1082" y="326"/>
                    </a:lnTo>
                    <a:lnTo>
                      <a:pt x="1110" y="330"/>
                    </a:lnTo>
                    <a:lnTo>
                      <a:pt x="1128" y="336"/>
                    </a:lnTo>
                    <a:lnTo>
                      <a:pt x="1152" y="344"/>
                    </a:lnTo>
                    <a:lnTo>
                      <a:pt x="1176" y="354"/>
                    </a:lnTo>
                    <a:lnTo>
                      <a:pt x="1200" y="358"/>
                    </a:lnTo>
                    <a:lnTo>
                      <a:pt x="1222" y="356"/>
                    </a:lnTo>
                    <a:lnTo>
                      <a:pt x="1234" y="354"/>
                    </a:lnTo>
                    <a:lnTo>
                      <a:pt x="1242" y="350"/>
                    </a:lnTo>
                    <a:lnTo>
                      <a:pt x="1252" y="344"/>
                    </a:lnTo>
                    <a:lnTo>
                      <a:pt x="1260" y="334"/>
                    </a:lnTo>
                    <a:lnTo>
                      <a:pt x="1264" y="322"/>
                    </a:lnTo>
                    <a:lnTo>
                      <a:pt x="1268" y="310"/>
                    </a:lnTo>
                    <a:lnTo>
                      <a:pt x="1268" y="296"/>
                    </a:lnTo>
                    <a:lnTo>
                      <a:pt x="1268" y="288"/>
                    </a:lnTo>
                    <a:lnTo>
                      <a:pt x="1264" y="270"/>
                    </a:lnTo>
                    <a:lnTo>
                      <a:pt x="1260" y="250"/>
                    </a:lnTo>
                    <a:lnTo>
                      <a:pt x="1250" y="224"/>
                    </a:lnTo>
                    <a:lnTo>
                      <a:pt x="1244" y="200"/>
                    </a:lnTo>
                    <a:lnTo>
                      <a:pt x="1238" y="174"/>
                    </a:lnTo>
                    <a:lnTo>
                      <a:pt x="1236" y="148"/>
                    </a:lnTo>
                    <a:lnTo>
                      <a:pt x="1236" y="134"/>
                    </a:lnTo>
                    <a:lnTo>
                      <a:pt x="1238" y="120"/>
                    </a:lnTo>
                    <a:lnTo>
                      <a:pt x="1246" y="108"/>
                    </a:lnTo>
                    <a:lnTo>
                      <a:pt x="1260" y="98"/>
                    </a:lnTo>
                    <a:lnTo>
                      <a:pt x="1272" y="94"/>
                    </a:lnTo>
                    <a:lnTo>
                      <a:pt x="1286" y="92"/>
                    </a:lnTo>
                    <a:lnTo>
                      <a:pt x="1310" y="96"/>
                    </a:lnTo>
                    <a:lnTo>
                      <a:pt x="1336" y="104"/>
                    </a:lnTo>
                    <a:lnTo>
                      <a:pt x="1354" y="112"/>
                    </a:lnTo>
                    <a:lnTo>
                      <a:pt x="1370" y="120"/>
                    </a:lnTo>
                    <a:lnTo>
                      <a:pt x="1388" y="126"/>
                    </a:lnTo>
                    <a:lnTo>
                      <a:pt x="1408" y="132"/>
                    </a:lnTo>
                    <a:lnTo>
                      <a:pt x="1426" y="134"/>
                    </a:lnTo>
                    <a:lnTo>
                      <a:pt x="1440" y="132"/>
                    </a:lnTo>
                    <a:lnTo>
                      <a:pt x="1466" y="124"/>
                    </a:lnTo>
                    <a:lnTo>
                      <a:pt x="1488" y="112"/>
                    </a:lnTo>
                    <a:lnTo>
                      <a:pt x="1494" y="98"/>
                    </a:lnTo>
                    <a:lnTo>
                      <a:pt x="1498" y="90"/>
                    </a:lnTo>
                    <a:lnTo>
                      <a:pt x="1498" y="76"/>
                    </a:lnTo>
                    <a:lnTo>
                      <a:pt x="1496" y="60"/>
                    </a:lnTo>
                    <a:lnTo>
                      <a:pt x="1488" y="30"/>
                    </a:lnTo>
                    <a:lnTo>
                      <a:pt x="1482" y="10"/>
                    </a:lnTo>
                    <a:lnTo>
                      <a:pt x="1478" y="0"/>
                    </a:lnTo>
                  </a:path>
                </a:pathLst>
              </a:custGeom>
              <a:noFill/>
              <a:ln w="15875">
                <a:solidFill>
                  <a:srgbClr val="0096D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sz="1463"/>
              </a:p>
            </p:txBody>
          </p:sp>
        </p:grpSp>
        <p:pic>
          <p:nvPicPr>
            <p:cNvPr id="5" name="Picture 22">
              <a:extLst>
                <a:ext uri="{FF2B5EF4-FFF2-40B4-BE49-F238E27FC236}">
                  <a16:creationId xmlns:a16="http://schemas.microsoft.com/office/drawing/2014/main" id="{1CBDD12C-9861-49F7-879D-B93EACA0E55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315" y="582596"/>
              <a:ext cx="9144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2">
              <a:extLst>
                <a:ext uri="{FF2B5EF4-FFF2-40B4-BE49-F238E27FC236}">
                  <a16:creationId xmlns:a16="http://schemas.microsoft.com/office/drawing/2014/main" id="{023243E7-1D77-48B8-BB98-3534CAF06ED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6962" y="370977"/>
              <a:ext cx="872511" cy="714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Group 46">
              <a:extLst>
                <a:ext uri="{FF2B5EF4-FFF2-40B4-BE49-F238E27FC236}">
                  <a16:creationId xmlns:a16="http://schemas.microsoft.com/office/drawing/2014/main" id="{5F62A569-AF29-49C0-AE51-3F36FC887CA4}"/>
                </a:ext>
              </a:extLst>
            </p:cNvPr>
            <p:cNvGrpSpPr>
              <a:grpSpLocks noChangeAspect="1"/>
            </p:cNvGrpSpPr>
            <p:nvPr/>
          </p:nvGrpSpPr>
          <p:grpSpPr bwMode="auto">
            <a:xfrm flipH="1">
              <a:off x="2379108" y="2392126"/>
              <a:ext cx="76200" cy="804785"/>
              <a:chOff x="5280" y="2016"/>
              <a:chExt cx="200" cy="2110"/>
            </a:xfrm>
          </p:grpSpPr>
          <p:sp>
            <p:nvSpPr>
              <p:cNvPr id="21" name="AutoShape 45">
                <a:extLst>
                  <a:ext uri="{FF2B5EF4-FFF2-40B4-BE49-F238E27FC236}">
                    <a16:creationId xmlns:a16="http://schemas.microsoft.com/office/drawing/2014/main" id="{B8CB081B-9DA9-4F12-AD7D-E33A8019C5D3}"/>
                  </a:ext>
                </a:extLst>
              </p:cNvPr>
              <p:cNvSpPr>
                <a:spLocks noChangeAspect="1" noChangeArrowheads="1" noTextEdit="1"/>
              </p:cNvSpPr>
              <p:nvPr/>
            </p:nvSpPr>
            <p:spPr bwMode="auto">
              <a:xfrm>
                <a:off x="5280" y="2016"/>
                <a:ext cx="200" cy="2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sz="1463"/>
              </a:p>
            </p:txBody>
          </p:sp>
          <p:sp>
            <p:nvSpPr>
              <p:cNvPr id="22" name="Freeform 47">
                <a:extLst>
                  <a:ext uri="{FF2B5EF4-FFF2-40B4-BE49-F238E27FC236}">
                    <a16:creationId xmlns:a16="http://schemas.microsoft.com/office/drawing/2014/main" id="{4F8C642E-9760-4245-B200-08E883DFD705}"/>
                  </a:ext>
                </a:extLst>
              </p:cNvPr>
              <p:cNvSpPr>
                <a:spLocks/>
              </p:cNvSpPr>
              <p:nvPr/>
            </p:nvSpPr>
            <p:spPr bwMode="auto">
              <a:xfrm>
                <a:off x="5292" y="2028"/>
                <a:ext cx="174" cy="2086"/>
              </a:xfrm>
              <a:custGeom>
                <a:avLst/>
                <a:gdLst>
                  <a:gd name="T0" fmla="*/ 38 w 174"/>
                  <a:gd name="T1" fmla="*/ 2060 h 2086"/>
                  <a:gd name="T2" fmla="*/ 4 w 174"/>
                  <a:gd name="T3" fmla="*/ 2020 h 2086"/>
                  <a:gd name="T4" fmla="*/ 16 w 174"/>
                  <a:gd name="T5" fmla="*/ 1974 h 2086"/>
                  <a:gd name="T6" fmla="*/ 70 w 174"/>
                  <a:gd name="T7" fmla="*/ 1936 h 2086"/>
                  <a:gd name="T8" fmla="*/ 146 w 174"/>
                  <a:gd name="T9" fmla="*/ 1896 h 2086"/>
                  <a:gd name="T10" fmla="*/ 174 w 174"/>
                  <a:gd name="T11" fmla="*/ 1846 h 2086"/>
                  <a:gd name="T12" fmla="*/ 154 w 174"/>
                  <a:gd name="T13" fmla="*/ 1802 h 2086"/>
                  <a:gd name="T14" fmla="*/ 110 w 174"/>
                  <a:gd name="T15" fmla="*/ 1774 h 2086"/>
                  <a:gd name="T16" fmla="*/ 42 w 174"/>
                  <a:gd name="T17" fmla="*/ 1734 h 2086"/>
                  <a:gd name="T18" fmla="*/ 6 w 174"/>
                  <a:gd name="T19" fmla="*/ 1678 h 2086"/>
                  <a:gd name="T20" fmla="*/ 24 w 174"/>
                  <a:gd name="T21" fmla="*/ 1648 h 2086"/>
                  <a:gd name="T22" fmla="*/ 82 w 174"/>
                  <a:gd name="T23" fmla="*/ 1610 h 2086"/>
                  <a:gd name="T24" fmla="*/ 146 w 174"/>
                  <a:gd name="T25" fmla="*/ 1576 h 2086"/>
                  <a:gd name="T26" fmla="*/ 172 w 174"/>
                  <a:gd name="T27" fmla="*/ 1532 h 2086"/>
                  <a:gd name="T28" fmla="*/ 158 w 174"/>
                  <a:gd name="T29" fmla="*/ 1488 h 2086"/>
                  <a:gd name="T30" fmla="*/ 88 w 174"/>
                  <a:gd name="T31" fmla="*/ 1448 h 2086"/>
                  <a:gd name="T32" fmla="*/ 38 w 174"/>
                  <a:gd name="T33" fmla="*/ 1420 h 2086"/>
                  <a:gd name="T34" fmla="*/ 12 w 174"/>
                  <a:gd name="T35" fmla="*/ 1390 h 2086"/>
                  <a:gd name="T36" fmla="*/ 4 w 174"/>
                  <a:gd name="T37" fmla="*/ 1352 h 2086"/>
                  <a:gd name="T38" fmla="*/ 52 w 174"/>
                  <a:gd name="T39" fmla="*/ 1304 h 2086"/>
                  <a:gd name="T40" fmla="*/ 136 w 174"/>
                  <a:gd name="T41" fmla="*/ 1256 h 2086"/>
                  <a:gd name="T42" fmla="*/ 172 w 174"/>
                  <a:gd name="T43" fmla="*/ 1218 h 2086"/>
                  <a:gd name="T44" fmla="*/ 164 w 174"/>
                  <a:gd name="T45" fmla="*/ 1174 h 2086"/>
                  <a:gd name="T46" fmla="*/ 120 w 174"/>
                  <a:gd name="T47" fmla="*/ 1144 h 2086"/>
                  <a:gd name="T48" fmla="*/ 52 w 174"/>
                  <a:gd name="T49" fmla="*/ 1110 h 2086"/>
                  <a:gd name="T50" fmla="*/ 8 w 174"/>
                  <a:gd name="T51" fmla="*/ 1064 h 2086"/>
                  <a:gd name="T52" fmla="*/ 2 w 174"/>
                  <a:gd name="T53" fmla="*/ 1034 h 2086"/>
                  <a:gd name="T54" fmla="*/ 24 w 174"/>
                  <a:gd name="T55" fmla="*/ 998 h 2086"/>
                  <a:gd name="T56" fmla="*/ 100 w 174"/>
                  <a:gd name="T57" fmla="*/ 960 h 2086"/>
                  <a:gd name="T58" fmla="*/ 152 w 174"/>
                  <a:gd name="T59" fmla="*/ 928 h 2086"/>
                  <a:gd name="T60" fmla="*/ 166 w 174"/>
                  <a:gd name="T61" fmla="*/ 904 h 2086"/>
                  <a:gd name="T62" fmla="*/ 170 w 174"/>
                  <a:gd name="T63" fmla="*/ 880 h 2086"/>
                  <a:gd name="T64" fmla="*/ 160 w 174"/>
                  <a:gd name="T65" fmla="*/ 852 h 2086"/>
                  <a:gd name="T66" fmla="*/ 136 w 174"/>
                  <a:gd name="T67" fmla="*/ 828 h 2086"/>
                  <a:gd name="T68" fmla="*/ 58 w 174"/>
                  <a:gd name="T69" fmla="*/ 790 h 2086"/>
                  <a:gd name="T70" fmla="*/ 14 w 174"/>
                  <a:gd name="T71" fmla="*/ 754 h 2086"/>
                  <a:gd name="T72" fmla="*/ 6 w 174"/>
                  <a:gd name="T73" fmla="*/ 738 h 2086"/>
                  <a:gd name="T74" fmla="*/ 0 w 174"/>
                  <a:gd name="T75" fmla="*/ 726 h 2086"/>
                  <a:gd name="T76" fmla="*/ 12 w 174"/>
                  <a:gd name="T77" fmla="*/ 694 h 2086"/>
                  <a:gd name="T78" fmla="*/ 60 w 174"/>
                  <a:gd name="T79" fmla="*/ 658 h 2086"/>
                  <a:gd name="T80" fmla="*/ 142 w 174"/>
                  <a:gd name="T81" fmla="*/ 610 h 2086"/>
                  <a:gd name="T82" fmla="*/ 172 w 174"/>
                  <a:gd name="T83" fmla="*/ 566 h 2086"/>
                  <a:gd name="T84" fmla="*/ 154 w 174"/>
                  <a:gd name="T85" fmla="*/ 528 h 2086"/>
                  <a:gd name="T86" fmla="*/ 96 w 174"/>
                  <a:gd name="T87" fmla="*/ 486 h 2086"/>
                  <a:gd name="T88" fmla="*/ 30 w 174"/>
                  <a:gd name="T89" fmla="*/ 452 h 2086"/>
                  <a:gd name="T90" fmla="*/ 6 w 174"/>
                  <a:gd name="T91" fmla="*/ 416 h 2086"/>
                  <a:gd name="T92" fmla="*/ 10 w 174"/>
                  <a:gd name="T93" fmla="*/ 380 h 2086"/>
                  <a:gd name="T94" fmla="*/ 30 w 174"/>
                  <a:gd name="T95" fmla="*/ 352 h 2086"/>
                  <a:gd name="T96" fmla="*/ 90 w 174"/>
                  <a:gd name="T97" fmla="*/ 320 h 2086"/>
                  <a:gd name="T98" fmla="*/ 152 w 174"/>
                  <a:gd name="T99" fmla="*/ 278 h 2086"/>
                  <a:gd name="T100" fmla="*/ 174 w 174"/>
                  <a:gd name="T101" fmla="*/ 240 h 2086"/>
                  <a:gd name="T102" fmla="*/ 158 w 174"/>
                  <a:gd name="T103" fmla="*/ 202 h 2086"/>
                  <a:gd name="T104" fmla="*/ 96 w 174"/>
                  <a:gd name="T105" fmla="*/ 168 h 2086"/>
                  <a:gd name="T106" fmla="*/ 44 w 174"/>
                  <a:gd name="T107" fmla="*/ 144 h 2086"/>
                  <a:gd name="T108" fmla="*/ 8 w 174"/>
                  <a:gd name="T109" fmla="*/ 98 h 2086"/>
                  <a:gd name="T110" fmla="*/ 8 w 174"/>
                  <a:gd name="T111" fmla="*/ 50 h 2086"/>
                  <a:gd name="T112" fmla="*/ 58 w 174"/>
                  <a:gd name="T113" fmla="*/ 16 h 20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74"/>
                  <a:gd name="T172" fmla="*/ 0 h 2086"/>
                  <a:gd name="T173" fmla="*/ 174 w 174"/>
                  <a:gd name="T174" fmla="*/ 2086 h 20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74" h="2086">
                    <a:moveTo>
                      <a:pt x="92" y="2086"/>
                    </a:moveTo>
                    <a:lnTo>
                      <a:pt x="66" y="2076"/>
                    </a:lnTo>
                    <a:lnTo>
                      <a:pt x="38" y="2060"/>
                    </a:lnTo>
                    <a:lnTo>
                      <a:pt x="24" y="2050"/>
                    </a:lnTo>
                    <a:lnTo>
                      <a:pt x="10" y="2036"/>
                    </a:lnTo>
                    <a:lnTo>
                      <a:pt x="4" y="2020"/>
                    </a:lnTo>
                    <a:lnTo>
                      <a:pt x="4" y="2004"/>
                    </a:lnTo>
                    <a:lnTo>
                      <a:pt x="6" y="1990"/>
                    </a:lnTo>
                    <a:lnTo>
                      <a:pt x="16" y="1974"/>
                    </a:lnTo>
                    <a:lnTo>
                      <a:pt x="30" y="1960"/>
                    </a:lnTo>
                    <a:lnTo>
                      <a:pt x="46" y="1948"/>
                    </a:lnTo>
                    <a:lnTo>
                      <a:pt x="70" y="1936"/>
                    </a:lnTo>
                    <a:lnTo>
                      <a:pt x="98" y="1924"/>
                    </a:lnTo>
                    <a:lnTo>
                      <a:pt x="122" y="1912"/>
                    </a:lnTo>
                    <a:lnTo>
                      <a:pt x="146" y="1896"/>
                    </a:lnTo>
                    <a:lnTo>
                      <a:pt x="158" y="1882"/>
                    </a:lnTo>
                    <a:lnTo>
                      <a:pt x="170" y="1866"/>
                    </a:lnTo>
                    <a:lnTo>
                      <a:pt x="174" y="1846"/>
                    </a:lnTo>
                    <a:lnTo>
                      <a:pt x="172" y="1834"/>
                    </a:lnTo>
                    <a:lnTo>
                      <a:pt x="168" y="1824"/>
                    </a:lnTo>
                    <a:lnTo>
                      <a:pt x="154" y="1802"/>
                    </a:lnTo>
                    <a:lnTo>
                      <a:pt x="156" y="1806"/>
                    </a:lnTo>
                    <a:lnTo>
                      <a:pt x="138" y="1790"/>
                    </a:lnTo>
                    <a:lnTo>
                      <a:pt x="110" y="1774"/>
                    </a:lnTo>
                    <a:lnTo>
                      <a:pt x="86" y="1760"/>
                    </a:lnTo>
                    <a:lnTo>
                      <a:pt x="60" y="1746"/>
                    </a:lnTo>
                    <a:lnTo>
                      <a:pt x="42" y="1734"/>
                    </a:lnTo>
                    <a:lnTo>
                      <a:pt x="24" y="1718"/>
                    </a:lnTo>
                    <a:lnTo>
                      <a:pt x="12" y="1698"/>
                    </a:lnTo>
                    <a:lnTo>
                      <a:pt x="6" y="1678"/>
                    </a:lnTo>
                    <a:lnTo>
                      <a:pt x="10" y="1664"/>
                    </a:lnTo>
                    <a:lnTo>
                      <a:pt x="16" y="1658"/>
                    </a:lnTo>
                    <a:lnTo>
                      <a:pt x="24" y="1648"/>
                    </a:lnTo>
                    <a:lnTo>
                      <a:pt x="32" y="1638"/>
                    </a:lnTo>
                    <a:lnTo>
                      <a:pt x="54" y="1624"/>
                    </a:lnTo>
                    <a:lnTo>
                      <a:pt x="82" y="1610"/>
                    </a:lnTo>
                    <a:lnTo>
                      <a:pt x="102" y="1602"/>
                    </a:lnTo>
                    <a:lnTo>
                      <a:pt x="120" y="1592"/>
                    </a:lnTo>
                    <a:lnTo>
                      <a:pt x="146" y="1576"/>
                    </a:lnTo>
                    <a:lnTo>
                      <a:pt x="162" y="1558"/>
                    </a:lnTo>
                    <a:lnTo>
                      <a:pt x="168" y="1544"/>
                    </a:lnTo>
                    <a:lnTo>
                      <a:pt x="172" y="1532"/>
                    </a:lnTo>
                    <a:lnTo>
                      <a:pt x="172" y="1514"/>
                    </a:lnTo>
                    <a:lnTo>
                      <a:pt x="166" y="1502"/>
                    </a:lnTo>
                    <a:lnTo>
                      <a:pt x="158" y="1488"/>
                    </a:lnTo>
                    <a:lnTo>
                      <a:pt x="142" y="1476"/>
                    </a:lnTo>
                    <a:lnTo>
                      <a:pt x="120" y="1464"/>
                    </a:lnTo>
                    <a:lnTo>
                      <a:pt x="88" y="1448"/>
                    </a:lnTo>
                    <a:lnTo>
                      <a:pt x="62" y="1436"/>
                    </a:lnTo>
                    <a:lnTo>
                      <a:pt x="50" y="1428"/>
                    </a:lnTo>
                    <a:lnTo>
                      <a:pt x="38" y="1420"/>
                    </a:lnTo>
                    <a:lnTo>
                      <a:pt x="28" y="1408"/>
                    </a:lnTo>
                    <a:lnTo>
                      <a:pt x="22" y="1402"/>
                    </a:lnTo>
                    <a:lnTo>
                      <a:pt x="12" y="1390"/>
                    </a:lnTo>
                    <a:lnTo>
                      <a:pt x="4" y="1376"/>
                    </a:lnTo>
                    <a:lnTo>
                      <a:pt x="2" y="1362"/>
                    </a:lnTo>
                    <a:lnTo>
                      <a:pt x="4" y="1352"/>
                    </a:lnTo>
                    <a:lnTo>
                      <a:pt x="12" y="1336"/>
                    </a:lnTo>
                    <a:lnTo>
                      <a:pt x="26" y="1320"/>
                    </a:lnTo>
                    <a:lnTo>
                      <a:pt x="52" y="1304"/>
                    </a:lnTo>
                    <a:lnTo>
                      <a:pt x="92" y="1282"/>
                    </a:lnTo>
                    <a:lnTo>
                      <a:pt x="118" y="1268"/>
                    </a:lnTo>
                    <a:lnTo>
                      <a:pt x="136" y="1256"/>
                    </a:lnTo>
                    <a:lnTo>
                      <a:pt x="150" y="1246"/>
                    </a:lnTo>
                    <a:lnTo>
                      <a:pt x="168" y="1228"/>
                    </a:lnTo>
                    <a:lnTo>
                      <a:pt x="172" y="1218"/>
                    </a:lnTo>
                    <a:lnTo>
                      <a:pt x="174" y="1206"/>
                    </a:lnTo>
                    <a:lnTo>
                      <a:pt x="172" y="1190"/>
                    </a:lnTo>
                    <a:lnTo>
                      <a:pt x="164" y="1174"/>
                    </a:lnTo>
                    <a:lnTo>
                      <a:pt x="152" y="1164"/>
                    </a:lnTo>
                    <a:lnTo>
                      <a:pt x="136" y="1152"/>
                    </a:lnTo>
                    <a:lnTo>
                      <a:pt x="120" y="1144"/>
                    </a:lnTo>
                    <a:lnTo>
                      <a:pt x="100" y="1134"/>
                    </a:lnTo>
                    <a:lnTo>
                      <a:pt x="78" y="1124"/>
                    </a:lnTo>
                    <a:lnTo>
                      <a:pt x="52" y="1110"/>
                    </a:lnTo>
                    <a:lnTo>
                      <a:pt x="30" y="1094"/>
                    </a:lnTo>
                    <a:lnTo>
                      <a:pt x="16" y="1078"/>
                    </a:lnTo>
                    <a:lnTo>
                      <a:pt x="8" y="1064"/>
                    </a:lnTo>
                    <a:lnTo>
                      <a:pt x="4" y="1056"/>
                    </a:lnTo>
                    <a:lnTo>
                      <a:pt x="2" y="1044"/>
                    </a:lnTo>
                    <a:lnTo>
                      <a:pt x="2" y="1034"/>
                    </a:lnTo>
                    <a:lnTo>
                      <a:pt x="8" y="1020"/>
                    </a:lnTo>
                    <a:lnTo>
                      <a:pt x="18" y="1006"/>
                    </a:lnTo>
                    <a:lnTo>
                      <a:pt x="24" y="998"/>
                    </a:lnTo>
                    <a:lnTo>
                      <a:pt x="38" y="990"/>
                    </a:lnTo>
                    <a:lnTo>
                      <a:pt x="70" y="972"/>
                    </a:lnTo>
                    <a:lnTo>
                      <a:pt x="100" y="960"/>
                    </a:lnTo>
                    <a:lnTo>
                      <a:pt x="118" y="952"/>
                    </a:lnTo>
                    <a:lnTo>
                      <a:pt x="134" y="942"/>
                    </a:lnTo>
                    <a:lnTo>
                      <a:pt x="152" y="928"/>
                    </a:lnTo>
                    <a:lnTo>
                      <a:pt x="160" y="916"/>
                    </a:lnTo>
                    <a:lnTo>
                      <a:pt x="164" y="912"/>
                    </a:lnTo>
                    <a:lnTo>
                      <a:pt x="166" y="904"/>
                    </a:lnTo>
                    <a:lnTo>
                      <a:pt x="170" y="898"/>
                    </a:lnTo>
                    <a:lnTo>
                      <a:pt x="172" y="890"/>
                    </a:lnTo>
                    <a:lnTo>
                      <a:pt x="170" y="880"/>
                    </a:lnTo>
                    <a:lnTo>
                      <a:pt x="168" y="872"/>
                    </a:lnTo>
                    <a:lnTo>
                      <a:pt x="166" y="862"/>
                    </a:lnTo>
                    <a:lnTo>
                      <a:pt x="160" y="852"/>
                    </a:lnTo>
                    <a:lnTo>
                      <a:pt x="156" y="848"/>
                    </a:lnTo>
                    <a:lnTo>
                      <a:pt x="148" y="838"/>
                    </a:lnTo>
                    <a:lnTo>
                      <a:pt x="136" y="828"/>
                    </a:lnTo>
                    <a:lnTo>
                      <a:pt x="112" y="814"/>
                    </a:lnTo>
                    <a:lnTo>
                      <a:pt x="82" y="802"/>
                    </a:lnTo>
                    <a:lnTo>
                      <a:pt x="58" y="790"/>
                    </a:lnTo>
                    <a:lnTo>
                      <a:pt x="42" y="780"/>
                    </a:lnTo>
                    <a:lnTo>
                      <a:pt x="28" y="770"/>
                    </a:lnTo>
                    <a:lnTo>
                      <a:pt x="14" y="754"/>
                    </a:lnTo>
                    <a:lnTo>
                      <a:pt x="10" y="748"/>
                    </a:lnTo>
                    <a:lnTo>
                      <a:pt x="6" y="742"/>
                    </a:lnTo>
                    <a:lnTo>
                      <a:pt x="6" y="738"/>
                    </a:lnTo>
                    <a:lnTo>
                      <a:pt x="8" y="744"/>
                    </a:lnTo>
                    <a:lnTo>
                      <a:pt x="2" y="734"/>
                    </a:lnTo>
                    <a:lnTo>
                      <a:pt x="0" y="726"/>
                    </a:lnTo>
                    <a:lnTo>
                      <a:pt x="4" y="712"/>
                    </a:lnTo>
                    <a:lnTo>
                      <a:pt x="6" y="702"/>
                    </a:lnTo>
                    <a:lnTo>
                      <a:pt x="12" y="694"/>
                    </a:lnTo>
                    <a:lnTo>
                      <a:pt x="22" y="684"/>
                    </a:lnTo>
                    <a:lnTo>
                      <a:pt x="42" y="668"/>
                    </a:lnTo>
                    <a:lnTo>
                      <a:pt x="60" y="658"/>
                    </a:lnTo>
                    <a:lnTo>
                      <a:pt x="88" y="642"/>
                    </a:lnTo>
                    <a:lnTo>
                      <a:pt x="120" y="626"/>
                    </a:lnTo>
                    <a:lnTo>
                      <a:pt x="142" y="610"/>
                    </a:lnTo>
                    <a:lnTo>
                      <a:pt x="162" y="592"/>
                    </a:lnTo>
                    <a:lnTo>
                      <a:pt x="168" y="580"/>
                    </a:lnTo>
                    <a:lnTo>
                      <a:pt x="172" y="566"/>
                    </a:lnTo>
                    <a:lnTo>
                      <a:pt x="166" y="546"/>
                    </a:lnTo>
                    <a:lnTo>
                      <a:pt x="158" y="532"/>
                    </a:lnTo>
                    <a:lnTo>
                      <a:pt x="154" y="528"/>
                    </a:lnTo>
                    <a:lnTo>
                      <a:pt x="136" y="512"/>
                    </a:lnTo>
                    <a:lnTo>
                      <a:pt x="114" y="496"/>
                    </a:lnTo>
                    <a:lnTo>
                      <a:pt x="96" y="486"/>
                    </a:lnTo>
                    <a:lnTo>
                      <a:pt x="74" y="476"/>
                    </a:lnTo>
                    <a:lnTo>
                      <a:pt x="50" y="464"/>
                    </a:lnTo>
                    <a:lnTo>
                      <a:pt x="30" y="452"/>
                    </a:lnTo>
                    <a:lnTo>
                      <a:pt x="14" y="434"/>
                    </a:lnTo>
                    <a:lnTo>
                      <a:pt x="10" y="424"/>
                    </a:lnTo>
                    <a:lnTo>
                      <a:pt x="6" y="416"/>
                    </a:lnTo>
                    <a:lnTo>
                      <a:pt x="4" y="404"/>
                    </a:lnTo>
                    <a:lnTo>
                      <a:pt x="4" y="392"/>
                    </a:lnTo>
                    <a:lnTo>
                      <a:pt x="10" y="380"/>
                    </a:lnTo>
                    <a:lnTo>
                      <a:pt x="16" y="368"/>
                    </a:lnTo>
                    <a:lnTo>
                      <a:pt x="26" y="358"/>
                    </a:lnTo>
                    <a:lnTo>
                      <a:pt x="30" y="352"/>
                    </a:lnTo>
                    <a:lnTo>
                      <a:pt x="48" y="342"/>
                    </a:lnTo>
                    <a:lnTo>
                      <a:pt x="64" y="332"/>
                    </a:lnTo>
                    <a:lnTo>
                      <a:pt x="90" y="320"/>
                    </a:lnTo>
                    <a:lnTo>
                      <a:pt x="112" y="308"/>
                    </a:lnTo>
                    <a:lnTo>
                      <a:pt x="134" y="294"/>
                    </a:lnTo>
                    <a:lnTo>
                      <a:pt x="152" y="278"/>
                    </a:lnTo>
                    <a:lnTo>
                      <a:pt x="162" y="266"/>
                    </a:lnTo>
                    <a:lnTo>
                      <a:pt x="170" y="256"/>
                    </a:lnTo>
                    <a:lnTo>
                      <a:pt x="174" y="240"/>
                    </a:lnTo>
                    <a:lnTo>
                      <a:pt x="172" y="226"/>
                    </a:lnTo>
                    <a:lnTo>
                      <a:pt x="166" y="212"/>
                    </a:lnTo>
                    <a:lnTo>
                      <a:pt x="158" y="202"/>
                    </a:lnTo>
                    <a:lnTo>
                      <a:pt x="136" y="188"/>
                    </a:lnTo>
                    <a:lnTo>
                      <a:pt x="114" y="176"/>
                    </a:lnTo>
                    <a:lnTo>
                      <a:pt x="96" y="168"/>
                    </a:lnTo>
                    <a:lnTo>
                      <a:pt x="78" y="162"/>
                    </a:lnTo>
                    <a:lnTo>
                      <a:pt x="62" y="154"/>
                    </a:lnTo>
                    <a:lnTo>
                      <a:pt x="44" y="144"/>
                    </a:lnTo>
                    <a:lnTo>
                      <a:pt x="30" y="132"/>
                    </a:lnTo>
                    <a:lnTo>
                      <a:pt x="20" y="122"/>
                    </a:lnTo>
                    <a:lnTo>
                      <a:pt x="8" y="98"/>
                    </a:lnTo>
                    <a:lnTo>
                      <a:pt x="0" y="74"/>
                    </a:lnTo>
                    <a:lnTo>
                      <a:pt x="6" y="58"/>
                    </a:lnTo>
                    <a:lnTo>
                      <a:pt x="8" y="50"/>
                    </a:lnTo>
                    <a:lnTo>
                      <a:pt x="20" y="42"/>
                    </a:lnTo>
                    <a:lnTo>
                      <a:pt x="32" y="30"/>
                    </a:lnTo>
                    <a:lnTo>
                      <a:pt x="58" y="16"/>
                    </a:lnTo>
                    <a:lnTo>
                      <a:pt x="76" y="6"/>
                    </a:lnTo>
                    <a:lnTo>
                      <a:pt x="86" y="0"/>
                    </a:lnTo>
                  </a:path>
                </a:pathLst>
              </a:custGeom>
              <a:noFill/>
              <a:ln w="38100">
                <a:solidFill>
                  <a:srgbClr val="0096D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sz="1463"/>
              </a:p>
            </p:txBody>
          </p:sp>
          <p:sp>
            <p:nvSpPr>
              <p:cNvPr id="23" name="Freeform 48">
                <a:extLst>
                  <a:ext uri="{FF2B5EF4-FFF2-40B4-BE49-F238E27FC236}">
                    <a16:creationId xmlns:a16="http://schemas.microsoft.com/office/drawing/2014/main" id="{2369FF58-645B-46D4-B65F-8F5209C3E09E}"/>
                  </a:ext>
                </a:extLst>
              </p:cNvPr>
              <p:cNvSpPr>
                <a:spLocks/>
              </p:cNvSpPr>
              <p:nvPr/>
            </p:nvSpPr>
            <p:spPr bwMode="auto">
              <a:xfrm>
                <a:off x="5292" y="2028"/>
                <a:ext cx="174" cy="2084"/>
              </a:xfrm>
              <a:custGeom>
                <a:avLst/>
                <a:gdLst>
                  <a:gd name="T0" fmla="*/ 136 w 174"/>
                  <a:gd name="T1" fmla="*/ 2058 h 2084"/>
                  <a:gd name="T2" fmla="*/ 170 w 174"/>
                  <a:gd name="T3" fmla="*/ 2018 h 2084"/>
                  <a:gd name="T4" fmla="*/ 158 w 174"/>
                  <a:gd name="T5" fmla="*/ 1972 h 2084"/>
                  <a:gd name="T6" fmla="*/ 104 w 174"/>
                  <a:gd name="T7" fmla="*/ 1934 h 2084"/>
                  <a:gd name="T8" fmla="*/ 28 w 174"/>
                  <a:gd name="T9" fmla="*/ 1894 h 2084"/>
                  <a:gd name="T10" fmla="*/ 0 w 174"/>
                  <a:gd name="T11" fmla="*/ 1844 h 2084"/>
                  <a:gd name="T12" fmla="*/ 20 w 174"/>
                  <a:gd name="T13" fmla="*/ 1800 h 2084"/>
                  <a:gd name="T14" fmla="*/ 64 w 174"/>
                  <a:gd name="T15" fmla="*/ 1774 h 2084"/>
                  <a:gd name="T16" fmla="*/ 132 w 174"/>
                  <a:gd name="T17" fmla="*/ 1732 h 2084"/>
                  <a:gd name="T18" fmla="*/ 168 w 174"/>
                  <a:gd name="T19" fmla="*/ 1676 h 2084"/>
                  <a:gd name="T20" fmla="*/ 150 w 174"/>
                  <a:gd name="T21" fmla="*/ 1646 h 2084"/>
                  <a:gd name="T22" fmla="*/ 92 w 174"/>
                  <a:gd name="T23" fmla="*/ 1608 h 2084"/>
                  <a:gd name="T24" fmla="*/ 28 w 174"/>
                  <a:gd name="T25" fmla="*/ 1574 h 2084"/>
                  <a:gd name="T26" fmla="*/ 2 w 174"/>
                  <a:gd name="T27" fmla="*/ 1530 h 2084"/>
                  <a:gd name="T28" fmla="*/ 16 w 174"/>
                  <a:gd name="T29" fmla="*/ 1486 h 2084"/>
                  <a:gd name="T30" fmla="*/ 86 w 174"/>
                  <a:gd name="T31" fmla="*/ 1448 h 2084"/>
                  <a:gd name="T32" fmla="*/ 136 w 174"/>
                  <a:gd name="T33" fmla="*/ 1418 h 2084"/>
                  <a:gd name="T34" fmla="*/ 162 w 174"/>
                  <a:gd name="T35" fmla="*/ 1388 h 2084"/>
                  <a:gd name="T36" fmla="*/ 170 w 174"/>
                  <a:gd name="T37" fmla="*/ 1350 h 2084"/>
                  <a:gd name="T38" fmla="*/ 122 w 174"/>
                  <a:gd name="T39" fmla="*/ 1302 h 2084"/>
                  <a:gd name="T40" fmla="*/ 38 w 174"/>
                  <a:gd name="T41" fmla="*/ 1254 h 2084"/>
                  <a:gd name="T42" fmla="*/ 2 w 174"/>
                  <a:gd name="T43" fmla="*/ 1216 h 2084"/>
                  <a:gd name="T44" fmla="*/ 10 w 174"/>
                  <a:gd name="T45" fmla="*/ 1174 h 2084"/>
                  <a:gd name="T46" fmla="*/ 54 w 174"/>
                  <a:gd name="T47" fmla="*/ 1142 h 2084"/>
                  <a:gd name="T48" fmla="*/ 122 w 174"/>
                  <a:gd name="T49" fmla="*/ 1108 h 2084"/>
                  <a:gd name="T50" fmla="*/ 166 w 174"/>
                  <a:gd name="T51" fmla="*/ 1064 h 2084"/>
                  <a:gd name="T52" fmla="*/ 172 w 174"/>
                  <a:gd name="T53" fmla="*/ 1032 h 2084"/>
                  <a:gd name="T54" fmla="*/ 150 w 174"/>
                  <a:gd name="T55" fmla="*/ 998 h 2084"/>
                  <a:gd name="T56" fmla="*/ 74 w 174"/>
                  <a:gd name="T57" fmla="*/ 958 h 2084"/>
                  <a:gd name="T58" fmla="*/ 22 w 174"/>
                  <a:gd name="T59" fmla="*/ 926 h 2084"/>
                  <a:gd name="T60" fmla="*/ 8 w 174"/>
                  <a:gd name="T61" fmla="*/ 904 h 2084"/>
                  <a:gd name="T62" fmla="*/ 4 w 174"/>
                  <a:gd name="T63" fmla="*/ 878 h 2084"/>
                  <a:gd name="T64" fmla="*/ 14 w 174"/>
                  <a:gd name="T65" fmla="*/ 852 h 2084"/>
                  <a:gd name="T66" fmla="*/ 38 w 174"/>
                  <a:gd name="T67" fmla="*/ 826 h 2084"/>
                  <a:gd name="T68" fmla="*/ 116 w 174"/>
                  <a:gd name="T69" fmla="*/ 788 h 2084"/>
                  <a:gd name="T70" fmla="*/ 160 w 174"/>
                  <a:gd name="T71" fmla="*/ 754 h 2084"/>
                  <a:gd name="T72" fmla="*/ 168 w 174"/>
                  <a:gd name="T73" fmla="*/ 738 h 2084"/>
                  <a:gd name="T74" fmla="*/ 174 w 174"/>
                  <a:gd name="T75" fmla="*/ 724 h 2084"/>
                  <a:gd name="T76" fmla="*/ 162 w 174"/>
                  <a:gd name="T77" fmla="*/ 694 h 2084"/>
                  <a:gd name="T78" fmla="*/ 114 w 174"/>
                  <a:gd name="T79" fmla="*/ 656 h 2084"/>
                  <a:gd name="T80" fmla="*/ 32 w 174"/>
                  <a:gd name="T81" fmla="*/ 608 h 2084"/>
                  <a:gd name="T82" fmla="*/ 2 w 174"/>
                  <a:gd name="T83" fmla="*/ 564 h 2084"/>
                  <a:gd name="T84" fmla="*/ 20 w 174"/>
                  <a:gd name="T85" fmla="*/ 526 h 2084"/>
                  <a:gd name="T86" fmla="*/ 78 w 174"/>
                  <a:gd name="T87" fmla="*/ 484 h 2084"/>
                  <a:gd name="T88" fmla="*/ 144 w 174"/>
                  <a:gd name="T89" fmla="*/ 450 h 2084"/>
                  <a:gd name="T90" fmla="*/ 168 w 174"/>
                  <a:gd name="T91" fmla="*/ 414 h 2084"/>
                  <a:gd name="T92" fmla="*/ 164 w 174"/>
                  <a:gd name="T93" fmla="*/ 378 h 2084"/>
                  <a:gd name="T94" fmla="*/ 144 w 174"/>
                  <a:gd name="T95" fmla="*/ 352 h 2084"/>
                  <a:gd name="T96" fmla="*/ 84 w 174"/>
                  <a:gd name="T97" fmla="*/ 318 h 2084"/>
                  <a:gd name="T98" fmla="*/ 22 w 174"/>
                  <a:gd name="T99" fmla="*/ 276 h 2084"/>
                  <a:gd name="T100" fmla="*/ 0 w 174"/>
                  <a:gd name="T101" fmla="*/ 240 h 2084"/>
                  <a:gd name="T102" fmla="*/ 16 w 174"/>
                  <a:gd name="T103" fmla="*/ 200 h 2084"/>
                  <a:gd name="T104" fmla="*/ 78 w 174"/>
                  <a:gd name="T105" fmla="*/ 166 h 2084"/>
                  <a:gd name="T106" fmla="*/ 130 w 174"/>
                  <a:gd name="T107" fmla="*/ 142 h 2084"/>
                  <a:gd name="T108" fmla="*/ 166 w 174"/>
                  <a:gd name="T109" fmla="*/ 96 h 2084"/>
                  <a:gd name="T110" fmla="*/ 166 w 174"/>
                  <a:gd name="T111" fmla="*/ 50 h 2084"/>
                  <a:gd name="T112" fmla="*/ 116 w 174"/>
                  <a:gd name="T113" fmla="*/ 14 h 20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74"/>
                  <a:gd name="T172" fmla="*/ 0 h 2084"/>
                  <a:gd name="T173" fmla="*/ 174 w 174"/>
                  <a:gd name="T174" fmla="*/ 2084 h 20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74" h="2084">
                    <a:moveTo>
                      <a:pt x="82" y="2084"/>
                    </a:moveTo>
                    <a:lnTo>
                      <a:pt x="108" y="2074"/>
                    </a:lnTo>
                    <a:lnTo>
                      <a:pt x="136" y="2058"/>
                    </a:lnTo>
                    <a:lnTo>
                      <a:pt x="150" y="2048"/>
                    </a:lnTo>
                    <a:lnTo>
                      <a:pt x="164" y="2034"/>
                    </a:lnTo>
                    <a:lnTo>
                      <a:pt x="170" y="2018"/>
                    </a:lnTo>
                    <a:lnTo>
                      <a:pt x="170" y="2002"/>
                    </a:lnTo>
                    <a:lnTo>
                      <a:pt x="168" y="1988"/>
                    </a:lnTo>
                    <a:lnTo>
                      <a:pt x="158" y="1972"/>
                    </a:lnTo>
                    <a:lnTo>
                      <a:pt x="144" y="1958"/>
                    </a:lnTo>
                    <a:lnTo>
                      <a:pt x="128" y="1946"/>
                    </a:lnTo>
                    <a:lnTo>
                      <a:pt x="104" y="1934"/>
                    </a:lnTo>
                    <a:lnTo>
                      <a:pt x="76" y="1922"/>
                    </a:lnTo>
                    <a:lnTo>
                      <a:pt x="52" y="1910"/>
                    </a:lnTo>
                    <a:lnTo>
                      <a:pt x="28" y="1894"/>
                    </a:lnTo>
                    <a:lnTo>
                      <a:pt x="16" y="1882"/>
                    </a:lnTo>
                    <a:lnTo>
                      <a:pt x="4" y="1864"/>
                    </a:lnTo>
                    <a:lnTo>
                      <a:pt x="0" y="1844"/>
                    </a:lnTo>
                    <a:lnTo>
                      <a:pt x="2" y="1834"/>
                    </a:lnTo>
                    <a:lnTo>
                      <a:pt x="6" y="1822"/>
                    </a:lnTo>
                    <a:lnTo>
                      <a:pt x="20" y="1800"/>
                    </a:lnTo>
                    <a:lnTo>
                      <a:pt x="18" y="1804"/>
                    </a:lnTo>
                    <a:lnTo>
                      <a:pt x="36" y="1788"/>
                    </a:lnTo>
                    <a:lnTo>
                      <a:pt x="64" y="1774"/>
                    </a:lnTo>
                    <a:lnTo>
                      <a:pt x="88" y="1760"/>
                    </a:lnTo>
                    <a:lnTo>
                      <a:pt x="114" y="1746"/>
                    </a:lnTo>
                    <a:lnTo>
                      <a:pt x="132" y="1732"/>
                    </a:lnTo>
                    <a:lnTo>
                      <a:pt x="150" y="1716"/>
                    </a:lnTo>
                    <a:lnTo>
                      <a:pt x="162" y="1698"/>
                    </a:lnTo>
                    <a:lnTo>
                      <a:pt x="168" y="1676"/>
                    </a:lnTo>
                    <a:lnTo>
                      <a:pt x="164" y="1664"/>
                    </a:lnTo>
                    <a:lnTo>
                      <a:pt x="158" y="1656"/>
                    </a:lnTo>
                    <a:lnTo>
                      <a:pt x="150" y="1646"/>
                    </a:lnTo>
                    <a:lnTo>
                      <a:pt x="142" y="1638"/>
                    </a:lnTo>
                    <a:lnTo>
                      <a:pt x="120" y="1624"/>
                    </a:lnTo>
                    <a:lnTo>
                      <a:pt x="92" y="1608"/>
                    </a:lnTo>
                    <a:lnTo>
                      <a:pt x="72" y="1600"/>
                    </a:lnTo>
                    <a:lnTo>
                      <a:pt x="54" y="1590"/>
                    </a:lnTo>
                    <a:lnTo>
                      <a:pt x="28" y="1574"/>
                    </a:lnTo>
                    <a:lnTo>
                      <a:pt x="12" y="1556"/>
                    </a:lnTo>
                    <a:lnTo>
                      <a:pt x="6" y="1544"/>
                    </a:lnTo>
                    <a:lnTo>
                      <a:pt x="2" y="1530"/>
                    </a:lnTo>
                    <a:lnTo>
                      <a:pt x="2" y="1514"/>
                    </a:lnTo>
                    <a:lnTo>
                      <a:pt x="8" y="1500"/>
                    </a:lnTo>
                    <a:lnTo>
                      <a:pt x="16" y="1486"/>
                    </a:lnTo>
                    <a:lnTo>
                      <a:pt x="32" y="1474"/>
                    </a:lnTo>
                    <a:lnTo>
                      <a:pt x="54" y="1462"/>
                    </a:lnTo>
                    <a:lnTo>
                      <a:pt x="86" y="1448"/>
                    </a:lnTo>
                    <a:lnTo>
                      <a:pt x="112" y="1434"/>
                    </a:lnTo>
                    <a:lnTo>
                      <a:pt x="124" y="1426"/>
                    </a:lnTo>
                    <a:lnTo>
                      <a:pt x="136" y="1418"/>
                    </a:lnTo>
                    <a:lnTo>
                      <a:pt x="146" y="1408"/>
                    </a:lnTo>
                    <a:lnTo>
                      <a:pt x="152" y="1402"/>
                    </a:lnTo>
                    <a:lnTo>
                      <a:pt x="162" y="1388"/>
                    </a:lnTo>
                    <a:lnTo>
                      <a:pt x="170" y="1374"/>
                    </a:lnTo>
                    <a:lnTo>
                      <a:pt x="172" y="1362"/>
                    </a:lnTo>
                    <a:lnTo>
                      <a:pt x="170" y="1350"/>
                    </a:lnTo>
                    <a:lnTo>
                      <a:pt x="162" y="1336"/>
                    </a:lnTo>
                    <a:lnTo>
                      <a:pt x="148" y="1318"/>
                    </a:lnTo>
                    <a:lnTo>
                      <a:pt x="122" y="1302"/>
                    </a:lnTo>
                    <a:lnTo>
                      <a:pt x="82" y="1280"/>
                    </a:lnTo>
                    <a:lnTo>
                      <a:pt x="56" y="1266"/>
                    </a:lnTo>
                    <a:lnTo>
                      <a:pt x="38" y="1254"/>
                    </a:lnTo>
                    <a:lnTo>
                      <a:pt x="24" y="1244"/>
                    </a:lnTo>
                    <a:lnTo>
                      <a:pt x="6" y="1228"/>
                    </a:lnTo>
                    <a:lnTo>
                      <a:pt x="2" y="1216"/>
                    </a:lnTo>
                    <a:lnTo>
                      <a:pt x="0" y="1206"/>
                    </a:lnTo>
                    <a:lnTo>
                      <a:pt x="2" y="1188"/>
                    </a:lnTo>
                    <a:lnTo>
                      <a:pt x="10" y="1174"/>
                    </a:lnTo>
                    <a:lnTo>
                      <a:pt x="22" y="1162"/>
                    </a:lnTo>
                    <a:lnTo>
                      <a:pt x="38" y="1152"/>
                    </a:lnTo>
                    <a:lnTo>
                      <a:pt x="54" y="1142"/>
                    </a:lnTo>
                    <a:lnTo>
                      <a:pt x="74" y="1132"/>
                    </a:lnTo>
                    <a:lnTo>
                      <a:pt x="96" y="1122"/>
                    </a:lnTo>
                    <a:lnTo>
                      <a:pt x="122" y="1108"/>
                    </a:lnTo>
                    <a:lnTo>
                      <a:pt x="144" y="1092"/>
                    </a:lnTo>
                    <a:lnTo>
                      <a:pt x="158" y="1078"/>
                    </a:lnTo>
                    <a:lnTo>
                      <a:pt x="166" y="1064"/>
                    </a:lnTo>
                    <a:lnTo>
                      <a:pt x="170" y="1054"/>
                    </a:lnTo>
                    <a:lnTo>
                      <a:pt x="172" y="1044"/>
                    </a:lnTo>
                    <a:lnTo>
                      <a:pt x="172" y="1032"/>
                    </a:lnTo>
                    <a:lnTo>
                      <a:pt x="166" y="1018"/>
                    </a:lnTo>
                    <a:lnTo>
                      <a:pt x="156" y="1004"/>
                    </a:lnTo>
                    <a:lnTo>
                      <a:pt x="150" y="998"/>
                    </a:lnTo>
                    <a:lnTo>
                      <a:pt x="136" y="990"/>
                    </a:lnTo>
                    <a:lnTo>
                      <a:pt x="104" y="972"/>
                    </a:lnTo>
                    <a:lnTo>
                      <a:pt x="74" y="958"/>
                    </a:lnTo>
                    <a:lnTo>
                      <a:pt x="56" y="950"/>
                    </a:lnTo>
                    <a:lnTo>
                      <a:pt x="40" y="940"/>
                    </a:lnTo>
                    <a:lnTo>
                      <a:pt x="22" y="926"/>
                    </a:lnTo>
                    <a:lnTo>
                      <a:pt x="14" y="916"/>
                    </a:lnTo>
                    <a:lnTo>
                      <a:pt x="10" y="910"/>
                    </a:lnTo>
                    <a:lnTo>
                      <a:pt x="8" y="904"/>
                    </a:lnTo>
                    <a:lnTo>
                      <a:pt x="4" y="896"/>
                    </a:lnTo>
                    <a:lnTo>
                      <a:pt x="2" y="888"/>
                    </a:lnTo>
                    <a:lnTo>
                      <a:pt x="4" y="878"/>
                    </a:lnTo>
                    <a:lnTo>
                      <a:pt x="6" y="870"/>
                    </a:lnTo>
                    <a:lnTo>
                      <a:pt x="8" y="860"/>
                    </a:lnTo>
                    <a:lnTo>
                      <a:pt x="14" y="852"/>
                    </a:lnTo>
                    <a:lnTo>
                      <a:pt x="18" y="846"/>
                    </a:lnTo>
                    <a:lnTo>
                      <a:pt x="26" y="838"/>
                    </a:lnTo>
                    <a:lnTo>
                      <a:pt x="38" y="826"/>
                    </a:lnTo>
                    <a:lnTo>
                      <a:pt x="62" y="812"/>
                    </a:lnTo>
                    <a:lnTo>
                      <a:pt x="92" y="800"/>
                    </a:lnTo>
                    <a:lnTo>
                      <a:pt x="116" y="788"/>
                    </a:lnTo>
                    <a:lnTo>
                      <a:pt x="132" y="780"/>
                    </a:lnTo>
                    <a:lnTo>
                      <a:pt x="146" y="770"/>
                    </a:lnTo>
                    <a:lnTo>
                      <a:pt x="160" y="754"/>
                    </a:lnTo>
                    <a:lnTo>
                      <a:pt x="164" y="746"/>
                    </a:lnTo>
                    <a:lnTo>
                      <a:pt x="168" y="740"/>
                    </a:lnTo>
                    <a:lnTo>
                      <a:pt x="168" y="738"/>
                    </a:lnTo>
                    <a:lnTo>
                      <a:pt x="166" y="742"/>
                    </a:lnTo>
                    <a:lnTo>
                      <a:pt x="172" y="732"/>
                    </a:lnTo>
                    <a:lnTo>
                      <a:pt x="174" y="724"/>
                    </a:lnTo>
                    <a:lnTo>
                      <a:pt x="170" y="710"/>
                    </a:lnTo>
                    <a:lnTo>
                      <a:pt x="168" y="702"/>
                    </a:lnTo>
                    <a:lnTo>
                      <a:pt x="162" y="694"/>
                    </a:lnTo>
                    <a:lnTo>
                      <a:pt x="152" y="682"/>
                    </a:lnTo>
                    <a:lnTo>
                      <a:pt x="132" y="666"/>
                    </a:lnTo>
                    <a:lnTo>
                      <a:pt x="114" y="656"/>
                    </a:lnTo>
                    <a:lnTo>
                      <a:pt x="86" y="640"/>
                    </a:lnTo>
                    <a:lnTo>
                      <a:pt x="54" y="624"/>
                    </a:lnTo>
                    <a:lnTo>
                      <a:pt x="32" y="608"/>
                    </a:lnTo>
                    <a:lnTo>
                      <a:pt x="12" y="590"/>
                    </a:lnTo>
                    <a:lnTo>
                      <a:pt x="6" y="578"/>
                    </a:lnTo>
                    <a:lnTo>
                      <a:pt x="2" y="564"/>
                    </a:lnTo>
                    <a:lnTo>
                      <a:pt x="8" y="544"/>
                    </a:lnTo>
                    <a:lnTo>
                      <a:pt x="16" y="530"/>
                    </a:lnTo>
                    <a:lnTo>
                      <a:pt x="20" y="526"/>
                    </a:lnTo>
                    <a:lnTo>
                      <a:pt x="38" y="510"/>
                    </a:lnTo>
                    <a:lnTo>
                      <a:pt x="60" y="494"/>
                    </a:lnTo>
                    <a:lnTo>
                      <a:pt x="78" y="484"/>
                    </a:lnTo>
                    <a:lnTo>
                      <a:pt x="100" y="474"/>
                    </a:lnTo>
                    <a:lnTo>
                      <a:pt x="124" y="464"/>
                    </a:lnTo>
                    <a:lnTo>
                      <a:pt x="144" y="450"/>
                    </a:lnTo>
                    <a:lnTo>
                      <a:pt x="160" y="432"/>
                    </a:lnTo>
                    <a:lnTo>
                      <a:pt x="164" y="422"/>
                    </a:lnTo>
                    <a:lnTo>
                      <a:pt x="168" y="414"/>
                    </a:lnTo>
                    <a:lnTo>
                      <a:pt x="170" y="404"/>
                    </a:lnTo>
                    <a:lnTo>
                      <a:pt x="170" y="390"/>
                    </a:lnTo>
                    <a:lnTo>
                      <a:pt x="164" y="378"/>
                    </a:lnTo>
                    <a:lnTo>
                      <a:pt x="158" y="368"/>
                    </a:lnTo>
                    <a:lnTo>
                      <a:pt x="148" y="356"/>
                    </a:lnTo>
                    <a:lnTo>
                      <a:pt x="144" y="352"/>
                    </a:lnTo>
                    <a:lnTo>
                      <a:pt x="126" y="342"/>
                    </a:lnTo>
                    <a:lnTo>
                      <a:pt x="110" y="332"/>
                    </a:lnTo>
                    <a:lnTo>
                      <a:pt x="84" y="318"/>
                    </a:lnTo>
                    <a:lnTo>
                      <a:pt x="62" y="306"/>
                    </a:lnTo>
                    <a:lnTo>
                      <a:pt x="40" y="292"/>
                    </a:lnTo>
                    <a:lnTo>
                      <a:pt x="22" y="276"/>
                    </a:lnTo>
                    <a:lnTo>
                      <a:pt x="12" y="266"/>
                    </a:lnTo>
                    <a:lnTo>
                      <a:pt x="4" y="254"/>
                    </a:lnTo>
                    <a:lnTo>
                      <a:pt x="0" y="240"/>
                    </a:lnTo>
                    <a:lnTo>
                      <a:pt x="2" y="224"/>
                    </a:lnTo>
                    <a:lnTo>
                      <a:pt x="8" y="212"/>
                    </a:lnTo>
                    <a:lnTo>
                      <a:pt x="16" y="200"/>
                    </a:lnTo>
                    <a:lnTo>
                      <a:pt x="38" y="186"/>
                    </a:lnTo>
                    <a:lnTo>
                      <a:pt x="60" y="174"/>
                    </a:lnTo>
                    <a:lnTo>
                      <a:pt x="78" y="166"/>
                    </a:lnTo>
                    <a:lnTo>
                      <a:pt x="96" y="160"/>
                    </a:lnTo>
                    <a:lnTo>
                      <a:pt x="112" y="154"/>
                    </a:lnTo>
                    <a:lnTo>
                      <a:pt x="130" y="142"/>
                    </a:lnTo>
                    <a:lnTo>
                      <a:pt x="144" y="132"/>
                    </a:lnTo>
                    <a:lnTo>
                      <a:pt x="154" y="120"/>
                    </a:lnTo>
                    <a:lnTo>
                      <a:pt x="166" y="96"/>
                    </a:lnTo>
                    <a:lnTo>
                      <a:pt x="174" y="72"/>
                    </a:lnTo>
                    <a:lnTo>
                      <a:pt x="168" y="58"/>
                    </a:lnTo>
                    <a:lnTo>
                      <a:pt x="166" y="50"/>
                    </a:lnTo>
                    <a:lnTo>
                      <a:pt x="154" y="40"/>
                    </a:lnTo>
                    <a:lnTo>
                      <a:pt x="142" y="30"/>
                    </a:lnTo>
                    <a:lnTo>
                      <a:pt x="116" y="14"/>
                    </a:lnTo>
                    <a:lnTo>
                      <a:pt x="98" y="4"/>
                    </a:lnTo>
                    <a:lnTo>
                      <a:pt x="88" y="0"/>
                    </a:lnTo>
                  </a:path>
                </a:pathLst>
              </a:custGeom>
              <a:noFill/>
              <a:ln w="15875">
                <a:solidFill>
                  <a:srgbClr val="0096D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sz="1463"/>
              </a:p>
            </p:txBody>
          </p:sp>
        </p:grpSp>
        <p:pic>
          <p:nvPicPr>
            <p:cNvPr id="7" name="Picture 22">
              <a:extLst>
                <a:ext uri="{FF2B5EF4-FFF2-40B4-BE49-F238E27FC236}">
                  <a16:creationId xmlns:a16="http://schemas.microsoft.com/office/drawing/2014/main" id="{45E25486-2265-4DFD-A859-296653944B3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5477" y="2928817"/>
              <a:ext cx="9144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24" name="Table 23">
            <a:extLst>
              <a:ext uri="{FF2B5EF4-FFF2-40B4-BE49-F238E27FC236}">
                <a16:creationId xmlns:a16="http://schemas.microsoft.com/office/drawing/2014/main" id="{0083884F-185D-471A-9F10-1E1236ED944E}"/>
              </a:ext>
            </a:extLst>
          </p:cNvPr>
          <p:cNvGraphicFramePr>
            <a:graphicFrameLocks noGrp="1"/>
          </p:cNvGraphicFramePr>
          <p:nvPr>
            <p:extLst>
              <p:ext uri="{D42A27DB-BD31-4B8C-83A1-F6EECF244321}">
                <p14:modId xmlns:p14="http://schemas.microsoft.com/office/powerpoint/2010/main" val="15573529"/>
              </p:ext>
            </p:extLst>
          </p:nvPr>
        </p:nvGraphicFramePr>
        <p:xfrm>
          <a:off x="393166" y="4715185"/>
          <a:ext cx="2483199" cy="1143318"/>
        </p:xfrm>
        <a:graphic>
          <a:graphicData uri="http://schemas.openxmlformats.org/drawingml/2006/table">
            <a:tbl>
              <a:tblPr firstRow="1" bandRow="1">
                <a:tableStyleId>{5940675A-B579-460E-94D1-54222C63F5DA}</a:tableStyleId>
              </a:tblPr>
              <a:tblGrid>
                <a:gridCol w="745971">
                  <a:extLst>
                    <a:ext uri="{9D8B030D-6E8A-4147-A177-3AD203B41FA5}">
                      <a16:colId xmlns:a16="http://schemas.microsoft.com/office/drawing/2014/main" val="1977282847"/>
                    </a:ext>
                  </a:extLst>
                </a:gridCol>
                <a:gridCol w="1737228">
                  <a:extLst>
                    <a:ext uri="{9D8B030D-6E8A-4147-A177-3AD203B41FA5}">
                      <a16:colId xmlns:a16="http://schemas.microsoft.com/office/drawing/2014/main" val="3539971805"/>
                    </a:ext>
                  </a:extLst>
                </a:gridCol>
              </a:tblGrid>
              <a:tr h="301308">
                <a:tc>
                  <a:txBody>
                    <a:bodyPr/>
                    <a:lstStyle/>
                    <a:p>
                      <a:r>
                        <a:rPr lang="en-SG" sz="1100" dirty="0"/>
                        <a:t>SSID</a:t>
                      </a:r>
                    </a:p>
                  </a:txBody>
                  <a:tcPr marL="74295" marR="74295" marT="37148" marB="37148"/>
                </a:tc>
                <a:tc>
                  <a:txBody>
                    <a:bodyPr/>
                    <a:lstStyle/>
                    <a:p>
                      <a:r>
                        <a:rPr lang="en-SG" sz="1100" dirty="0"/>
                        <a:t>GRP10</a:t>
                      </a:r>
                    </a:p>
                  </a:txBody>
                  <a:tcPr marL="74295" marR="74295" marT="37148" marB="37148"/>
                </a:tc>
                <a:extLst>
                  <a:ext uri="{0D108BD9-81ED-4DB2-BD59-A6C34878D82A}">
                    <a16:rowId xmlns:a16="http://schemas.microsoft.com/office/drawing/2014/main" val="1501295210"/>
                  </a:ext>
                </a:extLst>
              </a:tr>
              <a:tr h="421005">
                <a:tc>
                  <a:txBody>
                    <a:bodyPr/>
                    <a:lstStyle/>
                    <a:p>
                      <a:r>
                        <a:rPr lang="en-SG" sz="1100" dirty="0"/>
                        <a:t>IP address range:</a:t>
                      </a:r>
                    </a:p>
                  </a:txBody>
                  <a:tcPr marL="74295" marR="74295" marT="37148" marB="37148"/>
                </a:tc>
                <a:tc>
                  <a:txBody>
                    <a:bodyPr/>
                    <a:lstStyle/>
                    <a:p>
                      <a:r>
                        <a:rPr lang="en-SG" sz="1100" dirty="0"/>
                        <a:t>192.168.10.100 to 192.168.10.150</a:t>
                      </a:r>
                    </a:p>
                  </a:txBody>
                  <a:tcPr marL="74295" marR="74295" marT="37148" marB="37148"/>
                </a:tc>
                <a:extLst>
                  <a:ext uri="{0D108BD9-81ED-4DB2-BD59-A6C34878D82A}">
                    <a16:rowId xmlns:a16="http://schemas.microsoft.com/office/drawing/2014/main" val="3718824180"/>
                  </a:ext>
                </a:extLst>
              </a:tr>
              <a:tr h="421005">
                <a:tc>
                  <a:txBody>
                    <a:bodyPr/>
                    <a:lstStyle/>
                    <a:p>
                      <a:r>
                        <a:rPr lang="en-SG" sz="1100" dirty="0"/>
                        <a:t>Subnet Mask:</a:t>
                      </a:r>
                    </a:p>
                  </a:txBody>
                  <a:tcPr marL="74295" marR="74295" marT="37148" marB="37148"/>
                </a:tc>
                <a:tc>
                  <a:txBody>
                    <a:bodyPr/>
                    <a:lstStyle/>
                    <a:p>
                      <a:r>
                        <a:rPr lang="en-SG" sz="1100" dirty="0"/>
                        <a:t>255.255.255.0</a:t>
                      </a:r>
                    </a:p>
                  </a:txBody>
                  <a:tcPr marL="74295" marR="74295" marT="37148" marB="37148"/>
                </a:tc>
                <a:extLst>
                  <a:ext uri="{0D108BD9-81ED-4DB2-BD59-A6C34878D82A}">
                    <a16:rowId xmlns:a16="http://schemas.microsoft.com/office/drawing/2014/main" val="4016536355"/>
                  </a:ext>
                </a:extLst>
              </a:tr>
            </a:tbl>
          </a:graphicData>
        </a:graphic>
      </p:graphicFrame>
      <p:grpSp>
        <p:nvGrpSpPr>
          <p:cNvPr id="26" name="Group 25">
            <a:extLst>
              <a:ext uri="{FF2B5EF4-FFF2-40B4-BE49-F238E27FC236}">
                <a16:creationId xmlns:a16="http://schemas.microsoft.com/office/drawing/2014/main" id="{AC92B7F2-64FD-4487-BA69-385E9FA06B3D}"/>
              </a:ext>
            </a:extLst>
          </p:cNvPr>
          <p:cNvGrpSpPr/>
          <p:nvPr/>
        </p:nvGrpSpPr>
        <p:grpSpPr>
          <a:xfrm>
            <a:off x="7102757" y="1674130"/>
            <a:ext cx="2635878" cy="2680602"/>
            <a:chOff x="835315" y="370977"/>
            <a:chExt cx="3244158" cy="3299203"/>
          </a:xfrm>
        </p:grpSpPr>
        <p:grpSp>
          <p:nvGrpSpPr>
            <p:cNvPr id="27" name="Group 26">
              <a:extLst>
                <a:ext uri="{FF2B5EF4-FFF2-40B4-BE49-F238E27FC236}">
                  <a16:creationId xmlns:a16="http://schemas.microsoft.com/office/drawing/2014/main" id="{48F6A23D-F8CF-4059-99A5-BF528A55D51E}"/>
                </a:ext>
              </a:extLst>
            </p:cNvPr>
            <p:cNvGrpSpPr/>
            <p:nvPr/>
          </p:nvGrpSpPr>
          <p:grpSpPr>
            <a:xfrm>
              <a:off x="1911730" y="1709909"/>
              <a:ext cx="1128910" cy="781738"/>
              <a:chOff x="5528963" y="895412"/>
              <a:chExt cx="1128910" cy="781738"/>
            </a:xfrm>
          </p:grpSpPr>
          <p:pic>
            <p:nvPicPr>
              <p:cNvPr id="43" name="Picture 28" descr="AccessPoint">
                <a:extLst>
                  <a:ext uri="{FF2B5EF4-FFF2-40B4-BE49-F238E27FC236}">
                    <a16:creationId xmlns:a16="http://schemas.microsoft.com/office/drawing/2014/main" id="{06BD841A-9A64-4972-9BC8-7BFA54E258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5880" y="895412"/>
                <a:ext cx="1040240" cy="45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Rectangle 43">
                <a:extLst>
                  <a:ext uri="{FF2B5EF4-FFF2-40B4-BE49-F238E27FC236}">
                    <a16:creationId xmlns:a16="http://schemas.microsoft.com/office/drawing/2014/main" id="{5C316A1C-B203-4390-87D2-EBC42EA0E209}"/>
                  </a:ext>
                </a:extLst>
              </p:cNvPr>
              <p:cNvSpPr/>
              <p:nvPr/>
            </p:nvSpPr>
            <p:spPr>
              <a:xfrm>
                <a:off x="5528963" y="1286431"/>
                <a:ext cx="1128910" cy="390719"/>
              </a:xfrm>
              <a:prstGeom prst="rect">
                <a:avLst/>
              </a:prstGeom>
            </p:spPr>
            <p:txBody>
              <a:bodyPr wrap="none">
                <a:spAutoFit/>
              </a:bodyPr>
              <a:lstStyle/>
              <a:p>
                <a:r>
                  <a:rPr lang="en-SG" sz="1463" dirty="0"/>
                  <a:t>E1200-AP</a:t>
                </a:r>
              </a:p>
            </p:txBody>
          </p:sp>
        </p:grpSp>
        <p:grpSp>
          <p:nvGrpSpPr>
            <p:cNvPr id="28" name="Group 34">
              <a:extLst>
                <a:ext uri="{FF2B5EF4-FFF2-40B4-BE49-F238E27FC236}">
                  <a16:creationId xmlns:a16="http://schemas.microsoft.com/office/drawing/2014/main" id="{4F6E4004-35EF-4595-AFC3-B1BF1EDE9CDD}"/>
                </a:ext>
              </a:extLst>
            </p:cNvPr>
            <p:cNvGrpSpPr>
              <a:grpSpLocks noChangeAspect="1"/>
            </p:cNvGrpSpPr>
            <p:nvPr/>
          </p:nvGrpSpPr>
          <p:grpSpPr bwMode="auto">
            <a:xfrm>
              <a:off x="1557814" y="1159838"/>
              <a:ext cx="529141" cy="529141"/>
              <a:chOff x="3408" y="2592"/>
              <a:chExt cx="1540" cy="1542"/>
            </a:xfrm>
          </p:grpSpPr>
          <p:sp>
            <p:nvSpPr>
              <p:cNvPr id="40" name="AutoShape 33">
                <a:extLst>
                  <a:ext uri="{FF2B5EF4-FFF2-40B4-BE49-F238E27FC236}">
                    <a16:creationId xmlns:a16="http://schemas.microsoft.com/office/drawing/2014/main" id="{ED8687C0-EA3E-4932-823A-3FA128DDB3AD}"/>
                  </a:ext>
                </a:extLst>
              </p:cNvPr>
              <p:cNvSpPr>
                <a:spLocks noChangeAspect="1" noChangeArrowheads="1" noTextEdit="1"/>
              </p:cNvSpPr>
              <p:nvPr/>
            </p:nvSpPr>
            <p:spPr bwMode="auto">
              <a:xfrm>
                <a:off x="3408" y="2592"/>
                <a:ext cx="154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sz="1463"/>
              </a:p>
            </p:txBody>
          </p:sp>
          <p:sp>
            <p:nvSpPr>
              <p:cNvPr id="41" name="Freeform 35">
                <a:extLst>
                  <a:ext uri="{FF2B5EF4-FFF2-40B4-BE49-F238E27FC236}">
                    <a16:creationId xmlns:a16="http://schemas.microsoft.com/office/drawing/2014/main" id="{057F5AA3-57AC-4CE1-A75A-205C0C10D243}"/>
                  </a:ext>
                </a:extLst>
              </p:cNvPr>
              <p:cNvSpPr>
                <a:spLocks/>
              </p:cNvSpPr>
              <p:nvPr/>
            </p:nvSpPr>
            <p:spPr bwMode="auto">
              <a:xfrm>
                <a:off x="3438" y="2606"/>
                <a:ext cx="1498" cy="1492"/>
              </a:xfrm>
              <a:custGeom>
                <a:avLst/>
                <a:gdLst>
                  <a:gd name="T0" fmla="*/ 56 w 1498"/>
                  <a:gd name="T1" fmla="*/ 2 h 1492"/>
                  <a:gd name="T2" fmla="*/ 108 w 1498"/>
                  <a:gd name="T3" fmla="*/ 6 h 1492"/>
                  <a:gd name="T4" fmla="*/ 132 w 1498"/>
                  <a:gd name="T5" fmla="*/ 48 h 1492"/>
                  <a:gd name="T6" fmla="*/ 120 w 1498"/>
                  <a:gd name="T7" fmla="*/ 112 h 1492"/>
                  <a:gd name="T8" fmla="*/ 96 w 1498"/>
                  <a:gd name="T9" fmla="*/ 194 h 1492"/>
                  <a:gd name="T10" fmla="*/ 112 w 1498"/>
                  <a:gd name="T11" fmla="*/ 250 h 1492"/>
                  <a:gd name="T12" fmla="*/ 156 w 1498"/>
                  <a:gd name="T13" fmla="*/ 266 h 1492"/>
                  <a:gd name="T14" fmla="*/ 206 w 1498"/>
                  <a:gd name="T15" fmla="*/ 254 h 1492"/>
                  <a:gd name="T16" fmla="*/ 284 w 1498"/>
                  <a:gd name="T17" fmla="*/ 236 h 1492"/>
                  <a:gd name="T18" fmla="*/ 348 w 1498"/>
                  <a:gd name="T19" fmla="*/ 250 h 1492"/>
                  <a:gd name="T20" fmla="*/ 356 w 1498"/>
                  <a:gd name="T21" fmla="*/ 284 h 1492"/>
                  <a:gd name="T22" fmla="*/ 342 w 1498"/>
                  <a:gd name="T23" fmla="*/ 352 h 1492"/>
                  <a:gd name="T24" fmla="*/ 322 w 1498"/>
                  <a:gd name="T25" fmla="*/ 422 h 1492"/>
                  <a:gd name="T26" fmla="*/ 334 w 1498"/>
                  <a:gd name="T27" fmla="*/ 472 h 1492"/>
                  <a:gd name="T28" fmla="*/ 376 w 1498"/>
                  <a:gd name="T29" fmla="*/ 492 h 1492"/>
                  <a:gd name="T30" fmla="*/ 452 w 1498"/>
                  <a:gd name="T31" fmla="*/ 470 h 1492"/>
                  <a:gd name="T32" fmla="*/ 508 w 1498"/>
                  <a:gd name="T33" fmla="*/ 456 h 1492"/>
                  <a:gd name="T34" fmla="*/ 548 w 1498"/>
                  <a:gd name="T35" fmla="*/ 458 h 1492"/>
                  <a:gd name="T36" fmla="*/ 580 w 1498"/>
                  <a:gd name="T37" fmla="*/ 480 h 1492"/>
                  <a:gd name="T38" fmla="*/ 580 w 1498"/>
                  <a:gd name="T39" fmla="*/ 546 h 1492"/>
                  <a:gd name="T40" fmla="*/ 554 w 1498"/>
                  <a:gd name="T41" fmla="*/ 642 h 1492"/>
                  <a:gd name="T42" fmla="*/ 556 w 1498"/>
                  <a:gd name="T43" fmla="*/ 692 h 1492"/>
                  <a:gd name="T44" fmla="*/ 592 w 1498"/>
                  <a:gd name="T45" fmla="*/ 718 h 1492"/>
                  <a:gd name="T46" fmla="*/ 646 w 1498"/>
                  <a:gd name="T47" fmla="*/ 708 h 1492"/>
                  <a:gd name="T48" fmla="*/ 718 w 1498"/>
                  <a:gd name="T49" fmla="*/ 684 h 1492"/>
                  <a:gd name="T50" fmla="*/ 780 w 1498"/>
                  <a:gd name="T51" fmla="*/ 686 h 1492"/>
                  <a:gd name="T52" fmla="*/ 806 w 1498"/>
                  <a:gd name="T53" fmla="*/ 702 h 1492"/>
                  <a:gd name="T54" fmla="*/ 816 w 1498"/>
                  <a:gd name="T55" fmla="*/ 744 h 1492"/>
                  <a:gd name="T56" fmla="*/ 790 w 1498"/>
                  <a:gd name="T57" fmla="*/ 824 h 1492"/>
                  <a:gd name="T58" fmla="*/ 776 w 1498"/>
                  <a:gd name="T59" fmla="*/ 884 h 1492"/>
                  <a:gd name="T60" fmla="*/ 782 w 1498"/>
                  <a:gd name="T61" fmla="*/ 910 h 1492"/>
                  <a:gd name="T62" fmla="*/ 796 w 1498"/>
                  <a:gd name="T63" fmla="*/ 930 h 1492"/>
                  <a:gd name="T64" fmla="*/ 822 w 1498"/>
                  <a:gd name="T65" fmla="*/ 942 h 1492"/>
                  <a:gd name="T66" fmla="*/ 858 w 1498"/>
                  <a:gd name="T67" fmla="*/ 942 h 1492"/>
                  <a:gd name="T68" fmla="*/ 940 w 1498"/>
                  <a:gd name="T69" fmla="*/ 914 h 1492"/>
                  <a:gd name="T70" fmla="*/ 994 w 1498"/>
                  <a:gd name="T71" fmla="*/ 910 h 1492"/>
                  <a:gd name="T72" fmla="*/ 1012 w 1498"/>
                  <a:gd name="T73" fmla="*/ 914 h 1492"/>
                  <a:gd name="T74" fmla="*/ 1026 w 1498"/>
                  <a:gd name="T75" fmla="*/ 920 h 1492"/>
                  <a:gd name="T76" fmla="*/ 1040 w 1498"/>
                  <a:gd name="T77" fmla="*/ 950 h 1492"/>
                  <a:gd name="T78" fmla="*/ 1032 w 1498"/>
                  <a:gd name="T79" fmla="*/ 1010 h 1492"/>
                  <a:gd name="T80" fmla="*/ 1008 w 1498"/>
                  <a:gd name="T81" fmla="*/ 1102 h 1492"/>
                  <a:gd name="T82" fmla="*/ 1018 w 1498"/>
                  <a:gd name="T83" fmla="*/ 1154 h 1492"/>
                  <a:gd name="T84" fmla="*/ 1058 w 1498"/>
                  <a:gd name="T85" fmla="*/ 1168 h 1492"/>
                  <a:gd name="T86" fmla="*/ 1128 w 1498"/>
                  <a:gd name="T87" fmla="*/ 1156 h 1492"/>
                  <a:gd name="T88" fmla="*/ 1198 w 1498"/>
                  <a:gd name="T89" fmla="*/ 1134 h 1492"/>
                  <a:gd name="T90" fmla="*/ 1242 w 1498"/>
                  <a:gd name="T91" fmla="*/ 1142 h 1492"/>
                  <a:gd name="T92" fmla="*/ 1264 w 1498"/>
                  <a:gd name="T93" fmla="*/ 1170 h 1492"/>
                  <a:gd name="T94" fmla="*/ 1268 w 1498"/>
                  <a:gd name="T95" fmla="*/ 1204 h 1492"/>
                  <a:gd name="T96" fmla="*/ 1250 w 1498"/>
                  <a:gd name="T97" fmla="*/ 1270 h 1492"/>
                  <a:gd name="T98" fmla="*/ 1234 w 1498"/>
                  <a:gd name="T99" fmla="*/ 1344 h 1492"/>
                  <a:gd name="T100" fmla="*/ 1246 w 1498"/>
                  <a:gd name="T101" fmla="*/ 1386 h 1492"/>
                  <a:gd name="T102" fmla="*/ 1284 w 1498"/>
                  <a:gd name="T103" fmla="*/ 1402 h 1492"/>
                  <a:gd name="T104" fmla="*/ 1354 w 1498"/>
                  <a:gd name="T105" fmla="*/ 1382 h 1492"/>
                  <a:gd name="T106" fmla="*/ 1406 w 1498"/>
                  <a:gd name="T107" fmla="*/ 1362 h 1492"/>
                  <a:gd name="T108" fmla="*/ 1464 w 1498"/>
                  <a:gd name="T109" fmla="*/ 1368 h 1492"/>
                  <a:gd name="T110" fmla="*/ 1498 w 1498"/>
                  <a:gd name="T111" fmla="*/ 1402 h 1492"/>
                  <a:gd name="T112" fmla="*/ 1488 w 1498"/>
                  <a:gd name="T113" fmla="*/ 1462 h 149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98"/>
                  <a:gd name="T172" fmla="*/ 0 h 1492"/>
                  <a:gd name="T173" fmla="*/ 1498 w 1498"/>
                  <a:gd name="T174" fmla="*/ 1492 h 149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98" h="1492">
                    <a:moveTo>
                      <a:pt x="0" y="22"/>
                    </a:moveTo>
                    <a:lnTo>
                      <a:pt x="24" y="12"/>
                    </a:lnTo>
                    <a:lnTo>
                      <a:pt x="56" y="2"/>
                    </a:lnTo>
                    <a:lnTo>
                      <a:pt x="72" y="0"/>
                    </a:lnTo>
                    <a:lnTo>
                      <a:pt x="92" y="0"/>
                    </a:lnTo>
                    <a:lnTo>
                      <a:pt x="108" y="6"/>
                    </a:lnTo>
                    <a:lnTo>
                      <a:pt x="120" y="18"/>
                    </a:lnTo>
                    <a:lnTo>
                      <a:pt x="128" y="30"/>
                    </a:lnTo>
                    <a:lnTo>
                      <a:pt x="132" y="48"/>
                    </a:lnTo>
                    <a:lnTo>
                      <a:pt x="132" y="68"/>
                    </a:lnTo>
                    <a:lnTo>
                      <a:pt x="130" y="88"/>
                    </a:lnTo>
                    <a:lnTo>
                      <a:pt x="120" y="112"/>
                    </a:lnTo>
                    <a:lnTo>
                      <a:pt x="110" y="142"/>
                    </a:lnTo>
                    <a:lnTo>
                      <a:pt x="102" y="166"/>
                    </a:lnTo>
                    <a:lnTo>
                      <a:pt x="96" y="194"/>
                    </a:lnTo>
                    <a:lnTo>
                      <a:pt x="96" y="214"/>
                    </a:lnTo>
                    <a:lnTo>
                      <a:pt x="100" y="234"/>
                    </a:lnTo>
                    <a:lnTo>
                      <a:pt x="112" y="250"/>
                    </a:lnTo>
                    <a:lnTo>
                      <a:pt x="120" y="256"/>
                    </a:lnTo>
                    <a:lnTo>
                      <a:pt x="130" y="262"/>
                    </a:lnTo>
                    <a:lnTo>
                      <a:pt x="156" y="266"/>
                    </a:lnTo>
                    <a:lnTo>
                      <a:pt x="152" y="266"/>
                    </a:lnTo>
                    <a:lnTo>
                      <a:pt x="176" y="264"/>
                    </a:lnTo>
                    <a:lnTo>
                      <a:pt x="206" y="254"/>
                    </a:lnTo>
                    <a:lnTo>
                      <a:pt x="234" y="248"/>
                    </a:lnTo>
                    <a:lnTo>
                      <a:pt x="262" y="240"/>
                    </a:lnTo>
                    <a:lnTo>
                      <a:pt x="284" y="236"/>
                    </a:lnTo>
                    <a:lnTo>
                      <a:pt x="308" y="234"/>
                    </a:lnTo>
                    <a:lnTo>
                      <a:pt x="330" y="240"/>
                    </a:lnTo>
                    <a:lnTo>
                      <a:pt x="348" y="250"/>
                    </a:lnTo>
                    <a:lnTo>
                      <a:pt x="354" y="262"/>
                    </a:lnTo>
                    <a:lnTo>
                      <a:pt x="356" y="272"/>
                    </a:lnTo>
                    <a:lnTo>
                      <a:pt x="356" y="284"/>
                    </a:lnTo>
                    <a:lnTo>
                      <a:pt x="358" y="296"/>
                    </a:lnTo>
                    <a:lnTo>
                      <a:pt x="352" y="322"/>
                    </a:lnTo>
                    <a:lnTo>
                      <a:pt x="342" y="352"/>
                    </a:lnTo>
                    <a:lnTo>
                      <a:pt x="336" y="372"/>
                    </a:lnTo>
                    <a:lnTo>
                      <a:pt x="328" y="392"/>
                    </a:lnTo>
                    <a:lnTo>
                      <a:pt x="322" y="422"/>
                    </a:lnTo>
                    <a:lnTo>
                      <a:pt x="324" y="446"/>
                    </a:lnTo>
                    <a:lnTo>
                      <a:pt x="328" y="460"/>
                    </a:lnTo>
                    <a:lnTo>
                      <a:pt x="334" y="472"/>
                    </a:lnTo>
                    <a:lnTo>
                      <a:pt x="346" y="482"/>
                    </a:lnTo>
                    <a:lnTo>
                      <a:pt x="360" y="488"/>
                    </a:lnTo>
                    <a:lnTo>
                      <a:pt x="376" y="492"/>
                    </a:lnTo>
                    <a:lnTo>
                      <a:pt x="396" y="488"/>
                    </a:lnTo>
                    <a:lnTo>
                      <a:pt x="420" y="482"/>
                    </a:lnTo>
                    <a:lnTo>
                      <a:pt x="452" y="470"/>
                    </a:lnTo>
                    <a:lnTo>
                      <a:pt x="480" y="460"/>
                    </a:lnTo>
                    <a:lnTo>
                      <a:pt x="494" y="458"/>
                    </a:lnTo>
                    <a:lnTo>
                      <a:pt x="508" y="456"/>
                    </a:lnTo>
                    <a:lnTo>
                      <a:pt x="524" y="456"/>
                    </a:lnTo>
                    <a:lnTo>
                      <a:pt x="532" y="456"/>
                    </a:lnTo>
                    <a:lnTo>
                      <a:pt x="548" y="458"/>
                    </a:lnTo>
                    <a:lnTo>
                      <a:pt x="562" y="462"/>
                    </a:lnTo>
                    <a:lnTo>
                      <a:pt x="574" y="470"/>
                    </a:lnTo>
                    <a:lnTo>
                      <a:pt x="580" y="480"/>
                    </a:lnTo>
                    <a:lnTo>
                      <a:pt x="586" y="496"/>
                    </a:lnTo>
                    <a:lnTo>
                      <a:pt x="588" y="518"/>
                    </a:lnTo>
                    <a:lnTo>
                      <a:pt x="580" y="546"/>
                    </a:lnTo>
                    <a:lnTo>
                      <a:pt x="568" y="590"/>
                    </a:lnTo>
                    <a:lnTo>
                      <a:pt x="558" y="620"/>
                    </a:lnTo>
                    <a:lnTo>
                      <a:pt x="554" y="642"/>
                    </a:lnTo>
                    <a:lnTo>
                      <a:pt x="552" y="658"/>
                    </a:lnTo>
                    <a:lnTo>
                      <a:pt x="552" y="682"/>
                    </a:lnTo>
                    <a:lnTo>
                      <a:pt x="556" y="692"/>
                    </a:lnTo>
                    <a:lnTo>
                      <a:pt x="562" y="702"/>
                    </a:lnTo>
                    <a:lnTo>
                      <a:pt x="576" y="712"/>
                    </a:lnTo>
                    <a:lnTo>
                      <a:pt x="592" y="718"/>
                    </a:lnTo>
                    <a:lnTo>
                      <a:pt x="608" y="716"/>
                    </a:lnTo>
                    <a:lnTo>
                      <a:pt x="628" y="714"/>
                    </a:lnTo>
                    <a:lnTo>
                      <a:pt x="646" y="708"/>
                    </a:lnTo>
                    <a:lnTo>
                      <a:pt x="666" y="702"/>
                    </a:lnTo>
                    <a:lnTo>
                      <a:pt x="688" y="694"/>
                    </a:lnTo>
                    <a:lnTo>
                      <a:pt x="718" y="684"/>
                    </a:lnTo>
                    <a:lnTo>
                      <a:pt x="744" y="680"/>
                    </a:lnTo>
                    <a:lnTo>
                      <a:pt x="764" y="682"/>
                    </a:lnTo>
                    <a:lnTo>
                      <a:pt x="780" y="686"/>
                    </a:lnTo>
                    <a:lnTo>
                      <a:pt x="790" y="690"/>
                    </a:lnTo>
                    <a:lnTo>
                      <a:pt x="800" y="694"/>
                    </a:lnTo>
                    <a:lnTo>
                      <a:pt x="806" y="702"/>
                    </a:lnTo>
                    <a:lnTo>
                      <a:pt x="812" y="716"/>
                    </a:lnTo>
                    <a:lnTo>
                      <a:pt x="816" y="734"/>
                    </a:lnTo>
                    <a:lnTo>
                      <a:pt x="816" y="744"/>
                    </a:lnTo>
                    <a:lnTo>
                      <a:pt x="812" y="758"/>
                    </a:lnTo>
                    <a:lnTo>
                      <a:pt x="802" y="794"/>
                    </a:lnTo>
                    <a:lnTo>
                      <a:pt x="790" y="824"/>
                    </a:lnTo>
                    <a:lnTo>
                      <a:pt x="784" y="844"/>
                    </a:lnTo>
                    <a:lnTo>
                      <a:pt x="778" y="860"/>
                    </a:lnTo>
                    <a:lnTo>
                      <a:pt x="776" y="884"/>
                    </a:lnTo>
                    <a:lnTo>
                      <a:pt x="778" y="898"/>
                    </a:lnTo>
                    <a:lnTo>
                      <a:pt x="778" y="904"/>
                    </a:lnTo>
                    <a:lnTo>
                      <a:pt x="782" y="910"/>
                    </a:lnTo>
                    <a:lnTo>
                      <a:pt x="784" y="918"/>
                    </a:lnTo>
                    <a:lnTo>
                      <a:pt x="788" y="926"/>
                    </a:lnTo>
                    <a:lnTo>
                      <a:pt x="796" y="930"/>
                    </a:lnTo>
                    <a:lnTo>
                      <a:pt x="804" y="936"/>
                    </a:lnTo>
                    <a:lnTo>
                      <a:pt x="812" y="940"/>
                    </a:lnTo>
                    <a:lnTo>
                      <a:pt x="822" y="942"/>
                    </a:lnTo>
                    <a:lnTo>
                      <a:pt x="828" y="944"/>
                    </a:lnTo>
                    <a:lnTo>
                      <a:pt x="840" y="944"/>
                    </a:lnTo>
                    <a:lnTo>
                      <a:pt x="858" y="942"/>
                    </a:lnTo>
                    <a:lnTo>
                      <a:pt x="884" y="936"/>
                    </a:lnTo>
                    <a:lnTo>
                      <a:pt x="914" y="924"/>
                    </a:lnTo>
                    <a:lnTo>
                      <a:pt x="940" y="914"/>
                    </a:lnTo>
                    <a:lnTo>
                      <a:pt x="956" y="910"/>
                    </a:lnTo>
                    <a:lnTo>
                      <a:pt x="974" y="908"/>
                    </a:lnTo>
                    <a:lnTo>
                      <a:pt x="994" y="910"/>
                    </a:lnTo>
                    <a:lnTo>
                      <a:pt x="1004" y="910"/>
                    </a:lnTo>
                    <a:lnTo>
                      <a:pt x="1010" y="912"/>
                    </a:lnTo>
                    <a:lnTo>
                      <a:pt x="1012" y="914"/>
                    </a:lnTo>
                    <a:lnTo>
                      <a:pt x="1008" y="912"/>
                    </a:lnTo>
                    <a:lnTo>
                      <a:pt x="1018" y="916"/>
                    </a:lnTo>
                    <a:lnTo>
                      <a:pt x="1026" y="920"/>
                    </a:lnTo>
                    <a:lnTo>
                      <a:pt x="1034" y="932"/>
                    </a:lnTo>
                    <a:lnTo>
                      <a:pt x="1038" y="940"/>
                    </a:lnTo>
                    <a:lnTo>
                      <a:pt x="1040" y="950"/>
                    </a:lnTo>
                    <a:lnTo>
                      <a:pt x="1040" y="964"/>
                    </a:lnTo>
                    <a:lnTo>
                      <a:pt x="1038" y="990"/>
                    </a:lnTo>
                    <a:lnTo>
                      <a:pt x="1032" y="1010"/>
                    </a:lnTo>
                    <a:lnTo>
                      <a:pt x="1024" y="1040"/>
                    </a:lnTo>
                    <a:lnTo>
                      <a:pt x="1012" y="1074"/>
                    </a:lnTo>
                    <a:lnTo>
                      <a:pt x="1008" y="1102"/>
                    </a:lnTo>
                    <a:lnTo>
                      <a:pt x="1006" y="1128"/>
                    </a:lnTo>
                    <a:lnTo>
                      <a:pt x="1010" y="1140"/>
                    </a:lnTo>
                    <a:lnTo>
                      <a:pt x="1018" y="1154"/>
                    </a:lnTo>
                    <a:lnTo>
                      <a:pt x="1036" y="1164"/>
                    </a:lnTo>
                    <a:lnTo>
                      <a:pt x="1052" y="1168"/>
                    </a:lnTo>
                    <a:lnTo>
                      <a:pt x="1058" y="1168"/>
                    </a:lnTo>
                    <a:lnTo>
                      <a:pt x="1082" y="1166"/>
                    </a:lnTo>
                    <a:lnTo>
                      <a:pt x="1108" y="1162"/>
                    </a:lnTo>
                    <a:lnTo>
                      <a:pt x="1128" y="1156"/>
                    </a:lnTo>
                    <a:lnTo>
                      <a:pt x="1150" y="1148"/>
                    </a:lnTo>
                    <a:lnTo>
                      <a:pt x="1174" y="1140"/>
                    </a:lnTo>
                    <a:lnTo>
                      <a:pt x="1198" y="1134"/>
                    </a:lnTo>
                    <a:lnTo>
                      <a:pt x="1222" y="1136"/>
                    </a:lnTo>
                    <a:lnTo>
                      <a:pt x="1232" y="1140"/>
                    </a:lnTo>
                    <a:lnTo>
                      <a:pt x="1242" y="1142"/>
                    </a:lnTo>
                    <a:lnTo>
                      <a:pt x="1250" y="1148"/>
                    </a:lnTo>
                    <a:lnTo>
                      <a:pt x="1258" y="1158"/>
                    </a:lnTo>
                    <a:lnTo>
                      <a:pt x="1264" y="1170"/>
                    </a:lnTo>
                    <a:lnTo>
                      <a:pt x="1268" y="1182"/>
                    </a:lnTo>
                    <a:lnTo>
                      <a:pt x="1268" y="1198"/>
                    </a:lnTo>
                    <a:lnTo>
                      <a:pt x="1268" y="1204"/>
                    </a:lnTo>
                    <a:lnTo>
                      <a:pt x="1262" y="1224"/>
                    </a:lnTo>
                    <a:lnTo>
                      <a:pt x="1258" y="1242"/>
                    </a:lnTo>
                    <a:lnTo>
                      <a:pt x="1250" y="1270"/>
                    </a:lnTo>
                    <a:lnTo>
                      <a:pt x="1242" y="1294"/>
                    </a:lnTo>
                    <a:lnTo>
                      <a:pt x="1236" y="1320"/>
                    </a:lnTo>
                    <a:lnTo>
                      <a:pt x="1234" y="1344"/>
                    </a:lnTo>
                    <a:lnTo>
                      <a:pt x="1236" y="1358"/>
                    </a:lnTo>
                    <a:lnTo>
                      <a:pt x="1238" y="1372"/>
                    </a:lnTo>
                    <a:lnTo>
                      <a:pt x="1246" y="1386"/>
                    </a:lnTo>
                    <a:lnTo>
                      <a:pt x="1258" y="1394"/>
                    </a:lnTo>
                    <a:lnTo>
                      <a:pt x="1272" y="1400"/>
                    </a:lnTo>
                    <a:lnTo>
                      <a:pt x="1284" y="1402"/>
                    </a:lnTo>
                    <a:lnTo>
                      <a:pt x="1310" y="1396"/>
                    </a:lnTo>
                    <a:lnTo>
                      <a:pt x="1334" y="1388"/>
                    </a:lnTo>
                    <a:lnTo>
                      <a:pt x="1354" y="1382"/>
                    </a:lnTo>
                    <a:lnTo>
                      <a:pt x="1370" y="1372"/>
                    </a:lnTo>
                    <a:lnTo>
                      <a:pt x="1386" y="1368"/>
                    </a:lnTo>
                    <a:lnTo>
                      <a:pt x="1406" y="1362"/>
                    </a:lnTo>
                    <a:lnTo>
                      <a:pt x="1426" y="1360"/>
                    </a:lnTo>
                    <a:lnTo>
                      <a:pt x="1440" y="1360"/>
                    </a:lnTo>
                    <a:lnTo>
                      <a:pt x="1464" y="1368"/>
                    </a:lnTo>
                    <a:lnTo>
                      <a:pt x="1486" y="1380"/>
                    </a:lnTo>
                    <a:lnTo>
                      <a:pt x="1494" y="1396"/>
                    </a:lnTo>
                    <a:lnTo>
                      <a:pt x="1498" y="1402"/>
                    </a:lnTo>
                    <a:lnTo>
                      <a:pt x="1496" y="1418"/>
                    </a:lnTo>
                    <a:lnTo>
                      <a:pt x="1494" y="1434"/>
                    </a:lnTo>
                    <a:lnTo>
                      <a:pt x="1488" y="1462"/>
                    </a:lnTo>
                    <a:lnTo>
                      <a:pt x="1482" y="1482"/>
                    </a:lnTo>
                    <a:lnTo>
                      <a:pt x="1478" y="1492"/>
                    </a:lnTo>
                  </a:path>
                </a:pathLst>
              </a:custGeom>
              <a:noFill/>
              <a:ln w="38100">
                <a:solidFill>
                  <a:srgbClr val="0096D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sz="1463"/>
              </a:p>
            </p:txBody>
          </p:sp>
          <p:sp>
            <p:nvSpPr>
              <p:cNvPr id="42" name="Freeform 36">
                <a:extLst>
                  <a:ext uri="{FF2B5EF4-FFF2-40B4-BE49-F238E27FC236}">
                    <a16:creationId xmlns:a16="http://schemas.microsoft.com/office/drawing/2014/main" id="{4D39D602-AD46-4966-9D76-BD2C58CD88A9}"/>
                  </a:ext>
                </a:extLst>
              </p:cNvPr>
              <p:cNvSpPr>
                <a:spLocks/>
              </p:cNvSpPr>
              <p:nvPr/>
            </p:nvSpPr>
            <p:spPr bwMode="auto">
              <a:xfrm>
                <a:off x="3420" y="2622"/>
                <a:ext cx="1492" cy="1498"/>
              </a:xfrm>
              <a:custGeom>
                <a:avLst/>
                <a:gdLst>
                  <a:gd name="T0" fmla="*/ 2 w 1492"/>
                  <a:gd name="T1" fmla="*/ 56 h 1498"/>
                  <a:gd name="T2" fmla="*/ 6 w 1492"/>
                  <a:gd name="T3" fmla="*/ 108 h 1498"/>
                  <a:gd name="T4" fmla="*/ 48 w 1492"/>
                  <a:gd name="T5" fmla="*/ 132 h 1498"/>
                  <a:gd name="T6" fmla="*/ 112 w 1492"/>
                  <a:gd name="T7" fmla="*/ 120 h 1498"/>
                  <a:gd name="T8" fmla="*/ 194 w 1492"/>
                  <a:gd name="T9" fmla="*/ 96 h 1498"/>
                  <a:gd name="T10" fmla="*/ 250 w 1492"/>
                  <a:gd name="T11" fmla="*/ 112 h 1498"/>
                  <a:gd name="T12" fmla="*/ 266 w 1492"/>
                  <a:gd name="T13" fmla="*/ 156 h 1498"/>
                  <a:gd name="T14" fmla="*/ 254 w 1492"/>
                  <a:gd name="T15" fmla="*/ 206 h 1498"/>
                  <a:gd name="T16" fmla="*/ 236 w 1492"/>
                  <a:gd name="T17" fmla="*/ 284 h 1498"/>
                  <a:gd name="T18" fmla="*/ 250 w 1492"/>
                  <a:gd name="T19" fmla="*/ 348 h 1498"/>
                  <a:gd name="T20" fmla="*/ 284 w 1492"/>
                  <a:gd name="T21" fmla="*/ 356 h 1498"/>
                  <a:gd name="T22" fmla="*/ 352 w 1492"/>
                  <a:gd name="T23" fmla="*/ 342 h 1498"/>
                  <a:gd name="T24" fmla="*/ 422 w 1492"/>
                  <a:gd name="T25" fmla="*/ 322 h 1498"/>
                  <a:gd name="T26" fmla="*/ 472 w 1492"/>
                  <a:gd name="T27" fmla="*/ 334 h 1498"/>
                  <a:gd name="T28" fmla="*/ 492 w 1492"/>
                  <a:gd name="T29" fmla="*/ 376 h 1498"/>
                  <a:gd name="T30" fmla="*/ 470 w 1492"/>
                  <a:gd name="T31" fmla="*/ 452 h 1498"/>
                  <a:gd name="T32" fmla="*/ 456 w 1492"/>
                  <a:gd name="T33" fmla="*/ 508 h 1498"/>
                  <a:gd name="T34" fmla="*/ 458 w 1492"/>
                  <a:gd name="T35" fmla="*/ 548 h 1498"/>
                  <a:gd name="T36" fmla="*/ 480 w 1492"/>
                  <a:gd name="T37" fmla="*/ 580 h 1498"/>
                  <a:gd name="T38" fmla="*/ 546 w 1492"/>
                  <a:gd name="T39" fmla="*/ 580 h 1498"/>
                  <a:gd name="T40" fmla="*/ 642 w 1492"/>
                  <a:gd name="T41" fmla="*/ 554 h 1498"/>
                  <a:gd name="T42" fmla="*/ 692 w 1492"/>
                  <a:gd name="T43" fmla="*/ 556 h 1498"/>
                  <a:gd name="T44" fmla="*/ 718 w 1492"/>
                  <a:gd name="T45" fmla="*/ 592 h 1498"/>
                  <a:gd name="T46" fmla="*/ 708 w 1492"/>
                  <a:gd name="T47" fmla="*/ 646 h 1498"/>
                  <a:gd name="T48" fmla="*/ 684 w 1492"/>
                  <a:gd name="T49" fmla="*/ 718 h 1498"/>
                  <a:gd name="T50" fmla="*/ 686 w 1492"/>
                  <a:gd name="T51" fmla="*/ 780 h 1498"/>
                  <a:gd name="T52" fmla="*/ 702 w 1492"/>
                  <a:gd name="T53" fmla="*/ 806 h 1498"/>
                  <a:gd name="T54" fmla="*/ 744 w 1492"/>
                  <a:gd name="T55" fmla="*/ 816 h 1498"/>
                  <a:gd name="T56" fmla="*/ 824 w 1492"/>
                  <a:gd name="T57" fmla="*/ 790 h 1498"/>
                  <a:gd name="T58" fmla="*/ 884 w 1492"/>
                  <a:gd name="T59" fmla="*/ 776 h 1498"/>
                  <a:gd name="T60" fmla="*/ 910 w 1492"/>
                  <a:gd name="T61" fmla="*/ 782 h 1498"/>
                  <a:gd name="T62" fmla="*/ 930 w 1492"/>
                  <a:gd name="T63" fmla="*/ 796 h 1498"/>
                  <a:gd name="T64" fmla="*/ 942 w 1492"/>
                  <a:gd name="T65" fmla="*/ 822 h 1498"/>
                  <a:gd name="T66" fmla="*/ 942 w 1492"/>
                  <a:gd name="T67" fmla="*/ 858 h 1498"/>
                  <a:gd name="T68" fmla="*/ 914 w 1492"/>
                  <a:gd name="T69" fmla="*/ 940 h 1498"/>
                  <a:gd name="T70" fmla="*/ 910 w 1492"/>
                  <a:gd name="T71" fmla="*/ 994 h 1498"/>
                  <a:gd name="T72" fmla="*/ 914 w 1492"/>
                  <a:gd name="T73" fmla="*/ 1012 h 1498"/>
                  <a:gd name="T74" fmla="*/ 920 w 1492"/>
                  <a:gd name="T75" fmla="*/ 1026 h 1498"/>
                  <a:gd name="T76" fmla="*/ 950 w 1492"/>
                  <a:gd name="T77" fmla="*/ 1040 h 1498"/>
                  <a:gd name="T78" fmla="*/ 1010 w 1492"/>
                  <a:gd name="T79" fmla="*/ 1032 h 1498"/>
                  <a:gd name="T80" fmla="*/ 1102 w 1492"/>
                  <a:gd name="T81" fmla="*/ 1008 h 1498"/>
                  <a:gd name="T82" fmla="*/ 1154 w 1492"/>
                  <a:gd name="T83" fmla="*/ 1018 h 1498"/>
                  <a:gd name="T84" fmla="*/ 1168 w 1492"/>
                  <a:gd name="T85" fmla="*/ 1058 h 1498"/>
                  <a:gd name="T86" fmla="*/ 1156 w 1492"/>
                  <a:gd name="T87" fmla="*/ 1128 h 1498"/>
                  <a:gd name="T88" fmla="*/ 1134 w 1492"/>
                  <a:gd name="T89" fmla="*/ 1198 h 1498"/>
                  <a:gd name="T90" fmla="*/ 1142 w 1492"/>
                  <a:gd name="T91" fmla="*/ 1242 h 1498"/>
                  <a:gd name="T92" fmla="*/ 1170 w 1492"/>
                  <a:gd name="T93" fmla="*/ 1264 h 1498"/>
                  <a:gd name="T94" fmla="*/ 1204 w 1492"/>
                  <a:gd name="T95" fmla="*/ 1268 h 1498"/>
                  <a:gd name="T96" fmla="*/ 1270 w 1492"/>
                  <a:gd name="T97" fmla="*/ 1250 h 1498"/>
                  <a:gd name="T98" fmla="*/ 1344 w 1492"/>
                  <a:gd name="T99" fmla="*/ 1234 h 1498"/>
                  <a:gd name="T100" fmla="*/ 1386 w 1492"/>
                  <a:gd name="T101" fmla="*/ 1246 h 1498"/>
                  <a:gd name="T102" fmla="*/ 1402 w 1492"/>
                  <a:gd name="T103" fmla="*/ 1284 h 1498"/>
                  <a:gd name="T104" fmla="*/ 1382 w 1492"/>
                  <a:gd name="T105" fmla="*/ 1354 h 1498"/>
                  <a:gd name="T106" fmla="*/ 1362 w 1492"/>
                  <a:gd name="T107" fmla="*/ 1406 h 1498"/>
                  <a:gd name="T108" fmla="*/ 1368 w 1492"/>
                  <a:gd name="T109" fmla="*/ 1464 h 1498"/>
                  <a:gd name="T110" fmla="*/ 1402 w 1492"/>
                  <a:gd name="T111" fmla="*/ 1498 h 1498"/>
                  <a:gd name="T112" fmla="*/ 1462 w 1492"/>
                  <a:gd name="T113" fmla="*/ 1488 h 14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92"/>
                  <a:gd name="T172" fmla="*/ 0 h 1498"/>
                  <a:gd name="T173" fmla="*/ 1492 w 1492"/>
                  <a:gd name="T174" fmla="*/ 1498 h 14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92" h="1498">
                    <a:moveTo>
                      <a:pt x="22" y="0"/>
                    </a:moveTo>
                    <a:lnTo>
                      <a:pt x="12" y="24"/>
                    </a:lnTo>
                    <a:lnTo>
                      <a:pt x="2" y="56"/>
                    </a:lnTo>
                    <a:lnTo>
                      <a:pt x="0" y="72"/>
                    </a:lnTo>
                    <a:lnTo>
                      <a:pt x="0" y="92"/>
                    </a:lnTo>
                    <a:lnTo>
                      <a:pt x="6" y="108"/>
                    </a:lnTo>
                    <a:lnTo>
                      <a:pt x="18" y="120"/>
                    </a:lnTo>
                    <a:lnTo>
                      <a:pt x="30" y="128"/>
                    </a:lnTo>
                    <a:lnTo>
                      <a:pt x="48" y="132"/>
                    </a:lnTo>
                    <a:lnTo>
                      <a:pt x="68" y="132"/>
                    </a:lnTo>
                    <a:lnTo>
                      <a:pt x="88" y="130"/>
                    </a:lnTo>
                    <a:lnTo>
                      <a:pt x="112" y="120"/>
                    </a:lnTo>
                    <a:lnTo>
                      <a:pt x="142" y="110"/>
                    </a:lnTo>
                    <a:lnTo>
                      <a:pt x="166" y="102"/>
                    </a:lnTo>
                    <a:lnTo>
                      <a:pt x="194" y="96"/>
                    </a:lnTo>
                    <a:lnTo>
                      <a:pt x="214" y="96"/>
                    </a:lnTo>
                    <a:lnTo>
                      <a:pt x="234" y="100"/>
                    </a:lnTo>
                    <a:lnTo>
                      <a:pt x="250" y="112"/>
                    </a:lnTo>
                    <a:lnTo>
                      <a:pt x="256" y="120"/>
                    </a:lnTo>
                    <a:lnTo>
                      <a:pt x="262" y="130"/>
                    </a:lnTo>
                    <a:lnTo>
                      <a:pt x="266" y="156"/>
                    </a:lnTo>
                    <a:lnTo>
                      <a:pt x="266" y="152"/>
                    </a:lnTo>
                    <a:lnTo>
                      <a:pt x="264" y="176"/>
                    </a:lnTo>
                    <a:lnTo>
                      <a:pt x="254" y="206"/>
                    </a:lnTo>
                    <a:lnTo>
                      <a:pt x="248" y="234"/>
                    </a:lnTo>
                    <a:lnTo>
                      <a:pt x="240" y="262"/>
                    </a:lnTo>
                    <a:lnTo>
                      <a:pt x="236" y="284"/>
                    </a:lnTo>
                    <a:lnTo>
                      <a:pt x="234" y="308"/>
                    </a:lnTo>
                    <a:lnTo>
                      <a:pt x="240" y="330"/>
                    </a:lnTo>
                    <a:lnTo>
                      <a:pt x="250" y="348"/>
                    </a:lnTo>
                    <a:lnTo>
                      <a:pt x="262" y="354"/>
                    </a:lnTo>
                    <a:lnTo>
                      <a:pt x="272" y="356"/>
                    </a:lnTo>
                    <a:lnTo>
                      <a:pt x="284" y="356"/>
                    </a:lnTo>
                    <a:lnTo>
                      <a:pt x="296" y="358"/>
                    </a:lnTo>
                    <a:lnTo>
                      <a:pt x="322" y="352"/>
                    </a:lnTo>
                    <a:lnTo>
                      <a:pt x="352" y="342"/>
                    </a:lnTo>
                    <a:lnTo>
                      <a:pt x="372" y="336"/>
                    </a:lnTo>
                    <a:lnTo>
                      <a:pt x="392" y="328"/>
                    </a:lnTo>
                    <a:lnTo>
                      <a:pt x="422" y="322"/>
                    </a:lnTo>
                    <a:lnTo>
                      <a:pt x="446" y="324"/>
                    </a:lnTo>
                    <a:lnTo>
                      <a:pt x="460" y="328"/>
                    </a:lnTo>
                    <a:lnTo>
                      <a:pt x="472" y="334"/>
                    </a:lnTo>
                    <a:lnTo>
                      <a:pt x="482" y="346"/>
                    </a:lnTo>
                    <a:lnTo>
                      <a:pt x="488" y="360"/>
                    </a:lnTo>
                    <a:lnTo>
                      <a:pt x="492" y="376"/>
                    </a:lnTo>
                    <a:lnTo>
                      <a:pt x="488" y="396"/>
                    </a:lnTo>
                    <a:lnTo>
                      <a:pt x="482" y="420"/>
                    </a:lnTo>
                    <a:lnTo>
                      <a:pt x="470" y="452"/>
                    </a:lnTo>
                    <a:lnTo>
                      <a:pt x="460" y="480"/>
                    </a:lnTo>
                    <a:lnTo>
                      <a:pt x="458" y="494"/>
                    </a:lnTo>
                    <a:lnTo>
                      <a:pt x="456" y="508"/>
                    </a:lnTo>
                    <a:lnTo>
                      <a:pt x="456" y="524"/>
                    </a:lnTo>
                    <a:lnTo>
                      <a:pt x="456" y="532"/>
                    </a:lnTo>
                    <a:lnTo>
                      <a:pt x="458" y="548"/>
                    </a:lnTo>
                    <a:lnTo>
                      <a:pt x="462" y="562"/>
                    </a:lnTo>
                    <a:lnTo>
                      <a:pt x="470" y="574"/>
                    </a:lnTo>
                    <a:lnTo>
                      <a:pt x="480" y="580"/>
                    </a:lnTo>
                    <a:lnTo>
                      <a:pt x="496" y="586"/>
                    </a:lnTo>
                    <a:lnTo>
                      <a:pt x="518" y="588"/>
                    </a:lnTo>
                    <a:lnTo>
                      <a:pt x="546" y="580"/>
                    </a:lnTo>
                    <a:lnTo>
                      <a:pt x="590" y="568"/>
                    </a:lnTo>
                    <a:lnTo>
                      <a:pt x="620" y="558"/>
                    </a:lnTo>
                    <a:lnTo>
                      <a:pt x="642" y="554"/>
                    </a:lnTo>
                    <a:lnTo>
                      <a:pt x="658" y="552"/>
                    </a:lnTo>
                    <a:lnTo>
                      <a:pt x="682" y="552"/>
                    </a:lnTo>
                    <a:lnTo>
                      <a:pt x="692" y="556"/>
                    </a:lnTo>
                    <a:lnTo>
                      <a:pt x="702" y="562"/>
                    </a:lnTo>
                    <a:lnTo>
                      <a:pt x="712" y="576"/>
                    </a:lnTo>
                    <a:lnTo>
                      <a:pt x="718" y="592"/>
                    </a:lnTo>
                    <a:lnTo>
                      <a:pt x="716" y="608"/>
                    </a:lnTo>
                    <a:lnTo>
                      <a:pt x="714" y="628"/>
                    </a:lnTo>
                    <a:lnTo>
                      <a:pt x="708" y="646"/>
                    </a:lnTo>
                    <a:lnTo>
                      <a:pt x="702" y="666"/>
                    </a:lnTo>
                    <a:lnTo>
                      <a:pt x="694" y="688"/>
                    </a:lnTo>
                    <a:lnTo>
                      <a:pt x="684" y="718"/>
                    </a:lnTo>
                    <a:lnTo>
                      <a:pt x="680" y="744"/>
                    </a:lnTo>
                    <a:lnTo>
                      <a:pt x="682" y="764"/>
                    </a:lnTo>
                    <a:lnTo>
                      <a:pt x="686" y="780"/>
                    </a:lnTo>
                    <a:lnTo>
                      <a:pt x="690" y="790"/>
                    </a:lnTo>
                    <a:lnTo>
                      <a:pt x="694" y="800"/>
                    </a:lnTo>
                    <a:lnTo>
                      <a:pt x="702" y="806"/>
                    </a:lnTo>
                    <a:lnTo>
                      <a:pt x="716" y="812"/>
                    </a:lnTo>
                    <a:lnTo>
                      <a:pt x="734" y="816"/>
                    </a:lnTo>
                    <a:lnTo>
                      <a:pt x="744" y="816"/>
                    </a:lnTo>
                    <a:lnTo>
                      <a:pt x="758" y="812"/>
                    </a:lnTo>
                    <a:lnTo>
                      <a:pt x="794" y="802"/>
                    </a:lnTo>
                    <a:lnTo>
                      <a:pt x="824" y="790"/>
                    </a:lnTo>
                    <a:lnTo>
                      <a:pt x="844" y="784"/>
                    </a:lnTo>
                    <a:lnTo>
                      <a:pt x="860" y="778"/>
                    </a:lnTo>
                    <a:lnTo>
                      <a:pt x="884" y="776"/>
                    </a:lnTo>
                    <a:lnTo>
                      <a:pt x="898" y="778"/>
                    </a:lnTo>
                    <a:lnTo>
                      <a:pt x="904" y="778"/>
                    </a:lnTo>
                    <a:lnTo>
                      <a:pt x="910" y="782"/>
                    </a:lnTo>
                    <a:lnTo>
                      <a:pt x="918" y="784"/>
                    </a:lnTo>
                    <a:lnTo>
                      <a:pt x="926" y="788"/>
                    </a:lnTo>
                    <a:lnTo>
                      <a:pt x="930" y="796"/>
                    </a:lnTo>
                    <a:lnTo>
                      <a:pt x="936" y="804"/>
                    </a:lnTo>
                    <a:lnTo>
                      <a:pt x="940" y="812"/>
                    </a:lnTo>
                    <a:lnTo>
                      <a:pt x="942" y="822"/>
                    </a:lnTo>
                    <a:lnTo>
                      <a:pt x="944" y="828"/>
                    </a:lnTo>
                    <a:lnTo>
                      <a:pt x="944" y="840"/>
                    </a:lnTo>
                    <a:lnTo>
                      <a:pt x="942" y="858"/>
                    </a:lnTo>
                    <a:lnTo>
                      <a:pt x="936" y="884"/>
                    </a:lnTo>
                    <a:lnTo>
                      <a:pt x="924" y="914"/>
                    </a:lnTo>
                    <a:lnTo>
                      <a:pt x="914" y="940"/>
                    </a:lnTo>
                    <a:lnTo>
                      <a:pt x="910" y="956"/>
                    </a:lnTo>
                    <a:lnTo>
                      <a:pt x="908" y="974"/>
                    </a:lnTo>
                    <a:lnTo>
                      <a:pt x="910" y="994"/>
                    </a:lnTo>
                    <a:lnTo>
                      <a:pt x="910" y="1004"/>
                    </a:lnTo>
                    <a:lnTo>
                      <a:pt x="912" y="1010"/>
                    </a:lnTo>
                    <a:lnTo>
                      <a:pt x="914" y="1012"/>
                    </a:lnTo>
                    <a:lnTo>
                      <a:pt x="912" y="1008"/>
                    </a:lnTo>
                    <a:lnTo>
                      <a:pt x="916" y="1018"/>
                    </a:lnTo>
                    <a:lnTo>
                      <a:pt x="920" y="1026"/>
                    </a:lnTo>
                    <a:lnTo>
                      <a:pt x="932" y="1034"/>
                    </a:lnTo>
                    <a:lnTo>
                      <a:pt x="940" y="1038"/>
                    </a:lnTo>
                    <a:lnTo>
                      <a:pt x="950" y="1040"/>
                    </a:lnTo>
                    <a:lnTo>
                      <a:pt x="964" y="1040"/>
                    </a:lnTo>
                    <a:lnTo>
                      <a:pt x="990" y="1038"/>
                    </a:lnTo>
                    <a:lnTo>
                      <a:pt x="1010" y="1032"/>
                    </a:lnTo>
                    <a:lnTo>
                      <a:pt x="1040" y="1024"/>
                    </a:lnTo>
                    <a:lnTo>
                      <a:pt x="1074" y="1012"/>
                    </a:lnTo>
                    <a:lnTo>
                      <a:pt x="1102" y="1008"/>
                    </a:lnTo>
                    <a:lnTo>
                      <a:pt x="1128" y="1006"/>
                    </a:lnTo>
                    <a:lnTo>
                      <a:pt x="1140" y="1010"/>
                    </a:lnTo>
                    <a:lnTo>
                      <a:pt x="1154" y="1018"/>
                    </a:lnTo>
                    <a:lnTo>
                      <a:pt x="1164" y="1036"/>
                    </a:lnTo>
                    <a:lnTo>
                      <a:pt x="1168" y="1052"/>
                    </a:lnTo>
                    <a:lnTo>
                      <a:pt x="1168" y="1058"/>
                    </a:lnTo>
                    <a:lnTo>
                      <a:pt x="1166" y="1082"/>
                    </a:lnTo>
                    <a:lnTo>
                      <a:pt x="1162" y="1108"/>
                    </a:lnTo>
                    <a:lnTo>
                      <a:pt x="1156" y="1128"/>
                    </a:lnTo>
                    <a:lnTo>
                      <a:pt x="1148" y="1150"/>
                    </a:lnTo>
                    <a:lnTo>
                      <a:pt x="1140" y="1174"/>
                    </a:lnTo>
                    <a:lnTo>
                      <a:pt x="1134" y="1198"/>
                    </a:lnTo>
                    <a:lnTo>
                      <a:pt x="1136" y="1222"/>
                    </a:lnTo>
                    <a:lnTo>
                      <a:pt x="1140" y="1232"/>
                    </a:lnTo>
                    <a:lnTo>
                      <a:pt x="1142" y="1242"/>
                    </a:lnTo>
                    <a:lnTo>
                      <a:pt x="1148" y="1250"/>
                    </a:lnTo>
                    <a:lnTo>
                      <a:pt x="1158" y="1258"/>
                    </a:lnTo>
                    <a:lnTo>
                      <a:pt x="1170" y="1264"/>
                    </a:lnTo>
                    <a:lnTo>
                      <a:pt x="1182" y="1268"/>
                    </a:lnTo>
                    <a:lnTo>
                      <a:pt x="1198" y="1268"/>
                    </a:lnTo>
                    <a:lnTo>
                      <a:pt x="1204" y="1268"/>
                    </a:lnTo>
                    <a:lnTo>
                      <a:pt x="1224" y="1262"/>
                    </a:lnTo>
                    <a:lnTo>
                      <a:pt x="1242" y="1258"/>
                    </a:lnTo>
                    <a:lnTo>
                      <a:pt x="1270" y="1250"/>
                    </a:lnTo>
                    <a:lnTo>
                      <a:pt x="1294" y="1242"/>
                    </a:lnTo>
                    <a:lnTo>
                      <a:pt x="1320" y="1236"/>
                    </a:lnTo>
                    <a:lnTo>
                      <a:pt x="1344" y="1234"/>
                    </a:lnTo>
                    <a:lnTo>
                      <a:pt x="1358" y="1236"/>
                    </a:lnTo>
                    <a:lnTo>
                      <a:pt x="1372" y="1238"/>
                    </a:lnTo>
                    <a:lnTo>
                      <a:pt x="1386" y="1246"/>
                    </a:lnTo>
                    <a:lnTo>
                      <a:pt x="1394" y="1258"/>
                    </a:lnTo>
                    <a:lnTo>
                      <a:pt x="1400" y="1272"/>
                    </a:lnTo>
                    <a:lnTo>
                      <a:pt x="1402" y="1284"/>
                    </a:lnTo>
                    <a:lnTo>
                      <a:pt x="1396" y="1310"/>
                    </a:lnTo>
                    <a:lnTo>
                      <a:pt x="1388" y="1334"/>
                    </a:lnTo>
                    <a:lnTo>
                      <a:pt x="1382" y="1354"/>
                    </a:lnTo>
                    <a:lnTo>
                      <a:pt x="1372" y="1370"/>
                    </a:lnTo>
                    <a:lnTo>
                      <a:pt x="1368" y="1386"/>
                    </a:lnTo>
                    <a:lnTo>
                      <a:pt x="1362" y="1406"/>
                    </a:lnTo>
                    <a:lnTo>
                      <a:pt x="1360" y="1426"/>
                    </a:lnTo>
                    <a:lnTo>
                      <a:pt x="1360" y="1440"/>
                    </a:lnTo>
                    <a:lnTo>
                      <a:pt x="1368" y="1464"/>
                    </a:lnTo>
                    <a:lnTo>
                      <a:pt x="1380" y="1486"/>
                    </a:lnTo>
                    <a:lnTo>
                      <a:pt x="1396" y="1494"/>
                    </a:lnTo>
                    <a:lnTo>
                      <a:pt x="1402" y="1498"/>
                    </a:lnTo>
                    <a:lnTo>
                      <a:pt x="1418" y="1496"/>
                    </a:lnTo>
                    <a:lnTo>
                      <a:pt x="1434" y="1494"/>
                    </a:lnTo>
                    <a:lnTo>
                      <a:pt x="1462" y="1488"/>
                    </a:lnTo>
                    <a:lnTo>
                      <a:pt x="1482" y="1482"/>
                    </a:lnTo>
                    <a:lnTo>
                      <a:pt x="1492" y="1478"/>
                    </a:lnTo>
                  </a:path>
                </a:pathLst>
              </a:custGeom>
              <a:noFill/>
              <a:ln w="15875">
                <a:solidFill>
                  <a:srgbClr val="0096D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sz="1463"/>
              </a:p>
            </p:txBody>
          </p:sp>
        </p:grpSp>
        <p:grpSp>
          <p:nvGrpSpPr>
            <p:cNvPr id="29" name="Group 42">
              <a:extLst>
                <a:ext uri="{FF2B5EF4-FFF2-40B4-BE49-F238E27FC236}">
                  <a16:creationId xmlns:a16="http://schemas.microsoft.com/office/drawing/2014/main" id="{0582E7FB-D88F-4576-B1E4-06AD7D97CB3D}"/>
                </a:ext>
              </a:extLst>
            </p:cNvPr>
            <p:cNvGrpSpPr>
              <a:grpSpLocks noChangeAspect="1"/>
            </p:cNvGrpSpPr>
            <p:nvPr/>
          </p:nvGrpSpPr>
          <p:grpSpPr bwMode="auto">
            <a:xfrm>
              <a:off x="2938787" y="1147289"/>
              <a:ext cx="536350" cy="536886"/>
              <a:chOff x="3456" y="2016"/>
              <a:chExt cx="1540" cy="1542"/>
            </a:xfrm>
          </p:grpSpPr>
          <p:sp>
            <p:nvSpPr>
              <p:cNvPr id="37" name="AutoShape 41">
                <a:extLst>
                  <a:ext uri="{FF2B5EF4-FFF2-40B4-BE49-F238E27FC236}">
                    <a16:creationId xmlns:a16="http://schemas.microsoft.com/office/drawing/2014/main" id="{C07A36C0-67CA-427A-9BD7-ACF08EFE19FF}"/>
                  </a:ext>
                </a:extLst>
              </p:cNvPr>
              <p:cNvSpPr>
                <a:spLocks noChangeAspect="1" noChangeArrowheads="1" noTextEdit="1"/>
              </p:cNvSpPr>
              <p:nvPr/>
            </p:nvSpPr>
            <p:spPr bwMode="auto">
              <a:xfrm>
                <a:off x="3456" y="2016"/>
                <a:ext cx="154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sz="1463"/>
              </a:p>
            </p:txBody>
          </p:sp>
          <p:sp>
            <p:nvSpPr>
              <p:cNvPr id="38" name="Freeform 43">
                <a:extLst>
                  <a:ext uri="{FF2B5EF4-FFF2-40B4-BE49-F238E27FC236}">
                    <a16:creationId xmlns:a16="http://schemas.microsoft.com/office/drawing/2014/main" id="{DDC64B17-2AB0-4DF8-8250-69EF543EF1AD}"/>
                  </a:ext>
                </a:extLst>
              </p:cNvPr>
              <p:cNvSpPr>
                <a:spLocks/>
              </p:cNvSpPr>
              <p:nvPr/>
            </p:nvSpPr>
            <p:spPr bwMode="auto">
              <a:xfrm>
                <a:off x="3468" y="2030"/>
                <a:ext cx="1494" cy="1498"/>
              </a:xfrm>
              <a:custGeom>
                <a:avLst/>
                <a:gdLst>
                  <a:gd name="T0" fmla="*/ 4 w 1494"/>
                  <a:gd name="T1" fmla="*/ 1440 h 1498"/>
                  <a:gd name="T2" fmla="*/ 8 w 1494"/>
                  <a:gd name="T3" fmla="*/ 1388 h 1498"/>
                  <a:gd name="T4" fmla="*/ 48 w 1494"/>
                  <a:gd name="T5" fmla="*/ 1364 h 1498"/>
                  <a:gd name="T6" fmla="*/ 114 w 1494"/>
                  <a:gd name="T7" fmla="*/ 1376 h 1498"/>
                  <a:gd name="T8" fmla="*/ 196 w 1494"/>
                  <a:gd name="T9" fmla="*/ 1402 h 1498"/>
                  <a:gd name="T10" fmla="*/ 250 w 1494"/>
                  <a:gd name="T11" fmla="*/ 1386 h 1498"/>
                  <a:gd name="T12" fmla="*/ 268 w 1494"/>
                  <a:gd name="T13" fmla="*/ 1340 h 1498"/>
                  <a:gd name="T14" fmla="*/ 256 w 1494"/>
                  <a:gd name="T15" fmla="*/ 1290 h 1498"/>
                  <a:gd name="T16" fmla="*/ 236 w 1494"/>
                  <a:gd name="T17" fmla="*/ 1214 h 1498"/>
                  <a:gd name="T18" fmla="*/ 250 w 1494"/>
                  <a:gd name="T19" fmla="*/ 1148 h 1498"/>
                  <a:gd name="T20" fmla="*/ 286 w 1494"/>
                  <a:gd name="T21" fmla="*/ 1140 h 1498"/>
                  <a:gd name="T22" fmla="*/ 354 w 1494"/>
                  <a:gd name="T23" fmla="*/ 1154 h 1498"/>
                  <a:gd name="T24" fmla="*/ 422 w 1494"/>
                  <a:gd name="T25" fmla="*/ 1174 h 1498"/>
                  <a:gd name="T26" fmla="*/ 472 w 1494"/>
                  <a:gd name="T27" fmla="*/ 1162 h 1498"/>
                  <a:gd name="T28" fmla="*/ 492 w 1494"/>
                  <a:gd name="T29" fmla="*/ 1120 h 1498"/>
                  <a:gd name="T30" fmla="*/ 470 w 1494"/>
                  <a:gd name="T31" fmla="*/ 1044 h 1498"/>
                  <a:gd name="T32" fmla="*/ 456 w 1494"/>
                  <a:gd name="T33" fmla="*/ 988 h 1498"/>
                  <a:gd name="T34" fmla="*/ 460 w 1494"/>
                  <a:gd name="T35" fmla="*/ 950 h 1498"/>
                  <a:gd name="T36" fmla="*/ 480 w 1494"/>
                  <a:gd name="T37" fmla="*/ 916 h 1498"/>
                  <a:gd name="T38" fmla="*/ 548 w 1494"/>
                  <a:gd name="T39" fmla="*/ 916 h 1498"/>
                  <a:gd name="T40" fmla="*/ 642 w 1494"/>
                  <a:gd name="T41" fmla="*/ 942 h 1498"/>
                  <a:gd name="T42" fmla="*/ 694 w 1494"/>
                  <a:gd name="T43" fmla="*/ 940 h 1498"/>
                  <a:gd name="T44" fmla="*/ 718 w 1494"/>
                  <a:gd name="T45" fmla="*/ 904 h 1498"/>
                  <a:gd name="T46" fmla="*/ 710 w 1494"/>
                  <a:gd name="T47" fmla="*/ 852 h 1498"/>
                  <a:gd name="T48" fmla="*/ 686 w 1494"/>
                  <a:gd name="T49" fmla="*/ 780 h 1498"/>
                  <a:gd name="T50" fmla="*/ 686 w 1494"/>
                  <a:gd name="T51" fmla="*/ 716 h 1498"/>
                  <a:gd name="T52" fmla="*/ 704 w 1494"/>
                  <a:gd name="T53" fmla="*/ 690 h 1498"/>
                  <a:gd name="T54" fmla="*/ 746 w 1494"/>
                  <a:gd name="T55" fmla="*/ 682 h 1498"/>
                  <a:gd name="T56" fmla="*/ 826 w 1494"/>
                  <a:gd name="T57" fmla="*/ 706 h 1498"/>
                  <a:gd name="T58" fmla="*/ 884 w 1494"/>
                  <a:gd name="T59" fmla="*/ 720 h 1498"/>
                  <a:gd name="T60" fmla="*/ 912 w 1494"/>
                  <a:gd name="T61" fmla="*/ 716 h 1498"/>
                  <a:gd name="T62" fmla="*/ 932 w 1494"/>
                  <a:gd name="T63" fmla="*/ 700 h 1498"/>
                  <a:gd name="T64" fmla="*/ 944 w 1494"/>
                  <a:gd name="T65" fmla="*/ 674 h 1498"/>
                  <a:gd name="T66" fmla="*/ 944 w 1494"/>
                  <a:gd name="T67" fmla="*/ 638 h 1498"/>
                  <a:gd name="T68" fmla="*/ 916 w 1494"/>
                  <a:gd name="T69" fmla="*/ 556 h 1498"/>
                  <a:gd name="T70" fmla="*/ 910 w 1494"/>
                  <a:gd name="T71" fmla="*/ 502 h 1498"/>
                  <a:gd name="T72" fmla="*/ 914 w 1494"/>
                  <a:gd name="T73" fmla="*/ 484 h 1498"/>
                  <a:gd name="T74" fmla="*/ 920 w 1494"/>
                  <a:gd name="T75" fmla="*/ 470 h 1498"/>
                  <a:gd name="T76" fmla="*/ 950 w 1494"/>
                  <a:gd name="T77" fmla="*/ 458 h 1498"/>
                  <a:gd name="T78" fmla="*/ 1010 w 1494"/>
                  <a:gd name="T79" fmla="*/ 464 h 1498"/>
                  <a:gd name="T80" fmla="*/ 1102 w 1494"/>
                  <a:gd name="T81" fmla="*/ 488 h 1498"/>
                  <a:gd name="T82" fmla="*/ 1154 w 1494"/>
                  <a:gd name="T83" fmla="*/ 480 h 1498"/>
                  <a:gd name="T84" fmla="*/ 1168 w 1494"/>
                  <a:gd name="T85" fmla="*/ 440 h 1498"/>
                  <a:gd name="T86" fmla="*/ 1158 w 1494"/>
                  <a:gd name="T87" fmla="*/ 368 h 1498"/>
                  <a:gd name="T88" fmla="*/ 1134 w 1494"/>
                  <a:gd name="T89" fmla="*/ 298 h 1498"/>
                  <a:gd name="T90" fmla="*/ 1144 w 1494"/>
                  <a:gd name="T91" fmla="*/ 256 h 1498"/>
                  <a:gd name="T92" fmla="*/ 1172 w 1494"/>
                  <a:gd name="T93" fmla="*/ 234 h 1498"/>
                  <a:gd name="T94" fmla="*/ 1206 w 1494"/>
                  <a:gd name="T95" fmla="*/ 228 h 1498"/>
                  <a:gd name="T96" fmla="*/ 1270 w 1494"/>
                  <a:gd name="T97" fmla="*/ 248 h 1498"/>
                  <a:gd name="T98" fmla="*/ 1344 w 1494"/>
                  <a:gd name="T99" fmla="*/ 262 h 1498"/>
                  <a:gd name="T100" fmla="*/ 1386 w 1494"/>
                  <a:gd name="T101" fmla="*/ 252 h 1498"/>
                  <a:gd name="T102" fmla="*/ 1402 w 1494"/>
                  <a:gd name="T103" fmla="*/ 212 h 1498"/>
                  <a:gd name="T104" fmla="*/ 1382 w 1494"/>
                  <a:gd name="T105" fmla="*/ 144 h 1498"/>
                  <a:gd name="T106" fmla="*/ 1362 w 1494"/>
                  <a:gd name="T107" fmla="*/ 90 h 1498"/>
                  <a:gd name="T108" fmla="*/ 1370 w 1494"/>
                  <a:gd name="T109" fmla="*/ 32 h 1498"/>
                  <a:gd name="T110" fmla="*/ 1404 w 1494"/>
                  <a:gd name="T111" fmla="*/ 0 h 1498"/>
                  <a:gd name="T112" fmla="*/ 1462 w 1494"/>
                  <a:gd name="T113" fmla="*/ 10 h 14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94"/>
                  <a:gd name="T172" fmla="*/ 0 h 1498"/>
                  <a:gd name="T173" fmla="*/ 1494 w 1494"/>
                  <a:gd name="T174" fmla="*/ 1498 h 14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94" h="1498">
                    <a:moveTo>
                      <a:pt x="24" y="1498"/>
                    </a:moveTo>
                    <a:lnTo>
                      <a:pt x="12" y="1472"/>
                    </a:lnTo>
                    <a:lnTo>
                      <a:pt x="4" y="1440"/>
                    </a:lnTo>
                    <a:lnTo>
                      <a:pt x="0" y="1424"/>
                    </a:lnTo>
                    <a:lnTo>
                      <a:pt x="2" y="1404"/>
                    </a:lnTo>
                    <a:lnTo>
                      <a:pt x="8" y="1388"/>
                    </a:lnTo>
                    <a:lnTo>
                      <a:pt x="20" y="1378"/>
                    </a:lnTo>
                    <a:lnTo>
                      <a:pt x="30" y="1368"/>
                    </a:lnTo>
                    <a:lnTo>
                      <a:pt x="48" y="1364"/>
                    </a:lnTo>
                    <a:lnTo>
                      <a:pt x="68" y="1364"/>
                    </a:lnTo>
                    <a:lnTo>
                      <a:pt x="88" y="1368"/>
                    </a:lnTo>
                    <a:lnTo>
                      <a:pt x="114" y="1376"/>
                    </a:lnTo>
                    <a:lnTo>
                      <a:pt x="142" y="1388"/>
                    </a:lnTo>
                    <a:lnTo>
                      <a:pt x="168" y="1396"/>
                    </a:lnTo>
                    <a:lnTo>
                      <a:pt x="196" y="1402"/>
                    </a:lnTo>
                    <a:lnTo>
                      <a:pt x="214" y="1402"/>
                    </a:lnTo>
                    <a:lnTo>
                      <a:pt x="234" y="1396"/>
                    </a:lnTo>
                    <a:lnTo>
                      <a:pt x="250" y="1386"/>
                    </a:lnTo>
                    <a:lnTo>
                      <a:pt x="258" y="1376"/>
                    </a:lnTo>
                    <a:lnTo>
                      <a:pt x="264" y="1366"/>
                    </a:lnTo>
                    <a:lnTo>
                      <a:pt x="268" y="1340"/>
                    </a:lnTo>
                    <a:lnTo>
                      <a:pt x="266" y="1344"/>
                    </a:lnTo>
                    <a:lnTo>
                      <a:pt x="266" y="1320"/>
                    </a:lnTo>
                    <a:lnTo>
                      <a:pt x="256" y="1290"/>
                    </a:lnTo>
                    <a:lnTo>
                      <a:pt x="248" y="1264"/>
                    </a:lnTo>
                    <a:lnTo>
                      <a:pt x="240" y="1234"/>
                    </a:lnTo>
                    <a:lnTo>
                      <a:pt x="236" y="1214"/>
                    </a:lnTo>
                    <a:lnTo>
                      <a:pt x="236" y="1190"/>
                    </a:lnTo>
                    <a:lnTo>
                      <a:pt x="240" y="1168"/>
                    </a:lnTo>
                    <a:lnTo>
                      <a:pt x="250" y="1148"/>
                    </a:lnTo>
                    <a:lnTo>
                      <a:pt x="264" y="1142"/>
                    </a:lnTo>
                    <a:lnTo>
                      <a:pt x="272" y="1140"/>
                    </a:lnTo>
                    <a:lnTo>
                      <a:pt x="286" y="1140"/>
                    </a:lnTo>
                    <a:lnTo>
                      <a:pt x="298" y="1140"/>
                    </a:lnTo>
                    <a:lnTo>
                      <a:pt x="322" y="1144"/>
                    </a:lnTo>
                    <a:lnTo>
                      <a:pt x="354" y="1154"/>
                    </a:lnTo>
                    <a:lnTo>
                      <a:pt x="372" y="1162"/>
                    </a:lnTo>
                    <a:lnTo>
                      <a:pt x="394" y="1168"/>
                    </a:lnTo>
                    <a:lnTo>
                      <a:pt x="422" y="1174"/>
                    </a:lnTo>
                    <a:lnTo>
                      <a:pt x="446" y="1174"/>
                    </a:lnTo>
                    <a:lnTo>
                      <a:pt x="460" y="1170"/>
                    </a:lnTo>
                    <a:lnTo>
                      <a:pt x="472" y="1162"/>
                    </a:lnTo>
                    <a:lnTo>
                      <a:pt x="484" y="1150"/>
                    </a:lnTo>
                    <a:lnTo>
                      <a:pt x="490" y="1138"/>
                    </a:lnTo>
                    <a:lnTo>
                      <a:pt x="492" y="1120"/>
                    </a:lnTo>
                    <a:lnTo>
                      <a:pt x="490" y="1102"/>
                    </a:lnTo>
                    <a:lnTo>
                      <a:pt x="482" y="1078"/>
                    </a:lnTo>
                    <a:lnTo>
                      <a:pt x="470" y="1044"/>
                    </a:lnTo>
                    <a:lnTo>
                      <a:pt x="462" y="1016"/>
                    </a:lnTo>
                    <a:lnTo>
                      <a:pt x="458" y="1002"/>
                    </a:lnTo>
                    <a:lnTo>
                      <a:pt x="456" y="988"/>
                    </a:lnTo>
                    <a:lnTo>
                      <a:pt x="456" y="972"/>
                    </a:lnTo>
                    <a:lnTo>
                      <a:pt x="456" y="964"/>
                    </a:lnTo>
                    <a:lnTo>
                      <a:pt x="460" y="950"/>
                    </a:lnTo>
                    <a:lnTo>
                      <a:pt x="464" y="934"/>
                    </a:lnTo>
                    <a:lnTo>
                      <a:pt x="472" y="924"/>
                    </a:lnTo>
                    <a:lnTo>
                      <a:pt x="480" y="916"/>
                    </a:lnTo>
                    <a:lnTo>
                      <a:pt x="496" y="912"/>
                    </a:lnTo>
                    <a:lnTo>
                      <a:pt x="518" y="910"/>
                    </a:lnTo>
                    <a:lnTo>
                      <a:pt x="548" y="916"/>
                    </a:lnTo>
                    <a:lnTo>
                      <a:pt x="592" y="928"/>
                    </a:lnTo>
                    <a:lnTo>
                      <a:pt x="620" y="938"/>
                    </a:lnTo>
                    <a:lnTo>
                      <a:pt x="642" y="942"/>
                    </a:lnTo>
                    <a:lnTo>
                      <a:pt x="658" y="944"/>
                    </a:lnTo>
                    <a:lnTo>
                      <a:pt x="682" y="944"/>
                    </a:lnTo>
                    <a:lnTo>
                      <a:pt x="694" y="940"/>
                    </a:lnTo>
                    <a:lnTo>
                      <a:pt x="704" y="934"/>
                    </a:lnTo>
                    <a:lnTo>
                      <a:pt x="714" y="920"/>
                    </a:lnTo>
                    <a:lnTo>
                      <a:pt x="718" y="904"/>
                    </a:lnTo>
                    <a:lnTo>
                      <a:pt x="718" y="888"/>
                    </a:lnTo>
                    <a:lnTo>
                      <a:pt x="714" y="870"/>
                    </a:lnTo>
                    <a:lnTo>
                      <a:pt x="710" y="852"/>
                    </a:lnTo>
                    <a:lnTo>
                      <a:pt x="702" y="830"/>
                    </a:lnTo>
                    <a:lnTo>
                      <a:pt x="694" y="808"/>
                    </a:lnTo>
                    <a:lnTo>
                      <a:pt x="686" y="780"/>
                    </a:lnTo>
                    <a:lnTo>
                      <a:pt x="680" y="752"/>
                    </a:lnTo>
                    <a:lnTo>
                      <a:pt x="682" y="732"/>
                    </a:lnTo>
                    <a:lnTo>
                      <a:pt x="686" y="716"/>
                    </a:lnTo>
                    <a:lnTo>
                      <a:pt x="690" y="708"/>
                    </a:lnTo>
                    <a:lnTo>
                      <a:pt x="696" y="698"/>
                    </a:lnTo>
                    <a:lnTo>
                      <a:pt x="704" y="690"/>
                    </a:lnTo>
                    <a:lnTo>
                      <a:pt x="718" y="684"/>
                    </a:lnTo>
                    <a:lnTo>
                      <a:pt x="734" y="682"/>
                    </a:lnTo>
                    <a:lnTo>
                      <a:pt x="746" y="682"/>
                    </a:lnTo>
                    <a:lnTo>
                      <a:pt x="760" y="684"/>
                    </a:lnTo>
                    <a:lnTo>
                      <a:pt x="794" y="694"/>
                    </a:lnTo>
                    <a:lnTo>
                      <a:pt x="826" y="706"/>
                    </a:lnTo>
                    <a:lnTo>
                      <a:pt x="844" y="714"/>
                    </a:lnTo>
                    <a:lnTo>
                      <a:pt x="862" y="718"/>
                    </a:lnTo>
                    <a:lnTo>
                      <a:pt x="884" y="720"/>
                    </a:lnTo>
                    <a:lnTo>
                      <a:pt x="898" y="720"/>
                    </a:lnTo>
                    <a:lnTo>
                      <a:pt x="904" y="718"/>
                    </a:lnTo>
                    <a:lnTo>
                      <a:pt x="912" y="716"/>
                    </a:lnTo>
                    <a:lnTo>
                      <a:pt x="920" y="712"/>
                    </a:lnTo>
                    <a:lnTo>
                      <a:pt x="926" y="708"/>
                    </a:lnTo>
                    <a:lnTo>
                      <a:pt x="932" y="700"/>
                    </a:lnTo>
                    <a:lnTo>
                      <a:pt x="936" y="694"/>
                    </a:lnTo>
                    <a:lnTo>
                      <a:pt x="940" y="684"/>
                    </a:lnTo>
                    <a:lnTo>
                      <a:pt x="944" y="674"/>
                    </a:lnTo>
                    <a:lnTo>
                      <a:pt x="944" y="668"/>
                    </a:lnTo>
                    <a:lnTo>
                      <a:pt x="946" y="656"/>
                    </a:lnTo>
                    <a:lnTo>
                      <a:pt x="944" y="638"/>
                    </a:lnTo>
                    <a:lnTo>
                      <a:pt x="936" y="612"/>
                    </a:lnTo>
                    <a:lnTo>
                      <a:pt x="924" y="582"/>
                    </a:lnTo>
                    <a:lnTo>
                      <a:pt x="916" y="556"/>
                    </a:lnTo>
                    <a:lnTo>
                      <a:pt x="912" y="540"/>
                    </a:lnTo>
                    <a:lnTo>
                      <a:pt x="908" y="522"/>
                    </a:lnTo>
                    <a:lnTo>
                      <a:pt x="910" y="502"/>
                    </a:lnTo>
                    <a:lnTo>
                      <a:pt x="912" y="492"/>
                    </a:lnTo>
                    <a:lnTo>
                      <a:pt x="914" y="486"/>
                    </a:lnTo>
                    <a:lnTo>
                      <a:pt x="914" y="484"/>
                    </a:lnTo>
                    <a:lnTo>
                      <a:pt x="912" y="488"/>
                    </a:lnTo>
                    <a:lnTo>
                      <a:pt x="916" y="478"/>
                    </a:lnTo>
                    <a:lnTo>
                      <a:pt x="920" y="470"/>
                    </a:lnTo>
                    <a:lnTo>
                      <a:pt x="932" y="464"/>
                    </a:lnTo>
                    <a:lnTo>
                      <a:pt x="942" y="460"/>
                    </a:lnTo>
                    <a:lnTo>
                      <a:pt x="950" y="458"/>
                    </a:lnTo>
                    <a:lnTo>
                      <a:pt x="966" y="456"/>
                    </a:lnTo>
                    <a:lnTo>
                      <a:pt x="990" y="460"/>
                    </a:lnTo>
                    <a:lnTo>
                      <a:pt x="1010" y="464"/>
                    </a:lnTo>
                    <a:lnTo>
                      <a:pt x="1042" y="474"/>
                    </a:lnTo>
                    <a:lnTo>
                      <a:pt x="1076" y="484"/>
                    </a:lnTo>
                    <a:lnTo>
                      <a:pt x="1102" y="488"/>
                    </a:lnTo>
                    <a:lnTo>
                      <a:pt x="1130" y="492"/>
                    </a:lnTo>
                    <a:lnTo>
                      <a:pt x="1142" y="486"/>
                    </a:lnTo>
                    <a:lnTo>
                      <a:pt x="1154" y="480"/>
                    </a:lnTo>
                    <a:lnTo>
                      <a:pt x="1166" y="462"/>
                    </a:lnTo>
                    <a:lnTo>
                      <a:pt x="1168" y="446"/>
                    </a:lnTo>
                    <a:lnTo>
                      <a:pt x="1168" y="440"/>
                    </a:lnTo>
                    <a:lnTo>
                      <a:pt x="1168" y="416"/>
                    </a:lnTo>
                    <a:lnTo>
                      <a:pt x="1164" y="388"/>
                    </a:lnTo>
                    <a:lnTo>
                      <a:pt x="1158" y="368"/>
                    </a:lnTo>
                    <a:lnTo>
                      <a:pt x="1150" y="346"/>
                    </a:lnTo>
                    <a:lnTo>
                      <a:pt x="1140" y="322"/>
                    </a:lnTo>
                    <a:lnTo>
                      <a:pt x="1134" y="298"/>
                    </a:lnTo>
                    <a:lnTo>
                      <a:pt x="1138" y="274"/>
                    </a:lnTo>
                    <a:lnTo>
                      <a:pt x="1140" y="264"/>
                    </a:lnTo>
                    <a:lnTo>
                      <a:pt x="1144" y="256"/>
                    </a:lnTo>
                    <a:lnTo>
                      <a:pt x="1150" y="246"/>
                    </a:lnTo>
                    <a:lnTo>
                      <a:pt x="1160" y="238"/>
                    </a:lnTo>
                    <a:lnTo>
                      <a:pt x="1172" y="234"/>
                    </a:lnTo>
                    <a:lnTo>
                      <a:pt x="1184" y="230"/>
                    </a:lnTo>
                    <a:lnTo>
                      <a:pt x="1198" y="228"/>
                    </a:lnTo>
                    <a:lnTo>
                      <a:pt x="1206" y="228"/>
                    </a:lnTo>
                    <a:lnTo>
                      <a:pt x="1224" y="234"/>
                    </a:lnTo>
                    <a:lnTo>
                      <a:pt x="1244" y="238"/>
                    </a:lnTo>
                    <a:lnTo>
                      <a:pt x="1270" y="248"/>
                    </a:lnTo>
                    <a:lnTo>
                      <a:pt x="1294" y="254"/>
                    </a:lnTo>
                    <a:lnTo>
                      <a:pt x="1320" y="260"/>
                    </a:lnTo>
                    <a:lnTo>
                      <a:pt x="1344" y="262"/>
                    </a:lnTo>
                    <a:lnTo>
                      <a:pt x="1360" y="262"/>
                    </a:lnTo>
                    <a:lnTo>
                      <a:pt x="1374" y="260"/>
                    </a:lnTo>
                    <a:lnTo>
                      <a:pt x="1386" y="252"/>
                    </a:lnTo>
                    <a:lnTo>
                      <a:pt x="1396" y="238"/>
                    </a:lnTo>
                    <a:lnTo>
                      <a:pt x="1400" y="226"/>
                    </a:lnTo>
                    <a:lnTo>
                      <a:pt x="1402" y="212"/>
                    </a:lnTo>
                    <a:lnTo>
                      <a:pt x="1398" y="188"/>
                    </a:lnTo>
                    <a:lnTo>
                      <a:pt x="1390" y="162"/>
                    </a:lnTo>
                    <a:lnTo>
                      <a:pt x="1382" y="144"/>
                    </a:lnTo>
                    <a:lnTo>
                      <a:pt x="1374" y="126"/>
                    </a:lnTo>
                    <a:lnTo>
                      <a:pt x="1368" y="110"/>
                    </a:lnTo>
                    <a:lnTo>
                      <a:pt x="1362" y="90"/>
                    </a:lnTo>
                    <a:lnTo>
                      <a:pt x="1360" y="72"/>
                    </a:lnTo>
                    <a:lnTo>
                      <a:pt x="1362" y="58"/>
                    </a:lnTo>
                    <a:lnTo>
                      <a:pt x="1370" y="32"/>
                    </a:lnTo>
                    <a:lnTo>
                      <a:pt x="1382" y="10"/>
                    </a:lnTo>
                    <a:lnTo>
                      <a:pt x="1396" y="4"/>
                    </a:lnTo>
                    <a:lnTo>
                      <a:pt x="1404" y="0"/>
                    </a:lnTo>
                    <a:lnTo>
                      <a:pt x="1418" y="0"/>
                    </a:lnTo>
                    <a:lnTo>
                      <a:pt x="1434" y="2"/>
                    </a:lnTo>
                    <a:lnTo>
                      <a:pt x="1462" y="10"/>
                    </a:lnTo>
                    <a:lnTo>
                      <a:pt x="1482" y="16"/>
                    </a:lnTo>
                    <a:lnTo>
                      <a:pt x="1494" y="18"/>
                    </a:lnTo>
                  </a:path>
                </a:pathLst>
              </a:custGeom>
              <a:noFill/>
              <a:ln w="38100">
                <a:solidFill>
                  <a:srgbClr val="0096D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sz="1463"/>
              </a:p>
            </p:txBody>
          </p:sp>
          <p:sp>
            <p:nvSpPr>
              <p:cNvPr id="39" name="Freeform 44">
                <a:extLst>
                  <a:ext uri="{FF2B5EF4-FFF2-40B4-BE49-F238E27FC236}">
                    <a16:creationId xmlns:a16="http://schemas.microsoft.com/office/drawing/2014/main" id="{FBA2E0D0-D92B-4A7A-91D8-5E52537E4656}"/>
                  </a:ext>
                </a:extLst>
              </p:cNvPr>
              <p:cNvSpPr>
                <a:spLocks/>
              </p:cNvSpPr>
              <p:nvPr/>
            </p:nvSpPr>
            <p:spPr bwMode="auto">
              <a:xfrm>
                <a:off x="3484" y="2050"/>
                <a:ext cx="1498" cy="1494"/>
              </a:xfrm>
              <a:custGeom>
                <a:avLst/>
                <a:gdLst>
                  <a:gd name="T0" fmla="*/ 56 w 1498"/>
                  <a:gd name="T1" fmla="*/ 1490 h 1494"/>
                  <a:gd name="T2" fmla="*/ 110 w 1498"/>
                  <a:gd name="T3" fmla="*/ 1486 h 1494"/>
                  <a:gd name="T4" fmla="*/ 134 w 1498"/>
                  <a:gd name="T5" fmla="*/ 1444 h 1494"/>
                  <a:gd name="T6" fmla="*/ 122 w 1498"/>
                  <a:gd name="T7" fmla="*/ 1380 h 1494"/>
                  <a:gd name="T8" fmla="*/ 96 w 1498"/>
                  <a:gd name="T9" fmla="*/ 1298 h 1494"/>
                  <a:gd name="T10" fmla="*/ 112 w 1498"/>
                  <a:gd name="T11" fmla="*/ 1242 h 1494"/>
                  <a:gd name="T12" fmla="*/ 158 w 1498"/>
                  <a:gd name="T13" fmla="*/ 1226 h 1494"/>
                  <a:gd name="T14" fmla="*/ 208 w 1498"/>
                  <a:gd name="T15" fmla="*/ 1238 h 1494"/>
                  <a:gd name="T16" fmla="*/ 284 w 1498"/>
                  <a:gd name="T17" fmla="*/ 1256 h 1494"/>
                  <a:gd name="T18" fmla="*/ 350 w 1498"/>
                  <a:gd name="T19" fmla="*/ 1242 h 1494"/>
                  <a:gd name="T20" fmla="*/ 358 w 1498"/>
                  <a:gd name="T21" fmla="*/ 1208 h 1494"/>
                  <a:gd name="T22" fmla="*/ 344 w 1498"/>
                  <a:gd name="T23" fmla="*/ 1140 h 1494"/>
                  <a:gd name="T24" fmla="*/ 322 w 1498"/>
                  <a:gd name="T25" fmla="*/ 1072 h 1494"/>
                  <a:gd name="T26" fmla="*/ 334 w 1498"/>
                  <a:gd name="T27" fmla="*/ 1022 h 1494"/>
                  <a:gd name="T28" fmla="*/ 376 w 1498"/>
                  <a:gd name="T29" fmla="*/ 1002 h 1494"/>
                  <a:gd name="T30" fmla="*/ 454 w 1498"/>
                  <a:gd name="T31" fmla="*/ 1022 h 1494"/>
                  <a:gd name="T32" fmla="*/ 510 w 1498"/>
                  <a:gd name="T33" fmla="*/ 1038 h 1494"/>
                  <a:gd name="T34" fmla="*/ 548 w 1498"/>
                  <a:gd name="T35" fmla="*/ 1034 h 1494"/>
                  <a:gd name="T36" fmla="*/ 580 w 1498"/>
                  <a:gd name="T37" fmla="*/ 1012 h 1494"/>
                  <a:gd name="T38" fmla="*/ 582 w 1498"/>
                  <a:gd name="T39" fmla="*/ 946 h 1494"/>
                  <a:gd name="T40" fmla="*/ 556 w 1498"/>
                  <a:gd name="T41" fmla="*/ 852 h 1494"/>
                  <a:gd name="T42" fmla="*/ 558 w 1498"/>
                  <a:gd name="T43" fmla="*/ 800 h 1494"/>
                  <a:gd name="T44" fmla="*/ 594 w 1498"/>
                  <a:gd name="T45" fmla="*/ 776 h 1494"/>
                  <a:gd name="T46" fmla="*/ 646 w 1498"/>
                  <a:gd name="T47" fmla="*/ 784 h 1494"/>
                  <a:gd name="T48" fmla="*/ 718 w 1498"/>
                  <a:gd name="T49" fmla="*/ 808 h 1494"/>
                  <a:gd name="T50" fmla="*/ 782 w 1498"/>
                  <a:gd name="T51" fmla="*/ 808 h 1494"/>
                  <a:gd name="T52" fmla="*/ 808 w 1498"/>
                  <a:gd name="T53" fmla="*/ 790 h 1494"/>
                  <a:gd name="T54" fmla="*/ 816 w 1498"/>
                  <a:gd name="T55" fmla="*/ 748 h 1494"/>
                  <a:gd name="T56" fmla="*/ 790 w 1498"/>
                  <a:gd name="T57" fmla="*/ 668 h 1494"/>
                  <a:gd name="T58" fmla="*/ 776 w 1498"/>
                  <a:gd name="T59" fmla="*/ 610 h 1494"/>
                  <a:gd name="T60" fmla="*/ 782 w 1498"/>
                  <a:gd name="T61" fmla="*/ 582 h 1494"/>
                  <a:gd name="T62" fmla="*/ 798 w 1498"/>
                  <a:gd name="T63" fmla="*/ 562 h 1494"/>
                  <a:gd name="T64" fmla="*/ 824 w 1498"/>
                  <a:gd name="T65" fmla="*/ 550 h 1494"/>
                  <a:gd name="T66" fmla="*/ 858 w 1498"/>
                  <a:gd name="T67" fmla="*/ 550 h 1494"/>
                  <a:gd name="T68" fmla="*/ 940 w 1498"/>
                  <a:gd name="T69" fmla="*/ 578 h 1494"/>
                  <a:gd name="T70" fmla="*/ 996 w 1498"/>
                  <a:gd name="T71" fmla="*/ 584 h 1494"/>
                  <a:gd name="T72" fmla="*/ 1014 w 1498"/>
                  <a:gd name="T73" fmla="*/ 578 h 1494"/>
                  <a:gd name="T74" fmla="*/ 1028 w 1498"/>
                  <a:gd name="T75" fmla="*/ 572 h 1494"/>
                  <a:gd name="T76" fmla="*/ 1040 w 1498"/>
                  <a:gd name="T77" fmla="*/ 542 h 1494"/>
                  <a:gd name="T78" fmla="*/ 1032 w 1498"/>
                  <a:gd name="T79" fmla="*/ 484 h 1494"/>
                  <a:gd name="T80" fmla="*/ 1008 w 1498"/>
                  <a:gd name="T81" fmla="*/ 392 h 1494"/>
                  <a:gd name="T82" fmla="*/ 1018 w 1498"/>
                  <a:gd name="T83" fmla="*/ 340 h 1494"/>
                  <a:gd name="T84" fmla="*/ 1058 w 1498"/>
                  <a:gd name="T85" fmla="*/ 324 h 1494"/>
                  <a:gd name="T86" fmla="*/ 1128 w 1498"/>
                  <a:gd name="T87" fmla="*/ 336 h 1494"/>
                  <a:gd name="T88" fmla="*/ 1200 w 1498"/>
                  <a:gd name="T89" fmla="*/ 358 h 1494"/>
                  <a:gd name="T90" fmla="*/ 1242 w 1498"/>
                  <a:gd name="T91" fmla="*/ 350 h 1494"/>
                  <a:gd name="T92" fmla="*/ 1264 w 1498"/>
                  <a:gd name="T93" fmla="*/ 322 h 1494"/>
                  <a:gd name="T94" fmla="*/ 1268 w 1498"/>
                  <a:gd name="T95" fmla="*/ 288 h 1494"/>
                  <a:gd name="T96" fmla="*/ 1250 w 1498"/>
                  <a:gd name="T97" fmla="*/ 224 h 1494"/>
                  <a:gd name="T98" fmla="*/ 1236 w 1498"/>
                  <a:gd name="T99" fmla="*/ 148 h 1494"/>
                  <a:gd name="T100" fmla="*/ 1246 w 1498"/>
                  <a:gd name="T101" fmla="*/ 108 h 1494"/>
                  <a:gd name="T102" fmla="*/ 1286 w 1498"/>
                  <a:gd name="T103" fmla="*/ 92 h 1494"/>
                  <a:gd name="T104" fmla="*/ 1354 w 1498"/>
                  <a:gd name="T105" fmla="*/ 112 h 1494"/>
                  <a:gd name="T106" fmla="*/ 1408 w 1498"/>
                  <a:gd name="T107" fmla="*/ 132 h 1494"/>
                  <a:gd name="T108" fmla="*/ 1466 w 1498"/>
                  <a:gd name="T109" fmla="*/ 124 h 1494"/>
                  <a:gd name="T110" fmla="*/ 1498 w 1498"/>
                  <a:gd name="T111" fmla="*/ 90 h 1494"/>
                  <a:gd name="T112" fmla="*/ 1488 w 1498"/>
                  <a:gd name="T113" fmla="*/ 30 h 149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98"/>
                  <a:gd name="T172" fmla="*/ 0 h 1494"/>
                  <a:gd name="T173" fmla="*/ 1498 w 1498"/>
                  <a:gd name="T174" fmla="*/ 1494 h 149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98" h="1494">
                    <a:moveTo>
                      <a:pt x="0" y="1470"/>
                    </a:moveTo>
                    <a:lnTo>
                      <a:pt x="26" y="1480"/>
                    </a:lnTo>
                    <a:lnTo>
                      <a:pt x="56" y="1490"/>
                    </a:lnTo>
                    <a:lnTo>
                      <a:pt x="74" y="1494"/>
                    </a:lnTo>
                    <a:lnTo>
                      <a:pt x="94" y="1492"/>
                    </a:lnTo>
                    <a:lnTo>
                      <a:pt x="110" y="1486"/>
                    </a:lnTo>
                    <a:lnTo>
                      <a:pt x="120" y="1474"/>
                    </a:lnTo>
                    <a:lnTo>
                      <a:pt x="130" y="1464"/>
                    </a:lnTo>
                    <a:lnTo>
                      <a:pt x="134" y="1444"/>
                    </a:lnTo>
                    <a:lnTo>
                      <a:pt x="134" y="1426"/>
                    </a:lnTo>
                    <a:lnTo>
                      <a:pt x="130" y="1406"/>
                    </a:lnTo>
                    <a:lnTo>
                      <a:pt x="122" y="1380"/>
                    </a:lnTo>
                    <a:lnTo>
                      <a:pt x="110" y="1352"/>
                    </a:lnTo>
                    <a:lnTo>
                      <a:pt x="102" y="1326"/>
                    </a:lnTo>
                    <a:lnTo>
                      <a:pt x="96" y="1298"/>
                    </a:lnTo>
                    <a:lnTo>
                      <a:pt x="96" y="1280"/>
                    </a:lnTo>
                    <a:lnTo>
                      <a:pt x="100" y="1260"/>
                    </a:lnTo>
                    <a:lnTo>
                      <a:pt x="112" y="1242"/>
                    </a:lnTo>
                    <a:lnTo>
                      <a:pt x="122" y="1236"/>
                    </a:lnTo>
                    <a:lnTo>
                      <a:pt x="132" y="1230"/>
                    </a:lnTo>
                    <a:lnTo>
                      <a:pt x="158" y="1226"/>
                    </a:lnTo>
                    <a:lnTo>
                      <a:pt x="154" y="1228"/>
                    </a:lnTo>
                    <a:lnTo>
                      <a:pt x="178" y="1228"/>
                    </a:lnTo>
                    <a:lnTo>
                      <a:pt x="208" y="1238"/>
                    </a:lnTo>
                    <a:lnTo>
                      <a:pt x="234" y="1244"/>
                    </a:lnTo>
                    <a:lnTo>
                      <a:pt x="262" y="1254"/>
                    </a:lnTo>
                    <a:lnTo>
                      <a:pt x="284" y="1256"/>
                    </a:lnTo>
                    <a:lnTo>
                      <a:pt x="308" y="1258"/>
                    </a:lnTo>
                    <a:lnTo>
                      <a:pt x="330" y="1254"/>
                    </a:lnTo>
                    <a:lnTo>
                      <a:pt x="350" y="1242"/>
                    </a:lnTo>
                    <a:lnTo>
                      <a:pt x="356" y="1230"/>
                    </a:lnTo>
                    <a:lnTo>
                      <a:pt x="356" y="1222"/>
                    </a:lnTo>
                    <a:lnTo>
                      <a:pt x="358" y="1208"/>
                    </a:lnTo>
                    <a:lnTo>
                      <a:pt x="358" y="1196"/>
                    </a:lnTo>
                    <a:lnTo>
                      <a:pt x="354" y="1172"/>
                    </a:lnTo>
                    <a:lnTo>
                      <a:pt x="344" y="1140"/>
                    </a:lnTo>
                    <a:lnTo>
                      <a:pt x="336" y="1120"/>
                    </a:lnTo>
                    <a:lnTo>
                      <a:pt x="330" y="1100"/>
                    </a:lnTo>
                    <a:lnTo>
                      <a:pt x="322" y="1072"/>
                    </a:lnTo>
                    <a:lnTo>
                      <a:pt x="324" y="1048"/>
                    </a:lnTo>
                    <a:lnTo>
                      <a:pt x="328" y="1034"/>
                    </a:lnTo>
                    <a:lnTo>
                      <a:pt x="334" y="1022"/>
                    </a:lnTo>
                    <a:lnTo>
                      <a:pt x="348" y="1010"/>
                    </a:lnTo>
                    <a:lnTo>
                      <a:pt x="360" y="1004"/>
                    </a:lnTo>
                    <a:lnTo>
                      <a:pt x="376" y="1002"/>
                    </a:lnTo>
                    <a:lnTo>
                      <a:pt x="396" y="1004"/>
                    </a:lnTo>
                    <a:lnTo>
                      <a:pt x="420" y="1010"/>
                    </a:lnTo>
                    <a:lnTo>
                      <a:pt x="454" y="1022"/>
                    </a:lnTo>
                    <a:lnTo>
                      <a:pt x="482" y="1032"/>
                    </a:lnTo>
                    <a:lnTo>
                      <a:pt x="496" y="1034"/>
                    </a:lnTo>
                    <a:lnTo>
                      <a:pt x="510" y="1038"/>
                    </a:lnTo>
                    <a:lnTo>
                      <a:pt x="526" y="1038"/>
                    </a:lnTo>
                    <a:lnTo>
                      <a:pt x="532" y="1036"/>
                    </a:lnTo>
                    <a:lnTo>
                      <a:pt x="548" y="1034"/>
                    </a:lnTo>
                    <a:lnTo>
                      <a:pt x="564" y="1030"/>
                    </a:lnTo>
                    <a:lnTo>
                      <a:pt x="574" y="1022"/>
                    </a:lnTo>
                    <a:lnTo>
                      <a:pt x="580" y="1012"/>
                    </a:lnTo>
                    <a:lnTo>
                      <a:pt x="586" y="998"/>
                    </a:lnTo>
                    <a:lnTo>
                      <a:pt x="588" y="976"/>
                    </a:lnTo>
                    <a:lnTo>
                      <a:pt x="582" y="946"/>
                    </a:lnTo>
                    <a:lnTo>
                      <a:pt x="568" y="902"/>
                    </a:lnTo>
                    <a:lnTo>
                      <a:pt x="560" y="872"/>
                    </a:lnTo>
                    <a:lnTo>
                      <a:pt x="556" y="852"/>
                    </a:lnTo>
                    <a:lnTo>
                      <a:pt x="554" y="836"/>
                    </a:lnTo>
                    <a:lnTo>
                      <a:pt x="554" y="810"/>
                    </a:lnTo>
                    <a:lnTo>
                      <a:pt x="558" y="800"/>
                    </a:lnTo>
                    <a:lnTo>
                      <a:pt x="564" y="790"/>
                    </a:lnTo>
                    <a:lnTo>
                      <a:pt x="578" y="780"/>
                    </a:lnTo>
                    <a:lnTo>
                      <a:pt x="594" y="776"/>
                    </a:lnTo>
                    <a:lnTo>
                      <a:pt x="610" y="776"/>
                    </a:lnTo>
                    <a:lnTo>
                      <a:pt x="628" y="778"/>
                    </a:lnTo>
                    <a:lnTo>
                      <a:pt x="646" y="784"/>
                    </a:lnTo>
                    <a:lnTo>
                      <a:pt x="668" y="792"/>
                    </a:lnTo>
                    <a:lnTo>
                      <a:pt x="690" y="800"/>
                    </a:lnTo>
                    <a:lnTo>
                      <a:pt x="718" y="808"/>
                    </a:lnTo>
                    <a:lnTo>
                      <a:pt x="746" y="812"/>
                    </a:lnTo>
                    <a:lnTo>
                      <a:pt x="766" y="812"/>
                    </a:lnTo>
                    <a:lnTo>
                      <a:pt x="782" y="808"/>
                    </a:lnTo>
                    <a:lnTo>
                      <a:pt x="790" y="804"/>
                    </a:lnTo>
                    <a:lnTo>
                      <a:pt x="800" y="798"/>
                    </a:lnTo>
                    <a:lnTo>
                      <a:pt x="808" y="790"/>
                    </a:lnTo>
                    <a:lnTo>
                      <a:pt x="814" y="776"/>
                    </a:lnTo>
                    <a:lnTo>
                      <a:pt x="816" y="760"/>
                    </a:lnTo>
                    <a:lnTo>
                      <a:pt x="816" y="748"/>
                    </a:lnTo>
                    <a:lnTo>
                      <a:pt x="812" y="734"/>
                    </a:lnTo>
                    <a:lnTo>
                      <a:pt x="802" y="698"/>
                    </a:lnTo>
                    <a:lnTo>
                      <a:pt x="790" y="668"/>
                    </a:lnTo>
                    <a:lnTo>
                      <a:pt x="784" y="650"/>
                    </a:lnTo>
                    <a:lnTo>
                      <a:pt x="780" y="632"/>
                    </a:lnTo>
                    <a:lnTo>
                      <a:pt x="776" y="610"/>
                    </a:lnTo>
                    <a:lnTo>
                      <a:pt x="778" y="594"/>
                    </a:lnTo>
                    <a:lnTo>
                      <a:pt x="780" y="590"/>
                    </a:lnTo>
                    <a:lnTo>
                      <a:pt x="782" y="582"/>
                    </a:lnTo>
                    <a:lnTo>
                      <a:pt x="786" y="574"/>
                    </a:lnTo>
                    <a:lnTo>
                      <a:pt x="788" y="568"/>
                    </a:lnTo>
                    <a:lnTo>
                      <a:pt x="798" y="562"/>
                    </a:lnTo>
                    <a:lnTo>
                      <a:pt x="804" y="558"/>
                    </a:lnTo>
                    <a:lnTo>
                      <a:pt x="814" y="552"/>
                    </a:lnTo>
                    <a:lnTo>
                      <a:pt x="824" y="550"/>
                    </a:lnTo>
                    <a:lnTo>
                      <a:pt x="830" y="550"/>
                    </a:lnTo>
                    <a:lnTo>
                      <a:pt x="842" y="548"/>
                    </a:lnTo>
                    <a:lnTo>
                      <a:pt x="858" y="550"/>
                    </a:lnTo>
                    <a:lnTo>
                      <a:pt x="886" y="556"/>
                    </a:lnTo>
                    <a:lnTo>
                      <a:pt x="916" y="570"/>
                    </a:lnTo>
                    <a:lnTo>
                      <a:pt x="940" y="578"/>
                    </a:lnTo>
                    <a:lnTo>
                      <a:pt x="958" y="582"/>
                    </a:lnTo>
                    <a:lnTo>
                      <a:pt x="974" y="586"/>
                    </a:lnTo>
                    <a:lnTo>
                      <a:pt x="996" y="584"/>
                    </a:lnTo>
                    <a:lnTo>
                      <a:pt x="1004" y="582"/>
                    </a:lnTo>
                    <a:lnTo>
                      <a:pt x="1012" y="580"/>
                    </a:lnTo>
                    <a:lnTo>
                      <a:pt x="1014" y="578"/>
                    </a:lnTo>
                    <a:lnTo>
                      <a:pt x="1008" y="580"/>
                    </a:lnTo>
                    <a:lnTo>
                      <a:pt x="1020" y="578"/>
                    </a:lnTo>
                    <a:lnTo>
                      <a:pt x="1028" y="572"/>
                    </a:lnTo>
                    <a:lnTo>
                      <a:pt x="1034" y="562"/>
                    </a:lnTo>
                    <a:lnTo>
                      <a:pt x="1038" y="552"/>
                    </a:lnTo>
                    <a:lnTo>
                      <a:pt x="1040" y="542"/>
                    </a:lnTo>
                    <a:lnTo>
                      <a:pt x="1042" y="528"/>
                    </a:lnTo>
                    <a:lnTo>
                      <a:pt x="1038" y="504"/>
                    </a:lnTo>
                    <a:lnTo>
                      <a:pt x="1032" y="484"/>
                    </a:lnTo>
                    <a:lnTo>
                      <a:pt x="1024" y="452"/>
                    </a:lnTo>
                    <a:lnTo>
                      <a:pt x="1012" y="418"/>
                    </a:lnTo>
                    <a:lnTo>
                      <a:pt x="1008" y="392"/>
                    </a:lnTo>
                    <a:lnTo>
                      <a:pt x="1006" y="364"/>
                    </a:lnTo>
                    <a:lnTo>
                      <a:pt x="1012" y="352"/>
                    </a:lnTo>
                    <a:lnTo>
                      <a:pt x="1018" y="340"/>
                    </a:lnTo>
                    <a:lnTo>
                      <a:pt x="1036" y="328"/>
                    </a:lnTo>
                    <a:lnTo>
                      <a:pt x="1052" y="324"/>
                    </a:lnTo>
                    <a:lnTo>
                      <a:pt x="1058" y="324"/>
                    </a:lnTo>
                    <a:lnTo>
                      <a:pt x="1082" y="326"/>
                    </a:lnTo>
                    <a:lnTo>
                      <a:pt x="1110" y="330"/>
                    </a:lnTo>
                    <a:lnTo>
                      <a:pt x="1128" y="336"/>
                    </a:lnTo>
                    <a:lnTo>
                      <a:pt x="1152" y="344"/>
                    </a:lnTo>
                    <a:lnTo>
                      <a:pt x="1176" y="354"/>
                    </a:lnTo>
                    <a:lnTo>
                      <a:pt x="1200" y="358"/>
                    </a:lnTo>
                    <a:lnTo>
                      <a:pt x="1222" y="356"/>
                    </a:lnTo>
                    <a:lnTo>
                      <a:pt x="1234" y="354"/>
                    </a:lnTo>
                    <a:lnTo>
                      <a:pt x="1242" y="350"/>
                    </a:lnTo>
                    <a:lnTo>
                      <a:pt x="1252" y="344"/>
                    </a:lnTo>
                    <a:lnTo>
                      <a:pt x="1260" y="334"/>
                    </a:lnTo>
                    <a:lnTo>
                      <a:pt x="1264" y="322"/>
                    </a:lnTo>
                    <a:lnTo>
                      <a:pt x="1268" y="310"/>
                    </a:lnTo>
                    <a:lnTo>
                      <a:pt x="1268" y="296"/>
                    </a:lnTo>
                    <a:lnTo>
                      <a:pt x="1268" y="288"/>
                    </a:lnTo>
                    <a:lnTo>
                      <a:pt x="1264" y="270"/>
                    </a:lnTo>
                    <a:lnTo>
                      <a:pt x="1260" y="250"/>
                    </a:lnTo>
                    <a:lnTo>
                      <a:pt x="1250" y="224"/>
                    </a:lnTo>
                    <a:lnTo>
                      <a:pt x="1244" y="200"/>
                    </a:lnTo>
                    <a:lnTo>
                      <a:pt x="1238" y="174"/>
                    </a:lnTo>
                    <a:lnTo>
                      <a:pt x="1236" y="148"/>
                    </a:lnTo>
                    <a:lnTo>
                      <a:pt x="1236" y="134"/>
                    </a:lnTo>
                    <a:lnTo>
                      <a:pt x="1238" y="120"/>
                    </a:lnTo>
                    <a:lnTo>
                      <a:pt x="1246" y="108"/>
                    </a:lnTo>
                    <a:lnTo>
                      <a:pt x="1260" y="98"/>
                    </a:lnTo>
                    <a:lnTo>
                      <a:pt x="1272" y="94"/>
                    </a:lnTo>
                    <a:lnTo>
                      <a:pt x="1286" y="92"/>
                    </a:lnTo>
                    <a:lnTo>
                      <a:pt x="1310" y="96"/>
                    </a:lnTo>
                    <a:lnTo>
                      <a:pt x="1336" y="104"/>
                    </a:lnTo>
                    <a:lnTo>
                      <a:pt x="1354" y="112"/>
                    </a:lnTo>
                    <a:lnTo>
                      <a:pt x="1370" y="120"/>
                    </a:lnTo>
                    <a:lnTo>
                      <a:pt x="1388" y="126"/>
                    </a:lnTo>
                    <a:lnTo>
                      <a:pt x="1408" y="132"/>
                    </a:lnTo>
                    <a:lnTo>
                      <a:pt x="1426" y="134"/>
                    </a:lnTo>
                    <a:lnTo>
                      <a:pt x="1440" y="132"/>
                    </a:lnTo>
                    <a:lnTo>
                      <a:pt x="1466" y="124"/>
                    </a:lnTo>
                    <a:lnTo>
                      <a:pt x="1488" y="112"/>
                    </a:lnTo>
                    <a:lnTo>
                      <a:pt x="1494" y="98"/>
                    </a:lnTo>
                    <a:lnTo>
                      <a:pt x="1498" y="90"/>
                    </a:lnTo>
                    <a:lnTo>
                      <a:pt x="1498" y="76"/>
                    </a:lnTo>
                    <a:lnTo>
                      <a:pt x="1496" y="60"/>
                    </a:lnTo>
                    <a:lnTo>
                      <a:pt x="1488" y="30"/>
                    </a:lnTo>
                    <a:lnTo>
                      <a:pt x="1482" y="10"/>
                    </a:lnTo>
                    <a:lnTo>
                      <a:pt x="1478" y="0"/>
                    </a:lnTo>
                  </a:path>
                </a:pathLst>
              </a:custGeom>
              <a:noFill/>
              <a:ln w="15875">
                <a:solidFill>
                  <a:srgbClr val="0096D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sz="1463"/>
              </a:p>
            </p:txBody>
          </p:sp>
        </p:grpSp>
        <p:pic>
          <p:nvPicPr>
            <p:cNvPr id="30" name="Picture 22">
              <a:extLst>
                <a:ext uri="{FF2B5EF4-FFF2-40B4-BE49-F238E27FC236}">
                  <a16:creationId xmlns:a16="http://schemas.microsoft.com/office/drawing/2014/main" id="{DC3EAA45-44CA-4D67-A485-5A19A538DEA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315" y="582596"/>
              <a:ext cx="9144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22">
              <a:extLst>
                <a:ext uri="{FF2B5EF4-FFF2-40B4-BE49-F238E27FC236}">
                  <a16:creationId xmlns:a16="http://schemas.microsoft.com/office/drawing/2014/main" id="{FE3F05C7-293A-4E0E-B2A8-E373F7A3776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6962" y="370977"/>
              <a:ext cx="872511" cy="714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 name="Group 46">
              <a:extLst>
                <a:ext uri="{FF2B5EF4-FFF2-40B4-BE49-F238E27FC236}">
                  <a16:creationId xmlns:a16="http://schemas.microsoft.com/office/drawing/2014/main" id="{D1053DB8-956D-46D8-A459-B415BAFEEA1C}"/>
                </a:ext>
              </a:extLst>
            </p:cNvPr>
            <p:cNvGrpSpPr>
              <a:grpSpLocks noChangeAspect="1"/>
            </p:cNvGrpSpPr>
            <p:nvPr/>
          </p:nvGrpSpPr>
          <p:grpSpPr bwMode="auto">
            <a:xfrm flipH="1">
              <a:off x="2379108" y="2392126"/>
              <a:ext cx="76200" cy="804785"/>
              <a:chOff x="5280" y="2016"/>
              <a:chExt cx="200" cy="2110"/>
            </a:xfrm>
          </p:grpSpPr>
          <p:sp>
            <p:nvSpPr>
              <p:cNvPr id="34" name="AutoShape 45">
                <a:extLst>
                  <a:ext uri="{FF2B5EF4-FFF2-40B4-BE49-F238E27FC236}">
                    <a16:creationId xmlns:a16="http://schemas.microsoft.com/office/drawing/2014/main" id="{5062E4C3-F79C-4AF9-8900-647BD515D8B9}"/>
                  </a:ext>
                </a:extLst>
              </p:cNvPr>
              <p:cNvSpPr>
                <a:spLocks noChangeAspect="1" noChangeArrowheads="1" noTextEdit="1"/>
              </p:cNvSpPr>
              <p:nvPr/>
            </p:nvSpPr>
            <p:spPr bwMode="auto">
              <a:xfrm>
                <a:off x="5280" y="2016"/>
                <a:ext cx="200" cy="2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sz="1463"/>
              </a:p>
            </p:txBody>
          </p:sp>
          <p:sp>
            <p:nvSpPr>
              <p:cNvPr id="35" name="Freeform 47">
                <a:extLst>
                  <a:ext uri="{FF2B5EF4-FFF2-40B4-BE49-F238E27FC236}">
                    <a16:creationId xmlns:a16="http://schemas.microsoft.com/office/drawing/2014/main" id="{4BB7B64A-3163-455C-8A05-3E915EA0C842}"/>
                  </a:ext>
                </a:extLst>
              </p:cNvPr>
              <p:cNvSpPr>
                <a:spLocks/>
              </p:cNvSpPr>
              <p:nvPr/>
            </p:nvSpPr>
            <p:spPr bwMode="auto">
              <a:xfrm>
                <a:off x="5292" y="2028"/>
                <a:ext cx="174" cy="2086"/>
              </a:xfrm>
              <a:custGeom>
                <a:avLst/>
                <a:gdLst>
                  <a:gd name="T0" fmla="*/ 38 w 174"/>
                  <a:gd name="T1" fmla="*/ 2060 h 2086"/>
                  <a:gd name="T2" fmla="*/ 4 w 174"/>
                  <a:gd name="T3" fmla="*/ 2020 h 2086"/>
                  <a:gd name="T4" fmla="*/ 16 w 174"/>
                  <a:gd name="T5" fmla="*/ 1974 h 2086"/>
                  <a:gd name="T6" fmla="*/ 70 w 174"/>
                  <a:gd name="T7" fmla="*/ 1936 h 2086"/>
                  <a:gd name="T8" fmla="*/ 146 w 174"/>
                  <a:gd name="T9" fmla="*/ 1896 h 2086"/>
                  <a:gd name="T10" fmla="*/ 174 w 174"/>
                  <a:gd name="T11" fmla="*/ 1846 h 2086"/>
                  <a:gd name="T12" fmla="*/ 154 w 174"/>
                  <a:gd name="T13" fmla="*/ 1802 h 2086"/>
                  <a:gd name="T14" fmla="*/ 110 w 174"/>
                  <a:gd name="T15" fmla="*/ 1774 h 2086"/>
                  <a:gd name="T16" fmla="*/ 42 w 174"/>
                  <a:gd name="T17" fmla="*/ 1734 h 2086"/>
                  <a:gd name="T18" fmla="*/ 6 w 174"/>
                  <a:gd name="T19" fmla="*/ 1678 h 2086"/>
                  <a:gd name="T20" fmla="*/ 24 w 174"/>
                  <a:gd name="T21" fmla="*/ 1648 h 2086"/>
                  <a:gd name="T22" fmla="*/ 82 w 174"/>
                  <a:gd name="T23" fmla="*/ 1610 h 2086"/>
                  <a:gd name="T24" fmla="*/ 146 w 174"/>
                  <a:gd name="T25" fmla="*/ 1576 h 2086"/>
                  <a:gd name="T26" fmla="*/ 172 w 174"/>
                  <a:gd name="T27" fmla="*/ 1532 h 2086"/>
                  <a:gd name="T28" fmla="*/ 158 w 174"/>
                  <a:gd name="T29" fmla="*/ 1488 h 2086"/>
                  <a:gd name="T30" fmla="*/ 88 w 174"/>
                  <a:gd name="T31" fmla="*/ 1448 h 2086"/>
                  <a:gd name="T32" fmla="*/ 38 w 174"/>
                  <a:gd name="T33" fmla="*/ 1420 h 2086"/>
                  <a:gd name="T34" fmla="*/ 12 w 174"/>
                  <a:gd name="T35" fmla="*/ 1390 h 2086"/>
                  <a:gd name="T36" fmla="*/ 4 w 174"/>
                  <a:gd name="T37" fmla="*/ 1352 h 2086"/>
                  <a:gd name="T38" fmla="*/ 52 w 174"/>
                  <a:gd name="T39" fmla="*/ 1304 h 2086"/>
                  <a:gd name="T40" fmla="*/ 136 w 174"/>
                  <a:gd name="T41" fmla="*/ 1256 h 2086"/>
                  <a:gd name="T42" fmla="*/ 172 w 174"/>
                  <a:gd name="T43" fmla="*/ 1218 h 2086"/>
                  <a:gd name="T44" fmla="*/ 164 w 174"/>
                  <a:gd name="T45" fmla="*/ 1174 h 2086"/>
                  <a:gd name="T46" fmla="*/ 120 w 174"/>
                  <a:gd name="T47" fmla="*/ 1144 h 2086"/>
                  <a:gd name="T48" fmla="*/ 52 w 174"/>
                  <a:gd name="T49" fmla="*/ 1110 h 2086"/>
                  <a:gd name="T50" fmla="*/ 8 w 174"/>
                  <a:gd name="T51" fmla="*/ 1064 h 2086"/>
                  <a:gd name="T52" fmla="*/ 2 w 174"/>
                  <a:gd name="T53" fmla="*/ 1034 h 2086"/>
                  <a:gd name="T54" fmla="*/ 24 w 174"/>
                  <a:gd name="T55" fmla="*/ 998 h 2086"/>
                  <a:gd name="T56" fmla="*/ 100 w 174"/>
                  <a:gd name="T57" fmla="*/ 960 h 2086"/>
                  <a:gd name="T58" fmla="*/ 152 w 174"/>
                  <a:gd name="T59" fmla="*/ 928 h 2086"/>
                  <a:gd name="T60" fmla="*/ 166 w 174"/>
                  <a:gd name="T61" fmla="*/ 904 h 2086"/>
                  <a:gd name="T62" fmla="*/ 170 w 174"/>
                  <a:gd name="T63" fmla="*/ 880 h 2086"/>
                  <a:gd name="T64" fmla="*/ 160 w 174"/>
                  <a:gd name="T65" fmla="*/ 852 h 2086"/>
                  <a:gd name="T66" fmla="*/ 136 w 174"/>
                  <a:gd name="T67" fmla="*/ 828 h 2086"/>
                  <a:gd name="T68" fmla="*/ 58 w 174"/>
                  <a:gd name="T69" fmla="*/ 790 h 2086"/>
                  <a:gd name="T70" fmla="*/ 14 w 174"/>
                  <a:gd name="T71" fmla="*/ 754 h 2086"/>
                  <a:gd name="T72" fmla="*/ 6 w 174"/>
                  <a:gd name="T73" fmla="*/ 738 h 2086"/>
                  <a:gd name="T74" fmla="*/ 0 w 174"/>
                  <a:gd name="T75" fmla="*/ 726 h 2086"/>
                  <a:gd name="T76" fmla="*/ 12 w 174"/>
                  <a:gd name="T77" fmla="*/ 694 h 2086"/>
                  <a:gd name="T78" fmla="*/ 60 w 174"/>
                  <a:gd name="T79" fmla="*/ 658 h 2086"/>
                  <a:gd name="T80" fmla="*/ 142 w 174"/>
                  <a:gd name="T81" fmla="*/ 610 h 2086"/>
                  <a:gd name="T82" fmla="*/ 172 w 174"/>
                  <a:gd name="T83" fmla="*/ 566 h 2086"/>
                  <a:gd name="T84" fmla="*/ 154 w 174"/>
                  <a:gd name="T85" fmla="*/ 528 h 2086"/>
                  <a:gd name="T86" fmla="*/ 96 w 174"/>
                  <a:gd name="T87" fmla="*/ 486 h 2086"/>
                  <a:gd name="T88" fmla="*/ 30 w 174"/>
                  <a:gd name="T89" fmla="*/ 452 h 2086"/>
                  <a:gd name="T90" fmla="*/ 6 w 174"/>
                  <a:gd name="T91" fmla="*/ 416 h 2086"/>
                  <a:gd name="T92" fmla="*/ 10 w 174"/>
                  <a:gd name="T93" fmla="*/ 380 h 2086"/>
                  <a:gd name="T94" fmla="*/ 30 w 174"/>
                  <a:gd name="T95" fmla="*/ 352 h 2086"/>
                  <a:gd name="T96" fmla="*/ 90 w 174"/>
                  <a:gd name="T97" fmla="*/ 320 h 2086"/>
                  <a:gd name="T98" fmla="*/ 152 w 174"/>
                  <a:gd name="T99" fmla="*/ 278 h 2086"/>
                  <a:gd name="T100" fmla="*/ 174 w 174"/>
                  <a:gd name="T101" fmla="*/ 240 h 2086"/>
                  <a:gd name="T102" fmla="*/ 158 w 174"/>
                  <a:gd name="T103" fmla="*/ 202 h 2086"/>
                  <a:gd name="T104" fmla="*/ 96 w 174"/>
                  <a:gd name="T105" fmla="*/ 168 h 2086"/>
                  <a:gd name="T106" fmla="*/ 44 w 174"/>
                  <a:gd name="T107" fmla="*/ 144 h 2086"/>
                  <a:gd name="T108" fmla="*/ 8 w 174"/>
                  <a:gd name="T109" fmla="*/ 98 h 2086"/>
                  <a:gd name="T110" fmla="*/ 8 w 174"/>
                  <a:gd name="T111" fmla="*/ 50 h 2086"/>
                  <a:gd name="T112" fmla="*/ 58 w 174"/>
                  <a:gd name="T113" fmla="*/ 16 h 20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74"/>
                  <a:gd name="T172" fmla="*/ 0 h 2086"/>
                  <a:gd name="T173" fmla="*/ 174 w 174"/>
                  <a:gd name="T174" fmla="*/ 2086 h 20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74" h="2086">
                    <a:moveTo>
                      <a:pt x="92" y="2086"/>
                    </a:moveTo>
                    <a:lnTo>
                      <a:pt x="66" y="2076"/>
                    </a:lnTo>
                    <a:lnTo>
                      <a:pt x="38" y="2060"/>
                    </a:lnTo>
                    <a:lnTo>
                      <a:pt x="24" y="2050"/>
                    </a:lnTo>
                    <a:lnTo>
                      <a:pt x="10" y="2036"/>
                    </a:lnTo>
                    <a:lnTo>
                      <a:pt x="4" y="2020"/>
                    </a:lnTo>
                    <a:lnTo>
                      <a:pt x="4" y="2004"/>
                    </a:lnTo>
                    <a:lnTo>
                      <a:pt x="6" y="1990"/>
                    </a:lnTo>
                    <a:lnTo>
                      <a:pt x="16" y="1974"/>
                    </a:lnTo>
                    <a:lnTo>
                      <a:pt x="30" y="1960"/>
                    </a:lnTo>
                    <a:lnTo>
                      <a:pt x="46" y="1948"/>
                    </a:lnTo>
                    <a:lnTo>
                      <a:pt x="70" y="1936"/>
                    </a:lnTo>
                    <a:lnTo>
                      <a:pt x="98" y="1924"/>
                    </a:lnTo>
                    <a:lnTo>
                      <a:pt x="122" y="1912"/>
                    </a:lnTo>
                    <a:lnTo>
                      <a:pt x="146" y="1896"/>
                    </a:lnTo>
                    <a:lnTo>
                      <a:pt x="158" y="1882"/>
                    </a:lnTo>
                    <a:lnTo>
                      <a:pt x="170" y="1866"/>
                    </a:lnTo>
                    <a:lnTo>
                      <a:pt x="174" y="1846"/>
                    </a:lnTo>
                    <a:lnTo>
                      <a:pt x="172" y="1834"/>
                    </a:lnTo>
                    <a:lnTo>
                      <a:pt x="168" y="1824"/>
                    </a:lnTo>
                    <a:lnTo>
                      <a:pt x="154" y="1802"/>
                    </a:lnTo>
                    <a:lnTo>
                      <a:pt x="156" y="1806"/>
                    </a:lnTo>
                    <a:lnTo>
                      <a:pt x="138" y="1790"/>
                    </a:lnTo>
                    <a:lnTo>
                      <a:pt x="110" y="1774"/>
                    </a:lnTo>
                    <a:lnTo>
                      <a:pt x="86" y="1760"/>
                    </a:lnTo>
                    <a:lnTo>
                      <a:pt x="60" y="1746"/>
                    </a:lnTo>
                    <a:lnTo>
                      <a:pt x="42" y="1734"/>
                    </a:lnTo>
                    <a:lnTo>
                      <a:pt x="24" y="1718"/>
                    </a:lnTo>
                    <a:lnTo>
                      <a:pt x="12" y="1698"/>
                    </a:lnTo>
                    <a:lnTo>
                      <a:pt x="6" y="1678"/>
                    </a:lnTo>
                    <a:lnTo>
                      <a:pt x="10" y="1664"/>
                    </a:lnTo>
                    <a:lnTo>
                      <a:pt x="16" y="1658"/>
                    </a:lnTo>
                    <a:lnTo>
                      <a:pt x="24" y="1648"/>
                    </a:lnTo>
                    <a:lnTo>
                      <a:pt x="32" y="1638"/>
                    </a:lnTo>
                    <a:lnTo>
                      <a:pt x="54" y="1624"/>
                    </a:lnTo>
                    <a:lnTo>
                      <a:pt x="82" y="1610"/>
                    </a:lnTo>
                    <a:lnTo>
                      <a:pt x="102" y="1602"/>
                    </a:lnTo>
                    <a:lnTo>
                      <a:pt x="120" y="1592"/>
                    </a:lnTo>
                    <a:lnTo>
                      <a:pt x="146" y="1576"/>
                    </a:lnTo>
                    <a:lnTo>
                      <a:pt x="162" y="1558"/>
                    </a:lnTo>
                    <a:lnTo>
                      <a:pt x="168" y="1544"/>
                    </a:lnTo>
                    <a:lnTo>
                      <a:pt x="172" y="1532"/>
                    </a:lnTo>
                    <a:lnTo>
                      <a:pt x="172" y="1514"/>
                    </a:lnTo>
                    <a:lnTo>
                      <a:pt x="166" y="1502"/>
                    </a:lnTo>
                    <a:lnTo>
                      <a:pt x="158" y="1488"/>
                    </a:lnTo>
                    <a:lnTo>
                      <a:pt x="142" y="1476"/>
                    </a:lnTo>
                    <a:lnTo>
                      <a:pt x="120" y="1464"/>
                    </a:lnTo>
                    <a:lnTo>
                      <a:pt x="88" y="1448"/>
                    </a:lnTo>
                    <a:lnTo>
                      <a:pt x="62" y="1436"/>
                    </a:lnTo>
                    <a:lnTo>
                      <a:pt x="50" y="1428"/>
                    </a:lnTo>
                    <a:lnTo>
                      <a:pt x="38" y="1420"/>
                    </a:lnTo>
                    <a:lnTo>
                      <a:pt x="28" y="1408"/>
                    </a:lnTo>
                    <a:lnTo>
                      <a:pt x="22" y="1402"/>
                    </a:lnTo>
                    <a:lnTo>
                      <a:pt x="12" y="1390"/>
                    </a:lnTo>
                    <a:lnTo>
                      <a:pt x="4" y="1376"/>
                    </a:lnTo>
                    <a:lnTo>
                      <a:pt x="2" y="1362"/>
                    </a:lnTo>
                    <a:lnTo>
                      <a:pt x="4" y="1352"/>
                    </a:lnTo>
                    <a:lnTo>
                      <a:pt x="12" y="1336"/>
                    </a:lnTo>
                    <a:lnTo>
                      <a:pt x="26" y="1320"/>
                    </a:lnTo>
                    <a:lnTo>
                      <a:pt x="52" y="1304"/>
                    </a:lnTo>
                    <a:lnTo>
                      <a:pt x="92" y="1282"/>
                    </a:lnTo>
                    <a:lnTo>
                      <a:pt x="118" y="1268"/>
                    </a:lnTo>
                    <a:lnTo>
                      <a:pt x="136" y="1256"/>
                    </a:lnTo>
                    <a:lnTo>
                      <a:pt x="150" y="1246"/>
                    </a:lnTo>
                    <a:lnTo>
                      <a:pt x="168" y="1228"/>
                    </a:lnTo>
                    <a:lnTo>
                      <a:pt x="172" y="1218"/>
                    </a:lnTo>
                    <a:lnTo>
                      <a:pt x="174" y="1206"/>
                    </a:lnTo>
                    <a:lnTo>
                      <a:pt x="172" y="1190"/>
                    </a:lnTo>
                    <a:lnTo>
                      <a:pt x="164" y="1174"/>
                    </a:lnTo>
                    <a:lnTo>
                      <a:pt x="152" y="1164"/>
                    </a:lnTo>
                    <a:lnTo>
                      <a:pt x="136" y="1152"/>
                    </a:lnTo>
                    <a:lnTo>
                      <a:pt x="120" y="1144"/>
                    </a:lnTo>
                    <a:lnTo>
                      <a:pt x="100" y="1134"/>
                    </a:lnTo>
                    <a:lnTo>
                      <a:pt x="78" y="1124"/>
                    </a:lnTo>
                    <a:lnTo>
                      <a:pt x="52" y="1110"/>
                    </a:lnTo>
                    <a:lnTo>
                      <a:pt x="30" y="1094"/>
                    </a:lnTo>
                    <a:lnTo>
                      <a:pt x="16" y="1078"/>
                    </a:lnTo>
                    <a:lnTo>
                      <a:pt x="8" y="1064"/>
                    </a:lnTo>
                    <a:lnTo>
                      <a:pt x="4" y="1056"/>
                    </a:lnTo>
                    <a:lnTo>
                      <a:pt x="2" y="1044"/>
                    </a:lnTo>
                    <a:lnTo>
                      <a:pt x="2" y="1034"/>
                    </a:lnTo>
                    <a:lnTo>
                      <a:pt x="8" y="1020"/>
                    </a:lnTo>
                    <a:lnTo>
                      <a:pt x="18" y="1006"/>
                    </a:lnTo>
                    <a:lnTo>
                      <a:pt x="24" y="998"/>
                    </a:lnTo>
                    <a:lnTo>
                      <a:pt x="38" y="990"/>
                    </a:lnTo>
                    <a:lnTo>
                      <a:pt x="70" y="972"/>
                    </a:lnTo>
                    <a:lnTo>
                      <a:pt x="100" y="960"/>
                    </a:lnTo>
                    <a:lnTo>
                      <a:pt x="118" y="952"/>
                    </a:lnTo>
                    <a:lnTo>
                      <a:pt x="134" y="942"/>
                    </a:lnTo>
                    <a:lnTo>
                      <a:pt x="152" y="928"/>
                    </a:lnTo>
                    <a:lnTo>
                      <a:pt x="160" y="916"/>
                    </a:lnTo>
                    <a:lnTo>
                      <a:pt x="164" y="912"/>
                    </a:lnTo>
                    <a:lnTo>
                      <a:pt x="166" y="904"/>
                    </a:lnTo>
                    <a:lnTo>
                      <a:pt x="170" y="898"/>
                    </a:lnTo>
                    <a:lnTo>
                      <a:pt x="172" y="890"/>
                    </a:lnTo>
                    <a:lnTo>
                      <a:pt x="170" y="880"/>
                    </a:lnTo>
                    <a:lnTo>
                      <a:pt x="168" y="872"/>
                    </a:lnTo>
                    <a:lnTo>
                      <a:pt x="166" y="862"/>
                    </a:lnTo>
                    <a:lnTo>
                      <a:pt x="160" y="852"/>
                    </a:lnTo>
                    <a:lnTo>
                      <a:pt x="156" y="848"/>
                    </a:lnTo>
                    <a:lnTo>
                      <a:pt x="148" y="838"/>
                    </a:lnTo>
                    <a:lnTo>
                      <a:pt x="136" y="828"/>
                    </a:lnTo>
                    <a:lnTo>
                      <a:pt x="112" y="814"/>
                    </a:lnTo>
                    <a:lnTo>
                      <a:pt x="82" y="802"/>
                    </a:lnTo>
                    <a:lnTo>
                      <a:pt x="58" y="790"/>
                    </a:lnTo>
                    <a:lnTo>
                      <a:pt x="42" y="780"/>
                    </a:lnTo>
                    <a:lnTo>
                      <a:pt x="28" y="770"/>
                    </a:lnTo>
                    <a:lnTo>
                      <a:pt x="14" y="754"/>
                    </a:lnTo>
                    <a:lnTo>
                      <a:pt x="10" y="748"/>
                    </a:lnTo>
                    <a:lnTo>
                      <a:pt x="6" y="742"/>
                    </a:lnTo>
                    <a:lnTo>
                      <a:pt x="6" y="738"/>
                    </a:lnTo>
                    <a:lnTo>
                      <a:pt x="8" y="744"/>
                    </a:lnTo>
                    <a:lnTo>
                      <a:pt x="2" y="734"/>
                    </a:lnTo>
                    <a:lnTo>
                      <a:pt x="0" y="726"/>
                    </a:lnTo>
                    <a:lnTo>
                      <a:pt x="4" y="712"/>
                    </a:lnTo>
                    <a:lnTo>
                      <a:pt x="6" y="702"/>
                    </a:lnTo>
                    <a:lnTo>
                      <a:pt x="12" y="694"/>
                    </a:lnTo>
                    <a:lnTo>
                      <a:pt x="22" y="684"/>
                    </a:lnTo>
                    <a:lnTo>
                      <a:pt x="42" y="668"/>
                    </a:lnTo>
                    <a:lnTo>
                      <a:pt x="60" y="658"/>
                    </a:lnTo>
                    <a:lnTo>
                      <a:pt x="88" y="642"/>
                    </a:lnTo>
                    <a:lnTo>
                      <a:pt x="120" y="626"/>
                    </a:lnTo>
                    <a:lnTo>
                      <a:pt x="142" y="610"/>
                    </a:lnTo>
                    <a:lnTo>
                      <a:pt x="162" y="592"/>
                    </a:lnTo>
                    <a:lnTo>
                      <a:pt x="168" y="580"/>
                    </a:lnTo>
                    <a:lnTo>
                      <a:pt x="172" y="566"/>
                    </a:lnTo>
                    <a:lnTo>
                      <a:pt x="166" y="546"/>
                    </a:lnTo>
                    <a:lnTo>
                      <a:pt x="158" y="532"/>
                    </a:lnTo>
                    <a:lnTo>
                      <a:pt x="154" y="528"/>
                    </a:lnTo>
                    <a:lnTo>
                      <a:pt x="136" y="512"/>
                    </a:lnTo>
                    <a:lnTo>
                      <a:pt x="114" y="496"/>
                    </a:lnTo>
                    <a:lnTo>
                      <a:pt x="96" y="486"/>
                    </a:lnTo>
                    <a:lnTo>
                      <a:pt x="74" y="476"/>
                    </a:lnTo>
                    <a:lnTo>
                      <a:pt x="50" y="464"/>
                    </a:lnTo>
                    <a:lnTo>
                      <a:pt x="30" y="452"/>
                    </a:lnTo>
                    <a:lnTo>
                      <a:pt x="14" y="434"/>
                    </a:lnTo>
                    <a:lnTo>
                      <a:pt x="10" y="424"/>
                    </a:lnTo>
                    <a:lnTo>
                      <a:pt x="6" y="416"/>
                    </a:lnTo>
                    <a:lnTo>
                      <a:pt x="4" y="404"/>
                    </a:lnTo>
                    <a:lnTo>
                      <a:pt x="4" y="392"/>
                    </a:lnTo>
                    <a:lnTo>
                      <a:pt x="10" y="380"/>
                    </a:lnTo>
                    <a:lnTo>
                      <a:pt x="16" y="368"/>
                    </a:lnTo>
                    <a:lnTo>
                      <a:pt x="26" y="358"/>
                    </a:lnTo>
                    <a:lnTo>
                      <a:pt x="30" y="352"/>
                    </a:lnTo>
                    <a:lnTo>
                      <a:pt x="48" y="342"/>
                    </a:lnTo>
                    <a:lnTo>
                      <a:pt x="64" y="332"/>
                    </a:lnTo>
                    <a:lnTo>
                      <a:pt x="90" y="320"/>
                    </a:lnTo>
                    <a:lnTo>
                      <a:pt x="112" y="308"/>
                    </a:lnTo>
                    <a:lnTo>
                      <a:pt x="134" y="294"/>
                    </a:lnTo>
                    <a:lnTo>
                      <a:pt x="152" y="278"/>
                    </a:lnTo>
                    <a:lnTo>
                      <a:pt x="162" y="266"/>
                    </a:lnTo>
                    <a:lnTo>
                      <a:pt x="170" y="256"/>
                    </a:lnTo>
                    <a:lnTo>
                      <a:pt x="174" y="240"/>
                    </a:lnTo>
                    <a:lnTo>
                      <a:pt x="172" y="226"/>
                    </a:lnTo>
                    <a:lnTo>
                      <a:pt x="166" y="212"/>
                    </a:lnTo>
                    <a:lnTo>
                      <a:pt x="158" y="202"/>
                    </a:lnTo>
                    <a:lnTo>
                      <a:pt x="136" y="188"/>
                    </a:lnTo>
                    <a:lnTo>
                      <a:pt x="114" y="176"/>
                    </a:lnTo>
                    <a:lnTo>
                      <a:pt x="96" y="168"/>
                    </a:lnTo>
                    <a:lnTo>
                      <a:pt x="78" y="162"/>
                    </a:lnTo>
                    <a:lnTo>
                      <a:pt x="62" y="154"/>
                    </a:lnTo>
                    <a:lnTo>
                      <a:pt x="44" y="144"/>
                    </a:lnTo>
                    <a:lnTo>
                      <a:pt x="30" y="132"/>
                    </a:lnTo>
                    <a:lnTo>
                      <a:pt x="20" y="122"/>
                    </a:lnTo>
                    <a:lnTo>
                      <a:pt x="8" y="98"/>
                    </a:lnTo>
                    <a:lnTo>
                      <a:pt x="0" y="74"/>
                    </a:lnTo>
                    <a:lnTo>
                      <a:pt x="6" y="58"/>
                    </a:lnTo>
                    <a:lnTo>
                      <a:pt x="8" y="50"/>
                    </a:lnTo>
                    <a:lnTo>
                      <a:pt x="20" y="42"/>
                    </a:lnTo>
                    <a:lnTo>
                      <a:pt x="32" y="30"/>
                    </a:lnTo>
                    <a:lnTo>
                      <a:pt x="58" y="16"/>
                    </a:lnTo>
                    <a:lnTo>
                      <a:pt x="76" y="6"/>
                    </a:lnTo>
                    <a:lnTo>
                      <a:pt x="86" y="0"/>
                    </a:lnTo>
                  </a:path>
                </a:pathLst>
              </a:custGeom>
              <a:noFill/>
              <a:ln w="38100">
                <a:solidFill>
                  <a:srgbClr val="0096D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sz="1463"/>
              </a:p>
            </p:txBody>
          </p:sp>
          <p:sp>
            <p:nvSpPr>
              <p:cNvPr id="36" name="Freeform 48">
                <a:extLst>
                  <a:ext uri="{FF2B5EF4-FFF2-40B4-BE49-F238E27FC236}">
                    <a16:creationId xmlns:a16="http://schemas.microsoft.com/office/drawing/2014/main" id="{D14E18A8-7ADA-4DC1-AA48-C3CB38C2FF75}"/>
                  </a:ext>
                </a:extLst>
              </p:cNvPr>
              <p:cNvSpPr>
                <a:spLocks/>
              </p:cNvSpPr>
              <p:nvPr/>
            </p:nvSpPr>
            <p:spPr bwMode="auto">
              <a:xfrm>
                <a:off x="5292" y="2028"/>
                <a:ext cx="174" cy="2084"/>
              </a:xfrm>
              <a:custGeom>
                <a:avLst/>
                <a:gdLst>
                  <a:gd name="T0" fmla="*/ 136 w 174"/>
                  <a:gd name="T1" fmla="*/ 2058 h 2084"/>
                  <a:gd name="T2" fmla="*/ 170 w 174"/>
                  <a:gd name="T3" fmla="*/ 2018 h 2084"/>
                  <a:gd name="T4" fmla="*/ 158 w 174"/>
                  <a:gd name="T5" fmla="*/ 1972 h 2084"/>
                  <a:gd name="T6" fmla="*/ 104 w 174"/>
                  <a:gd name="T7" fmla="*/ 1934 h 2084"/>
                  <a:gd name="T8" fmla="*/ 28 w 174"/>
                  <a:gd name="T9" fmla="*/ 1894 h 2084"/>
                  <a:gd name="T10" fmla="*/ 0 w 174"/>
                  <a:gd name="T11" fmla="*/ 1844 h 2084"/>
                  <a:gd name="T12" fmla="*/ 20 w 174"/>
                  <a:gd name="T13" fmla="*/ 1800 h 2084"/>
                  <a:gd name="T14" fmla="*/ 64 w 174"/>
                  <a:gd name="T15" fmla="*/ 1774 h 2084"/>
                  <a:gd name="T16" fmla="*/ 132 w 174"/>
                  <a:gd name="T17" fmla="*/ 1732 h 2084"/>
                  <a:gd name="T18" fmla="*/ 168 w 174"/>
                  <a:gd name="T19" fmla="*/ 1676 h 2084"/>
                  <a:gd name="T20" fmla="*/ 150 w 174"/>
                  <a:gd name="T21" fmla="*/ 1646 h 2084"/>
                  <a:gd name="T22" fmla="*/ 92 w 174"/>
                  <a:gd name="T23" fmla="*/ 1608 h 2084"/>
                  <a:gd name="T24" fmla="*/ 28 w 174"/>
                  <a:gd name="T25" fmla="*/ 1574 h 2084"/>
                  <a:gd name="T26" fmla="*/ 2 w 174"/>
                  <a:gd name="T27" fmla="*/ 1530 h 2084"/>
                  <a:gd name="T28" fmla="*/ 16 w 174"/>
                  <a:gd name="T29" fmla="*/ 1486 h 2084"/>
                  <a:gd name="T30" fmla="*/ 86 w 174"/>
                  <a:gd name="T31" fmla="*/ 1448 h 2084"/>
                  <a:gd name="T32" fmla="*/ 136 w 174"/>
                  <a:gd name="T33" fmla="*/ 1418 h 2084"/>
                  <a:gd name="T34" fmla="*/ 162 w 174"/>
                  <a:gd name="T35" fmla="*/ 1388 h 2084"/>
                  <a:gd name="T36" fmla="*/ 170 w 174"/>
                  <a:gd name="T37" fmla="*/ 1350 h 2084"/>
                  <a:gd name="T38" fmla="*/ 122 w 174"/>
                  <a:gd name="T39" fmla="*/ 1302 h 2084"/>
                  <a:gd name="T40" fmla="*/ 38 w 174"/>
                  <a:gd name="T41" fmla="*/ 1254 h 2084"/>
                  <a:gd name="T42" fmla="*/ 2 w 174"/>
                  <a:gd name="T43" fmla="*/ 1216 h 2084"/>
                  <a:gd name="T44" fmla="*/ 10 w 174"/>
                  <a:gd name="T45" fmla="*/ 1174 h 2084"/>
                  <a:gd name="T46" fmla="*/ 54 w 174"/>
                  <a:gd name="T47" fmla="*/ 1142 h 2084"/>
                  <a:gd name="T48" fmla="*/ 122 w 174"/>
                  <a:gd name="T49" fmla="*/ 1108 h 2084"/>
                  <a:gd name="T50" fmla="*/ 166 w 174"/>
                  <a:gd name="T51" fmla="*/ 1064 h 2084"/>
                  <a:gd name="T52" fmla="*/ 172 w 174"/>
                  <a:gd name="T53" fmla="*/ 1032 h 2084"/>
                  <a:gd name="T54" fmla="*/ 150 w 174"/>
                  <a:gd name="T55" fmla="*/ 998 h 2084"/>
                  <a:gd name="T56" fmla="*/ 74 w 174"/>
                  <a:gd name="T57" fmla="*/ 958 h 2084"/>
                  <a:gd name="T58" fmla="*/ 22 w 174"/>
                  <a:gd name="T59" fmla="*/ 926 h 2084"/>
                  <a:gd name="T60" fmla="*/ 8 w 174"/>
                  <a:gd name="T61" fmla="*/ 904 h 2084"/>
                  <a:gd name="T62" fmla="*/ 4 w 174"/>
                  <a:gd name="T63" fmla="*/ 878 h 2084"/>
                  <a:gd name="T64" fmla="*/ 14 w 174"/>
                  <a:gd name="T65" fmla="*/ 852 h 2084"/>
                  <a:gd name="T66" fmla="*/ 38 w 174"/>
                  <a:gd name="T67" fmla="*/ 826 h 2084"/>
                  <a:gd name="T68" fmla="*/ 116 w 174"/>
                  <a:gd name="T69" fmla="*/ 788 h 2084"/>
                  <a:gd name="T70" fmla="*/ 160 w 174"/>
                  <a:gd name="T71" fmla="*/ 754 h 2084"/>
                  <a:gd name="T72" fmla="*/ 168 w 174"/>
                  <a:gd name="T73" fmla="*/ 738 h 2084"/>
                  <a:gd name="T74" fmla="*/ 174 w 174"/>
                  <a:gd name="T75" fmla="*/ 724 h 2084"/>
                  <a:gd name="T76" fmla="*/ 162 w 174"/>
                  <a:gd name="T77" fmla="*/ 694 h 2084"/>
                  <a:gd name="T78" fmla="*/ 114 w 174"/>
                  <a:gd name="T79" fmla="*/ 656 h 2084"/>
                  <a:gd name="T80" fmla="*/ 32 w 174"/>
                  <a:gd name="T81" fmla="*/ 608 h 2084"/>
                  <a:gd name="T82" fmla="*/ 2 w 174"/>
                  <a:gd name="T83" fmla="*/ 564 h 2084"/>
                  <a:gd name="T84" fmla="*/ 20 w 174"/>
                  <a:gd name="T85" fmla="*/ 526 h 2084"/>
                  <a:gd name="T86" fmla="*/ 78 w 174"/>
                  <a:gd name="T87" fmla="*/ 484 h 2084"/>
                  <a:gd name="T88" fmla="*/ 144 w 174"/>
                  <a:gd name="T89" fmla="*/ 450 h 2084"/>
                  <a:gd name="T90" fmla="*/ 168 w 174"/>
                  <a:gd name="T91" fmla="*/ 414 h 2084"/>
                  <a:gd name="T92" fmla="*/ 164 w 174"/>
                  <a:gd name="T93" fmla="*/ 378 h 2084"/>
                  <a:gd name="T94" fmla="*/ 144 w 174"/>
                  <a:gd name="T95" fmla="*/ 352 h 2084"/>
                  <a:gd name="T96" fmla="*/ 84 w 174"/>
                  <a:gd name="T97" fmla="*/ 318 h 2084"/>
                  <a:gd name="T98" fmla="*/ 22 w 174"/>
                  <a:gd name="T99" fmla="*/ 276 h 2084"/>
                  <a:gd name="T100" fmla="*/ 0 w 174"/>
                  <a:gd name="T101" fmla="*/ 240 h 2084"/>
                  <a:gd name="T102" fmla="*/ 16 w 174"/>
                  <a:gd name="T103" fmla="*/ 200 h 2084"/>
                  <a:gd name="T104" fmla="*/ 78 w 174"/>
                  <a:gd name="T105" fmla="*/ 166 h 2084"/>
                  <a:gd name="T106" fmla="*/ 130 w 174"/>
                  <a:gd name="T107" fmla="*/ 142 h 2084"/>
                  <a:gd name="T108" fmla="*/ 166 w 174"/>
                  <a:gd name="T109" fmla="*/ 96 h 2084"/>
                  <a:gd name="T110" fmla="*/ 166 w 174"/>
                  <a:gd name="T111" fmla="*/ 50 h 2084"/>
                  <a:gd name="T112" fmla="*/ 116 w 174"/>
                  <a:gd name="T113" fmla="*/ 14 h 20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74"/>
                  <a:gd name="T172" fmla="*/ 0 h 2084"/>
                  <a:gd name="T173" fmla="*/ 174 w 174"/>
                  <a:gd name="T174" fmla="*/ 2084 h 20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74" h="2084">
                    <a:moveTo>
                      <a:pt x="82" y="2084"/>
                    </a:moveTo>
                    <a:lnTo>
                      <a:pt x="108" y="2074"/>
                    </a:lnTo>
                    <a:lnTo>
                      <a:pt x="136" y="2058"/>
                    </a:lnTo>
                    <a:lnTo>
                      <a:pt x="150" y="2048"/>
                    </a:lnTo>
                    <a:lnTo>
                      <a:pt x="164" y="2034"/>
                    </a:lnTo>
                    <a:lnTo>
                      <a:pt x="170" y="2018"/>
                    </a:lnTo>
                    <a:lnTo>
                      <a:pt x="170" y="2002"/>
                    </a:lnTo>
                    <a:lnTo>
                      <a:pt x="168" y="1988"/>
                    </a:lnTo>
                    <a:lnTo>
                      <a:pt x="158" y="1972"/>
                    </a:lnTo>
                    <a:lnTo>
                      <a:pt x="144" y="1958"/>
                    </a:lnTo>
                    <a:lnTo>
                      <a:pt x="128" y="1946"/>
                    </a:lnTo>
                    <a:lnTo>
                      <a:pt x="104" y="1934"/>
                    </a:lnTo>
                    <a:lnTo>
                      <a:pt x="76" y="1922"/>
                    </a:lnTo>
                    <a:lnTo>
                      <a:pt x="52" y="1910"/>
                    </a:lnTo>
                    <a:lnTo>
                      <a:pt x="28" y="1894"/>
                    </a:lnTo>
                    <a:lnTo>
                      <a:pt x="16" y="1882"/>
                    </a:lnTo>
                    <a:lnTo>
                      <a:pt x="4" y="1864"/>
                    </a:lnTo>
                    <a:lnTo>
                      <a:pt x="0" y="1844"/>
                    </a:lnTo>
                    <a:lnTo>
                      <a:pt x="2" y="1834"/>
                    </a:lnTo>
                    <a:lnTo>
                      <a:pt x="6" y="1822"/>
                    </a:lnTo>
                    <a:lnTo>
                      <a:pt x="20" y="1800"/>
                    </a:lnTo>
                    <a:lnTo>
                      <a:pt x="18" y="1804"/>
                    </a:lnTo>
                    <a:lnTo>
                      <a:pt x="36" y="1788"/>
                    </a:lnTo>
                    <a:lnTo>
                      <a:pt x="64" y="1774"/>
                    </a:lnTo>
                    <a:lnTo>
                      <a:pt x="88" y="1760"/>
                    </a:lnTo>
                    <a:lnTo>
                      <a:pt x="114" y="1746"/>
                    </a:lnTo>
                    <a:lnTo>
                      <a:pt x="132" y="1732"/>
                    </a:lnTo>
                    <a:lnTo>
                      <a:pt x="150" y="1716"/>
                    </a:lnTo>
                    <a:lnTo>
                      <a:pt x="162" y="1698"/>
                    </a:lnTo>
                    <a:lnTo>
                      <a:pt x="168" y="1676"/>
                    </a:lnTo>
                    <a:lnTo>
                      <a:pt x="164" y="1664"/>
                    </a:lnTo>
                    <a:lnTo>
                      <a:pt x="158" y="1656"/>
                    </a:lnTo>
                    <a:lnTo>
                      <a:pt x="150" y="1646"/>
                    </a:lnTo>
                    <a:lnTo>
                      <a:pt x="142" y="1638"/>
                    </a:lnTo>
                    <a:lnTo>
                      <a:pt x="120" y="1624"/>
                    </a:lnTo>
                    <a:lnTo>
                      <a:pt x="92" y="1608"/>
                    </a:lnTo>
                    <a:lnTo>
                      <a:pt x="72" y="1600"/>
                    </a:lnTo>
                    <a:lnTo>
                      <a:pt x="54" y="1590"/>
                    </a:lnTo>
                    <a:lnTo>
                      <a:pt x="28" y="1574"/>
                    </a:lnTo>
                    <a:lnTo>
                      <a:pt x="12" y="1556"/>
                    </a:lnTo>
                    <a:lnTo>
                      <a:pt x="6" y="1544"/>
                    </a:lnTo>
                    <a:lnTo>
                      <a:pt x="2" y="1530"/>
                    </a:lnTo>
                    <a:lnTo>
                      <a:pt x="2" y="1514"/>
                    </a:lnTo>
                    <a:lnTo>
                      <a:pt x="8" y="1500"/>
                    </a:lnTo>
                    <a:lnTo>
                      <a:pt x="16" y="1486"/>
                    </a:lnTo>
                    <a:lnTo>
                      <a:pt x="32" y="1474"/>
                    </a:lnTo>
                    <a:lnTo>
                      <a:pt x="54" y="1462"/>
                    </a:lnTo>
                    <a:lnTo>
                      <a:pt x="86" y="1448"/>
                    </a:lnTo>
                    <a:lnTo>
                      <a:pt x="112" y="1434"/>
                    </a:lnTo>
                    <a:lnTo>
                      <a:pt x="124" y="1426"/>
                    </a:lnTo>
                    <a:lnTo>
                      <a:pt x="136" y="1418"/>
                    </a:lnTo>
                    <a:lnTo>
                      <a:pt x="146" y="1408"/>
                    </a:lnTo>
                    <a:lnTo>
                      <a:pt x="152" y="1402"/>
                    </a:lnTo>
                    <a:lnTo>
                      <a:pt x="162" y="1388"/>
                    </a:lnTo>
                    <a:lnTo>
                      <a:pt x="170" y="1374"/>
                    </a:lnTo>
                    <a:lnTo>
                      <a:pt x="172" y="1362"/>
                    </a:lnTo>
                    <a:lnTo>
                      <a:pt x="170" y="1350"/>
                    </a:lnTo>
                    <a:lnTo>
                      <a:pt x="162" y="1336"/>
                    </a:lnTo>
                    <a:lnTo>
                      <a:pt x="148" y="1318"/>
                    </a:lnTo>
                    <a:lnTo>
                      <a:pt x="122" y="1302"/>
                    </a:lnTo>
                    <a:lnTo>
                      <a:pt x="82" y="1280"/>
                    </a:lnTo>
                    <a:lnTo>
                      <a:pt x="56" y="1266"/>
                    </a:lnTo>
                    <a:lnTo>
                      <a:pt x="38" y="1254"/>
                    </a:lnTo>
                    <a:lnTo>
                      <a:pt x="24" y="1244"/>
                    </a:lnTo>
                    <a:lnTo>
                      <a:pt x="6" y="1228"/>
                    </a:lnTo>
                    <a:lnTo>
                      <a:pt x="2" y="1216"/>
                    </a:lnTo>
                    <a:lnTo>
                      <a:pt x="0" y="1206"/>
                    </a:lnTo>
                    <a:lnTo>
                      <a:pt x="2" y="1188"/>
                    </a:lnTo>
                    <a:lnTo>
                      <a:pt x="10" y="1174"/>
                    </a:lnTo>
                    <a:lnTo>
                      <a:pt x="22" y="1162"/>
                    </a:lnTo>
                    <a:lnTo>
                      <a:pt x="38" y="1152"/>
                    </a:lnTo>
                    <a:lnTo>
                      <a:pt x="54" y="1142"/>
                    </a:lnTo>
                    <a:lnTo>
                      <a:pt x="74" y="1132"/>
                    </a:lnTo>
                    <a:lnTo>
                      <a:pt x="96" y="1122"/>
                    </a:lnTo>
                    <a:lnTo>
                      <a:pt x="122" y="1108"/>
                    </a:lnTo>
                    <a:lnTo>
                      <a:pt x="144" y="1092"/>
                    </a:lnTo>
                    <a:lnTo>
                      <a:pt x="158" y="1078"/>
                    </a:lnTo>
                    <a:lnTo>
                      <a:pt x="166" y="1064"/>
                    </a:lnTo>
                    <a:lnTo>
                      <a:pt x="170" y="1054"/>
                    </a:lnTo>
                    <a:lnTo>
                      <a:pt x="172" y="1044"/>
                    </a:lnTo>
                    <a:lnTo>
                      <a:pt x="172" y="1032"/>
                    </a:lnTo>
                    <a:lnTo>
                      <a:pt x="166" y="1018"/>
                    </a:lnTo>
                    <a:lnTo>
                      <a:pt x="156" y="1004"/>
                    </a:lnTo>
                    <a:lnTo>
                      <a:pt x="150" y="998"/>
                    </a:lnTo>
                    <a:lnTo>
                      <a:pt x="136" y="990"/>
                    </a:lnTo>
                    <a:lnTo>
                      <a:pt x="104" y="972"/>
                    </a:lnTo>
                    <a:lnTo>
                      <a:pt x="74" y="958"/>
                    </a:lnTo>
                    <a:lnTo>
                      <a:pt x="56" y="950"/>
                    </a:lnTo>
                    <a:lnTo>
                      <a:pt x="40" y="940"/>
                    </a:lnTo>
                    <a:lnTo>
                      <a:pt x="22" y="926"/>
                    </a:lnTo>
                    <a:lnTo>
                      <a:pt x="14" y="916"/>
                    </a:lnTo>
                    <a:lnTo>
                      <a:pt x="10" y="910"/>
                    </a:lnTo>
                    <a:lnTo>
                      <a:pt x="8" y="904"/>
                    </a:lnTo>
                    <a:lnTo>
                      <a:pt x="4" y="896"/>
                    </a:lnTo>
                    <a:lnTo>
                      <a:pt x="2" y="888"/>
                    </a:lnTo>
                    <a:lnTo>
                      <a:pt x="4" y="878"/>
                    </a:lnTo>
                    <a:lnTo>
                      <a:pt x="6" y="870"/>
                    </a:lnTo>
                    <a:lnTo>
                      <a:pt x="8" y="860"/>
                    </a:lnTo>
                    <a:lnTo>
                      <a:pt x="14" y="852"/>
                    </a:lnTo>
                    <a:lnTo>
                      <a:pt x="18" y="846"/>
                    </a:lnTo>
                    <a:lnTo>
                      <a:pt x="26" y="838"/>
                    </a:lnTo>
                    <a:lnTo>
                      <a:pt x="38" y="826"/>
                    </a:lnTo>
                    <a:lnTo>
                      <a:pt x="62" y="812"/>
                    </a:lnTo>
                    <a:lnTo>
                      <a:pt x="92" y="800"/>
                    </a:lnTo>
                    <a:lnTo>
                      <a:pt x="116" y="788"/>
                    </a:lnTo>
                    <a:lnTo>
                      <a:pt x="132" y="780"/>
                    </a:lnTo>
                    <a:lnTo>
                      <a:pt x="146" y="770"/>
                    </a:lnTo>
                    <a:lnTo>
                      <a:pt x="160" y="754"/>
                    </a:lnTo>
                    <a:lnTo>
                      <a:pt x="164" y="746"/>
                    </a:lnTo>
                    <a:lnTo>
                      <a:pt x="168" y="740"/>
                    </a:lnTo>
                    <a:lnTo>
                      <a:pt x="168" y="738"/>
                    </a:lnTo>
                    <a:lnTo>
                      <a:pt x="166" y="742"/>
                    </a:lnTo>
                    <a:lnTo>
                      <a:pt x="172" y="732"/>
                    </a:lnTo>
                    <a:lnTo>
                      <a:pt x="174" y="724"/>
                    </a:lnTo>
                    <a:lnTo>
                      <a:pt x="170" y="710"/>
                    </a:lnTo>
                    <a:lnTo>
                      <a:pt x="168" y="702"/>
                    </a:lnTo>
                    <a:lnTo>
                      <a:pt x="162" y="694"/>
                    </a:lnTo>
                    <a:lnTo>
                      <a:pt x="152" y="682"/>
                    </a:lnTo>
                    <a:lnTo>
                      <a:pt x="132" y="666"/>
                    </a:lnTo>
                    <a:lnTo>
                      <a:pt x="114" y="656"/>
                    </a:lnTo>
                    <a:lnTo>
                      <a:pt x="86" y="640"/>
                    </a:lnTo>
                    <a:lnTo>
                      <a:pt x="54" y="624"/>
                    </a:lnTo>
                    <a:lnTo>
                      <a:pt x="32" y="608"/>
                    </a:lnTo>
                    <a:lnTo>
                      <a:pt x="12" y="590"/>
                    </a:lnTo>
                    <a:lnTo>
                      <a:pt x="6" y="578"/>
                    </a:lnTo>
                    <a:lnTo>
                      <a:pt x="2" y="564"/>
                    </a:lnTo>
                    <a:lnTo>
                      <a:pt x="8" y="544"/>
                    </a:lnTo>
                    <a:lnTo>
                      <a:pt x="16" y="530"/>
                    </a:lnTo>
                    <a:lnTo>
                      <a:pt x="20" y="526"/>
                    </a:lnTo>
                    <a:lnTo>
                      <a:pt x="38" y="510"/>
                    </a:lnTo>
                    <a:lnTo>
                      <a:pt x="60" y="494"/>
                    </a:lnTo>
                    <a:lnTo>
                      <a:pt x="78" y="484"/>
                    </a:lnTo>
                    <a:lnTo>
                      <a:pt x="100" y="474"/>
                    </a:lnTo>
                    <a:lnTo>
                      <a:pt x="124" y="464"/>
                    </a:lnTo>
                    <a:lnTo>
                      <a:pt x="144" y="450"/>
                    </a:lnTo>
                    <a:lnTo>
                      <a:pt x="160" y="432"/>
                    </a:lnTo>
                    <a:lnTo>
                      <a:pt x="164" y="422"/>
                    </a:lnTo>
                    <a:lnTo>
                      <a:pt x="168" y="414"/>
                    </a:lnTo>
                    <a:lnTo>
                      <a:pt x="170" y="404"/>
                    </a:lnTo>
                    <a:lnTo>
                      <a:pt x="170" y="390"/>
                    </a:lnTo>
                    <a:lnTo>
                      <a:pt x="164" y="378"/>
                    </a:lnTo>
                    <a:lnTo>
                      <a:pt x="158" y="368"/>
                    </a:lnTo>
                    <a:lnTo>
                      <a:pt x="148" y="356"/>
                    </a:lnTo>
                    <a:lnTo>
                      <a:pt x="144" y="352"/>
                    </a:lnTo>
                    <a:lnTo>
                      <a:pt x="126" y="342"/>
                    </a:lnTo>
                    <a:lnTo>
                      <a:pt x="110" y="332"/>
                    </a:lnTo>
                    <a:lnTo>
                      <a:pt x="84" y="318"/>
                    </a:lnTo>
                    <a:lnTo>
                      <a:pt x="62" y="306"/>
                    </a:lnTo>
                    <a:lnTo>
                      <a:pt x="40" y="292"/>
                    </a:lnTo>
                    <a:lnTo>
                      <a:pt x="22" y="276"/>
                    </a:lnTo>
                    <a:lnTo>
                      <a:pt x="12" y="266"/>
                    </a:lnTo>
                    <a:lnTo>
                      <a:pt x="4" y="254"/>
                    </a:lnTo>
                    <a:lnTo>
                      <a:pt x="0" y="240"/>
                    </a:lnTo>
                    <a:lnTo>
                      <a:pt x="2" y="224"/>
                    </a:lnTo>
                    <a:lnTo>
                      <a:pt x="8" y="212"/>
                    </a:lnTo>
                    <a:lnTo>
                      <a:pt x="16" y="200"/>
                    </a:lnTo>
                    <a:lnTo>
                      <a:pt x="38" y="186"/>
                    </a:lnTo>
                    <a:lnTo>
                      <a:pt x="60" y="174"/>
                    </a:lnTo>
                    <a:lnTo>
                      <a:pt x="78" y="166"/>
                    </a:lnTo>
                    <a:lnTo>
                      <a:pt x="96" y="160"/>
                    </a:lnTo>
                    <a:lnTo>
                      <a:pt x="112" y="154"/>
                    </a:lnTo>
                    <a:lnTo>
                      <a:pt x="130" y="142"/>
                    </a:lnTo>
                    <a:lnTo>
                      <a:pt x="144" y="132"/>
                    </a:lnTo>
                    <a:lnTo>
                      <a:pt x="154" y="120"/>
                    </a:lnTo>
                    <a:lnTo>
                      <a:pt x="166" y="96"/>
                    </a:lnTo>
                    <a:lnTo>
                      <a:pt x="174" y="72"/>
                    </a:lnTo>
                    <a:lnTo>
                      <a:pt x="168" y="58"/>
                    </a:lnTo>
                    <a:lnTo>
                      <a:pt x="166" y="50"/>
                    </a:lnTo>
                    <a:lnTo>
                      <a:pt x="154" y="40"/>
                    </a:lnTo>
                    <a:lnTo>
                      <a:pt x="142" y="30"/>
                    </a:lnTo>
                    <a:lnTo>
                      <a:pt x="116" y="14"/>
                    </a:lnTo>
                    <a:lnTo>
                      <a:pt x="98" y="4"/>
                    </a:lnTo>
                    <a:lnTo>
                      <a:pt x="88" y="0"/>
                    </a:lnTo>
                  </a:path>
                </a:pathLst>
              </a:custGeom>
              <a:noFill/>
              <a:ln w="15875">
                <a:solidFill>
                  <a:srgbClr val="0096D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sz="1463"/>
              </a:p>
            </p:txBody>
          </p:sp>
        </p:grpSp>
        <p:pic>
          <p:nvPicPr>
            <p:cNvPr id="33" name="Picture 22">
              <a:extLst>
                <a:ext uri="{FF2B5EF4-FFF2-40B4-BE49-F238E27FC236}">
                  <a16:creationId xmlns:a16="http://schemas.microsoft.com/office/drawing/2014/main" id="{5F7D7ACA-21AB-4472-9B09-5C5568BCB59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5477" y="2928817"/>
              <a:ext cx="9144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5" name="Group 44">
            <a:extLst>
              <a:ext uri="{FF2B5EF4-FFF2-40B4-BE49-F238E27FC236}">
                <a16:creationId xmlns:a16="http://schemas.microsoft.com/office/drawing/2014/main" id="{C2A20076-5B68-47D2-A5F3-F97288E7EBEC}"/>
              </a:ext>
            </a:extLst>
          </p:cNvPr>
          <p:cNvGrpSpPr/>
          <p:nvPr/>
        </p:nvGrpSpPr>
        <p:grpSpPr>
          <a:xfrm>
            <a:off x="3785053" y="1669569"/>
            <a:ext cx="2635878" cy="2680602"/>
            <a:chOff x="835315" y="370977"/>
            <a:chExt cx="3244158" cy="3299203"/>
          </a:xfrm>
        </p:grpSpPr>
        <p:grpSp>
          <p:nvGrpSpPr>
            <p:cNvPr id="46" name="Group 45">
              <a:extLst>
                <a:ext uri="{FF2B5EF4-FFF2-40B4-BE49-F238E27FC236}">
                  <a16:creationId xmlns:a16="http://schemas.microsoft.com/office/drawing/2014/main" id="{43497A13-C776-4E9A-8664-831283FC8364}"/>
                </a:ext>
              </a:extLst>
            </p:cNvPr>
            <p:cNvGrpSpPr/>
            <p:nvPr/>
          </p:nvGrpSpPr>
          <p:grpSpPr>
            <a:xfrm>
              <a:off x="1911730" y="1709909"/>
              <a:ext cx="1128910" cy="781738"/>
              <a:chOff x="5528963" y="895412"/>
              <a:chExt cx="1128910" cy="781738"/>
            </a:xfrm>
          </p:grpSpPr>
          <p:pic>
            <p:nvPicPr>
              <p:cNvPr id="62" name="Picture 28" descr="AccessPoint">
                <a:extLst>
                  <a:ext uri="{FF2B5EF4-FFF2-40B4-BE49-F238E27FC236}">
                    <a16:creationId xmlns:a16="http://schemas.microsoft.com/office/drawing/2014/main" id="{B49E066A-6B0D-433B-B9D7-0C2DE54948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5880" y="895412"/>
                <a:ext cx="1040240" cy="45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Rectangle 62">
                <a:extLst>
                  <a:ext uri="{FF2B5EF4-FFF2-40B4-BE49-F238E27FC236}">
                    <a16:creationId xmlns:a16="http://schemas.microsoft.com/office/drawing/2014/main" id="{A69E45B9-CA94-4E2E-BD35-8D3B528DE466}"/>
                  </a:ext>
                </a:extLst>
              </p:cNvPr>
              <p:cNvSpPr/>
              <p:nvPr/>
            </p:nvSpPr>
            <p:spPr>
              <a:xfrm>
                <a:off x="5528963" y="1286431"/>
                <a:ext cx="1128910" cy="390719"/>
              </a:xfrm>
              <a:prstGeom prst="rect">
                <a:avLst/>
              </a:prstGeom>
            </p:spPr>
            <p:txBody>
              <a:bodyPr wrap="none">
                <a:spAutoFit/>
              </a:bodyPr>
              <a:lstStyle/>
              <a:p>
                <a:r>
                  <a:rPr lang="en-SG" sz="1463" dirty="0"/>
                  <a:t>E1200-AP</a:t>
                </a:r>
              </a:p>
            </p:txBody>
          </p:sp>
        </p:grpSp>
        <p:grpSp>
          <p:nvGrpSpPr>
            <p:cNvPr id="47" name="Group 34">
              <a:extLst>
                <a:ext uri="{FF2B5EF4-FFF2-40B4-BE49-F238E27FC236}">
                  <a16:creationId xmlns:a16="http://schemas.microsoft.com/office/drawing/2014/main" id="{C2D42879-17D2-43C7-8E8F-5B0311D02962}"/>
                </a:ext>
              </a:extLst>
            </p:cNvPr>
            <p:cNvGrpSpPr>
              <a:grpSpLocks noChangeAspect="1"/>
            </p:cNvGrpSpPr>
            <p:nvPr/>
          </p:nvGrpSpPr>
          <p:grpSpPr bwMode="auto">
            <a:xfrm>
              <a:off x="1557814" y="1159838"/>
              <a:ext cx="529141" cy="529141"/>
              <a:chOff x="3408" y="2592"/>
              <a:chExt cx="1540" cy="1542"/>
            </a:xfrm>
          </p:grpSpPr>
          <p:sp>
            <p:nvSpPr>
              <p:cNvPr id="59" name="AutoShape 33">
                <a:extLst>
                  <a:ext uri="{FF2B5EF4-FFF2-40B4-BE49-F238E27FC236}">
                    <a16:creationId xmlns:a16="http://schemas.microsoft.com/office/drawing/2014/main" id="{CC405397-329E-49D8-85CC-C941CC826922}"/>
                  </a:ext>
                </a:extLst>
              </p:cNvPr>
              <p:cNvSpPr>
                <a:spLocks noChangeAspect="1" noChangeArrowheads="1" noTextEdit="1"/>
              </p:cNvSpPr>
              <p:nvPr/>
            </p:nvSpPr>
            <p:spPr bwMode="auto">
              <a:xfrm>
                <a:off x="3408" y="2592"/>
                <a:ext cx="154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sz="1463"/>
              </a:p>
            </p:txBody>
          </p:sp>
          <p:sp>
            <p:nvSpPr>
              <p:cNvPr id="60" name="Freeform 35">
                <a:extLst>
                  <a:ext uri="{FF2B5EF4-FFF2-40B4-BE49-F238E27FC236}">
                    <a16:creationId xmlns:a16="http://schemas.microsoft.com/office/drawing/2014/main" id="{16A87727-C028-4570-A047-0ABBC9C748EE}"/>
                  </a:ext>
                </a:extLst>
              </p:cNvPr>
              <p:cNvSpPr>
                <a:spLocks/>
              </p:cNvSpPr>
              <p:nvPr/>
            </p:nvSpPr>
            <p:spPr bwMode="auto">
              <a:xfrm>
                <a:off x="3438" y="2606"/>
                <a:ext cx="1498" cy="1492"/>
              </a:xfrm>
              <a:custGeom>
                <a:avLst/>
                <a:gdLst>
                  <a:gd name="T0" fmla="*/ 56 w 1498"/>
                  <a:gd name="T1" fmla="*/ 2 h 1492"/>
                  <a:gd name="T2" fmla="*/ 108 w 1498"/>
                  <a:gd name="T3" fmla="*/ 6 h 1492"/>
                  <a:gd name="T4" fmla="*/ 132 w 1498"/>
                  <a:gd name="T5" fmla="*/ 48 h 1492"/>
                  <a:gd name="T6" fmla="*/ 120 w 1498"/>
                  <a:gd name="T7" fmla="*/ 112 h 1492"/>
                  <a:gd name="T8" fmla="*/ 96 w 1498"/>
                  <a:gd name="T9" fmla="*/ 194 h 1492"/>
                  <a:gd name="T10" fmla="*/ 112 w 1498"/>
                  <a:gd name="T11" fmla="*/ 250 h 1492"/>
                  <a:gd name="T12" fmla="*/ 156 w 1498"/>
                  <a:gd name="T13" fmla="*/ 266 h 1492"/>
                  <a:gd name="T14" fmla="*/ 206 w 1498"/>
                  <a:gd name="T15" fmla="*/ 254 h 1492"/>
                  <a:gd name="T16" fmla="*/ 284 w 1498"/>
                  <a:gd name="T17" fmla="*/ 236 h 1492"/>
                  <a:gd name="T18" fmla="*/ 348 w 1498"/>
                  <a:gd name="T19" fmla="*/ 250 h 1492"/>
                  <a:gd name="T20" fmla="*/ 356 w 1498"/>
                  <a:gd name="T21" fmla="*/ 284 h 1492"/>
                  <a:gd name="T22" fmla="*/ 342 w 1498"/>
                  <a:gd name="T23" fmla="*/ 352 h 1492"/>
                  <a:gd name="T24" fmla="*/ 322 w 1498"/>
                  <a:gd name="T25" fmla="*/ 422 h 1492"/>
                  <a:gd name="T26" fmla="*/ 334 w 1498"/>
                  <a:gd name="T27" fmla="*/ 472 h 1492"/>
                  <a:gd name="T28" fmla="*/ 376 w 1498"/>
                  <a:gd name="T29" fmla="*/ 492 h 1492"/>
                  <a:gd name="T30" fmla="*/ 452 w 1498"/>
                  <a:gd name="T31" fmla="*/ 470 h 1492"/>
                  <a:gd name="T32" fmla="*/ 508 w 1498"/>
                  <a:gd name="T33" fmla="*/ 456 h 1492"/>
                  <a:gd name="T34" fmla="*/ 548 w 1498"/>
                  <a:gd name="T35" fmla="*/ 458 h 1492"/>
                  <a:gd name="T36" fmla="*/ 580 w 1498"/>
                  <a:gd name="T37" fmla="*/ 480 h 1492"/>
                  <a:gd name="T38" fmla="*/ 580 w 1498"/>
                  <a:gd name="T39" fmla="*/ 546 h 1492"/>
                  <a:gd name="T40" fmla="*/ 554 w 1498"/>
                  <a:gd name="T41" fmla="*/ 642 h 1492"/>
                  <a:gd name="T42" fmla="*/ 556 w 1498"/>
                  <a:gd name="T43" fmla="*/ 692 h 1492"/>
                  <a:gd name="T44" fmla="*/ 592 w 1498"/>
                  <a:gd name="T45" fmla="*/ 718 h 1492"/>
                  <a:gd name="T46" fmla="*/ 646 w 1498"/>
                  <a:gd name="T47" fmla="*/ 708 h 1492"/>
                  <a:gd name="T48" fmla="*/ 718 w 1498"/>
                  <a:gd name="T49" fmla="*/ 684 h 1492"/>
                  <a:gd name="T50" fmla="*/ 780 w 1498"/>
                  <a:gd name="T51" fmla="*/ 686 h 1492"/>
                  <a:gd name="T52" fmla="*/ 806 w 1498"/>
                  <a:gd name="T53" fmla="*/ 702 h 1492"/>
                  <a:gd name="T54" fmla="*/ 816 w 1498"/>
                  <a:gd name="T55" fmla="*/ 744 h 1492"/>
                  <a:gd name="T56" fmla="*/ 790 w 1498"/>
                  <a:gd name="T57" fmla="*/ 824 h 1492"/>
                  <a:gd name="T58" fmla="*/ 776 w 1498"/>
                  <a:gd name="T59" fmla="*/ 884 h 1492"/>
                  <a:gd name="T60" fmla="*/ 782 w 1498"/>
                  <a:gd name="T61" fmla="*/ 910 h 1492"/>
                  <a:gd name="T62" fmla="*/ 796 w 1498"/>
                  <a:gd name="T63" fmla="*/ 930 h 1492"/>
                  <a:gd name="T64" fmla="*/ 822 w 1498"/>
                  <a:gd name="T65" fmla="*/ 942 h 1492"/>
                  <a:gd name="T66" fmla="*/ 858 w 1498"/>
                  <a:gd name="T67" fmla="*/ 942 h 1492"/>
                  <a:gd name="T68" fmla="*/ 940 w 1498"/>
                  <a:gd name="T69" fmla="*/ 914 h 1492"/>
                  <a:gd name="T70" fmla="*/ 994 w 1498"/>
                  <a:gd name="T71" fmla="*/ 910 h 1492"/>
                  <a:gd name="T72" fmla="*/ 1012 w 1498"/>
                  <a:gd name="T73" fmla="*/ 914 h 1492"/>
                  <a:gd name="T74" fmla="*/ 1026 w 1498"/>
                  <a:gd name="T75" fmla="*/ 920 h 1492"/>
                  <a:gd name="T76" fmla="*/ 1040 w 1498"/>
                  <a:gd name="T77" fmla="*/ 950 h 1492"/>
                  <a:gd name="T78" fmla="*/ 1032 w 1498"/>
                  <a:gd name="T79" fmla="*/ 1010 h 1492"/>
                  <a:gd name="T80" fmla="*/ 1008 w 1498"/>
                  <a:gd name="T81" fmla="*/ 1102 h 1492"/>
                  <a:gd name="T82" fmla="*/ 1018 w 1498"/>
                  <a:gd name="T83" fmla="*/ 1154 h 1492"/>
                  <a:gd name="T84" fmla="*/ 1058 w 1498"/>
                  <a:gd name="T85" fmla="*/ 1168 h 1492"/>
                  <a:gd name="T86" fmla="*/ 1128 w 1498"/>
                  <a:gd name="T87" fmla="*/ 1156 h 1492"/>
                  <a:gd name="T88" fmla="*/ 1198 w 1498"/>
                  <a:gd name="T89" fmla="*/ 1134 h 1492"/>
                  <a:gd name="T90" fmla="*/ 1242 w 1498"/>
                  <a:gd name="T91" fmla="*/ 1142 h 1492"/>
                  <a:gd name="T92" fmla="*/ 1264 w 1498"/>
                  <a:gd name="T93" fmla="*/ 1170 h 1492"/>
                  <a:gd name="T94" fmla="*/ 1268 w 1498"/>
                  <a:gd name="T95" fmla="*/ 1204 h 1492"/>
                  <a:gd name="T96" fmla="*/ 1250 w 1498"/>
                  <a:gd name="T97" fmla="*/ 1270 h 1492"/>
                  <a:gd name="T98" fmla="*/ 1234 w 1498"/>
                  <a:gd name="T99" fmla="*/ 1344 h 1492"/>
                  <a:gd name="T100" fmla="*/ 1246 w 1498"/>
                  <a:gd name="T101" fmla="*/ 1386 h 1492"/>
                  <a:gd name="T102" fmla="*/ 1284 w 1498"/>
                  <a:gd name="T103" fmla="*/ 1402 h 1492"/>
                  <a:gd name="T104" fmla="*/ 1354 w 1498"/>
                  <a:gd name="T105" fmla="*/ 1382 h 1492"/>
                  <a:gd name="T106" fmla="*/ 1406 w 1498"/>
                  <a:gd name="T107" fmla="*/ 1362 h 1492"/>
                  <a:gd name="T108" fmla="*/ 1464 w 1498"/>
                  <a:gd name="T109" fmla="*/ 1368 h 1492"/>
                  <a:gd name="T110" fmla="*/ 1498 w 1498"/>
                  <a:gd name="T111" fmla="*/ 1402 h 1492"/>
                  <a:gd name="T112" fmla="*/ 1488 w 1498"/>
                  <a:gd name="T113" fmla="*/ 1462 h 149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98"/>
                  <a:gd name="T172" fmla="*/ 0 h 1492"/>
                  <a:gd name="T173" fmla="*/ 1498 w 1498"/>
                  <a:gd name="T174" fmla="*/ 1492 h 149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98" h="1492">
                    <a:moveTo>
                      <a:pt x="0" y="22"/>
                    </a:moveTo>
                    <a:lnTo>
                      <a:pt x="24" y="12"/>
                    </a:lnTo>
                    <a:lnTo>
                      <a:pt x="56" y="2"/>
                    </a:lnTo>
                    <a:lnTo>
                      <a:pt x="72" y="0"/>
                    </a:lnTo>
                    <a:lnTo>
                      <a:pt x="92" y="0"/>
                    </a:lnTo>
                    <a:lnTo>
                      <a:pt x="108" y="6"/>
                    </a:lnTo>
                    <a:lnTo>
                      <a:pt x="120" y="18"/>
                    </a:lnTo>
                    <a:lnTo>
                      <a:pt x="128" y="30"/>
                    </a:lnTo>
                    <a:lnTo>
                      <a:pt x="132" y="48"/>
                    </a:lnTo>
                    <a:lnTo>
                      <a:pt x="132" y="68"/>
                    </a:lnTo>
                    <a:lnTo>
                      <a:pt x="130" y="88"/>
                    </a:lnTo>
                    <a:lnTo>
                      <a:pt x="120" y="112"/>
                    </a:lnTo>
                    <a:lnTo>
                      <a:pt x="110" y="142"/>
                    </a:lnTo>
                    <a:lnTo>
                      <a:pt x="102" y="166"/>
                    </a:lnTo>
                    <a:lnTo>
                      <a:pt x="96" y="194"/>
                    </a:lnTo>
                    <a:lnTo>
                      <a:pt x="96" y="214"/>
                    </a:lnTo>
                    <a:lnTo>
                      <a:pt x="100" y="234"/>
                    </a:lnTo>
                    <a:lnTo>
                      <a:pt x="112" y="250"/>
                    </a:lnTo>
                    <a:lnTo>
                      <a:pt x="120" y="256"/>
                    </a:lnTo>
                    <a:lnTo>
                      <a:pt x="130" y="262"/>
                    </a:lnTo>
                    <a:lnTo>
                      <a:pt x="156" y="266"/>
                    </a:lnTo>
                    <a:lnTo>
                      <a:pt x="152" y="266"/>
                    </a:lnTo>
                    <a:lnTo>
                      <a:pt x="176" y="264"/>
                    </a:lnTo>
                    <a:lnTo>
                      <a:pt x="206" y="254"/>
                    </a:lnTo>
                    <a:lnTo>
                      <a:pt x="234" y="248"/>
                    </a:lnTo>
                    <a:lnTo>
                      <a:pt x="262" y="240"/>
                    </a:lnTo>
                    <a:lnTo>
                      <a:pt x="284" y="236"/>
                    </a:lnTo>
                    <a:lnTo>
                      <a:pt x="308" y="234"/>
                    </a:lnTo>
                    <a:lnTo>
                      <a:pt x="330" y="240"/>
                    </a:lnTo>
                    <a:lnTo>
                      <a:pt x="348" y="250"/>
                    </a:lnTo>
                    <a:lnTo>
                      <a:pt x="354" y="262"/>
                    </a:lnTo>
                    <a:lnTo>
                      <a:pt x="356" y="272"/>
                    </a:lnTo>
                    <a:lnTo>
                      <a:pt x="356" y="284"/>
                    </a:lnTo>
                    <a:lnTo>
                      <a:pt x="358" y="296"/>
                    </a:lnTo>
                    <a:lnTo>
                      <a:pt x="352" y="322"/>
                    </a:lnTo>
                    <a:lnTo>
                      <a:pt x="342" y="352"/>
                    </a:lnTo>
                    <a:lnTo>
                      <a:pt x="336" y="372"/>
                    </a:lnTo>
                    <a:lnTo>
                      <a:pt x="328" y="392"/>
                    </a:lnTo>
                    <a:lnTo>
                      <a:pt x="322" y="422"/>
                    </a:lnTo>
                    <a:lnTo>
                      <a:pt x="324" y="446"/>
                    </a:lnTo>
                    <a:lnTo>
                      <a:pt x="328" y="460"/>
                    </a:lnTo>
                    <a:lnTo>
                      <a:pt x="334" y="472"/>
                    </a:lnTo>
                    <a:lnTo>
                      <a:pt x="346" y="482"/>
                    </a:lnTo>
                    <a:lnTo>
                      <a:pt x="360" y="488"/>
                    </a:lnTo>
                    <a:lnTo>
                      <a:pt x="376" y="492"/>
                    </a:lnTo>
                    <a:lnTo>
                      <a:pt x="396" y="488"/>
                    </a:lnTo>
                    <a:lnTo>
                      <a:pt x="420" y="482"/>
                    </a:lnTo>
                    <a:lnTo>
                      <a:pt x="452" y="470"/>
                    </a:lnTo>
                    <a:lnTo>
                      <a:pt x="480" y="460"/>
                    </a:lnTo>
                    <a:lnTo>
                      <a:pt x="494" y="458"/>
                    </a:lnTo>
                    <a:lnTo>
                      <a:pt x="508" y="456"/>
                    </a:lnTo>
                    <a:lnTo>
                      <a:pt x="524" y="456"/>
                    </a:lnTo>
                    <a:lnTo>
                      <a:pt x="532" y="456"/>
                    </a:lnTo>
                    <a:lnTo>
                      <a:pt x="548" y="458"/>
                    </a:lnTo>
                    <a:lnTo>
                      <a:pt x="562" y="462"/>
                    </a:lnTo>
                    <a:lnTo>
                      <a:pt x="574" y="470"/>
                    </a:lnTo>
                    <a:lnTo>
                      <a:pt x="580" y="480"/>
                    </a:lnTo>
                    <a:lnTo>
                      <a:pt x="586" y="496"/>
                    </a:lnTo>
                    <a:lnTo>
                      <a:pt x="588" y="518"/>
                    </a:lnTo>
                    <a:lnTo>
                      <a:pt x="580" y="546"/>
                    </a:lnTo>
                    <a:lnTo>
                      <a:pt x="568" y="590"/>
                    </a:lnTo>
                    <a:lnTo>
                      <a:pt x="558" y="620"/>
                    </a:lnTo>
                    <a:lnTo>
                      <a:pt x="554" y="642"/>
                    </a:lnTo>
                    <a:lnTo>
                      <a:pt x="552" y="658"/>
                    </a:lnTo>
                    <a:lnTo>
                      <a:pt x="552" y="682"/>
                    </a:lnTo>
                    <a:lnTo>
                      <a:pt x="556" y="692"/>
                    </a:lnTo>
                    <a:lnTo>
                      <a:pt x="562" y="702"/>
                    </a:lnTo>
                    <a:lnTo>
                      <a:pt x="576" y="712"/>
                    </a:lnTo>
                    <a:lnTo>
                      <a:pt x="592" y="718"/>
                    </a:lnTo>
                    <a:lnTo>
                      <a:pt x="608" y="716"/>
                    </a:lnTo>
                    <a:lnTo>
                      <a:pt x="628" y="714"/>
                    </a:lnTo>
                    <a:lnTo>
                      <a:pt x="646" y="708"/>
                    </a:lnTo>
                    <a:lnTo>
                      <a:pt x="666" y="702"/>
                    </a:lnTo>
                    <a:lnTo>
                      <a:pt x="688" y="694"/>
                    </a:lnTo>
                    <a:lnTo>
                      <a:pt x="718" y="684"/>
                    </a:lnTo>
                    <a:lnTo>
                      <a:pt x="744" y="680"/>
                    </a:lnTo>
                    <a:lnTo>
                      <a:pt x="764" y="682"/>
                    </a:lnTo>
                    <a:lnTo>
                      <a:pt x="780" y="686"/>
                    </a:lnTo>
                    <a:lnTo>
                      <a:pt x="790" y="690"/>
                    </a:lnTo>
                    <a:lnTo>
                      <a:pt x="800" y="694"/>
                    </a:lnTo>
                    <a:lnTo>
                      <a:pt x="806" y="702"/>
                    </a:lnTo>
                    <a:lnTo>
                      <a:pt x="812" y="716"/>
                    </a:lnTo>
                    <a:lnTo>
                      <a:pt x="816" y="734"/>
                    </a:lnTo>
                    <a:lnTo>
                      <a:pt x="816" y="744"/>
                    </a:lnTo>
                    <a:lnTo>
                      <a:pt x="812" y="758"/>
                    </a:lnTo>
                    <a:lnTo>
                      <a:pt x="802" y="794"/>
                    </a:lnTo>
                    <a:lnTo>
                      <a:pt x="790" y="824"/>
                    </a:lnTo>
                    <a:lnTo>
                      <a:pt x="784" y="844"/>
                    </a:lnTo>
                    <a:lnTo>
                      <a:pt x="778" y="860"/>
                    </a:lnTo>
                    <a:lnTo>
                      <a:pt x="776" y="884"/>
                    </a:lnTo>
                    <a:lnTo>
                      <a:pt x="778" y="898"/>
                    </a:lnTo>
                    <a:lnTo>
                      <a:pt x="778" y="904"/>
                    </a:lnTo>
                    <a:lnTo>
                      <a:pt x="782" y="910"/>
                    </a:lnTo>
                    <a:lnTo>
                      <a:pt x="784" y="918"/>
                    </a:lnTo>
                    <a:lnTo>
                      <a:pt x="788" y="926"/>
                    </a:lnTo>
                    <a:lnTo>
                      <a:pt x="796" y="930"/>
                    </a:lnTo>
                    <a:lnTo>
                      <a:pt x="804" y="936"/>
                    </a:lnTo>
                    <a:lnTo>
                      <a:pt x="812" y="940"/>
                    </a:lnTo>
                    <a:lnTo>
                      <a:pt x="822" y="942"/>
                    </a:lnTo>
                    <a:lnTo>
                      <a:pt x="828" y="944"/>
                    </a:lnTo>
                    <a:lnTo>
                      <a:pt x="840" y="944"/>
                    </a:lnTo>
                    <a:lnTo>
                      <a:pt x="858" y="942"/>
                    </a:lnTo>
                    <a:lnTo>
                      <a:pt x="884" y="936"/>
                    </a:lnTo>
                    <a:lnTo>
                      <a:pt x="914" y="924"/>
                    </a:lnTo>
                    <a:lnTo>
                      <a:pt x="940" y="914"/>
                    </a:lnTo>
                    <a:lnTo>
                      <a:pt x="956" y="910"/>
                    </a:lnTo>
                    <a:lnTo>
                      <a:pt x="974" y="908"/>
                    </a:lnTo>
                    <a:lnTo>
                      <a:pt x="994" y="910"/>
                    </a:lnTo>
                    <a:lnTo>
                      <a:pt x="1004" y="910"/>
                    </a:lnTo>
                    <a:lnTo>
                      <a:pt x="1010" y="912"/>
                    </a:lnTo>
                    <a:lnTo>
                      <a:pt x="1012" y="914"/>
                    </a:lnTo>
                    <a:lnTo>
                      <a:pt x="1008" y="912"/>
                    </a:lnTo>
                    <a:lnTo>
                      <a:pt x="1018" y="916"/>
                    </a:lnTo>
                    <a:lnTo>
                      <a:pt x="1026" y="920"/>
                    </a:lnTo>
                    <a:lnTo>
                      <a:pt x="1034" y="932"/>
                    </a:lnTo>
                    <a:lnTo>
                      <a:pt x="1038" y="940"/>
                    </a:lnTo>
                    <a:lnTo>
                      <a:pt x="1040" y="950"/>
                    </a:lnTo>
                    <a:lnTo>
                      <a:pt x="1040" y="964"/>
                    </a:lnTo>
                    <a:lnTo>
                      <a:pt x="1038" y="990"/>
                    </a:lnTo>
                    <a:lnTo>
                      <a:pt x="1032" y="1010"/>
                    </a:lnTo>
                    <a:lnTo>
                      <a:pt x="1024" y="1040"/>
                    </a:lnTo>
                    <a:lnTo>
                      <a:pt x="1012" y="1074"/>
                    </a:lnTo>
                    <a:lnTo>
                      <a:pt x="1008" y="1102"/>
                    </a:lnTo>
                    <a:lnTo>
                      <a:pt x="1006" y="1128"/>
                    </a:lnTo>
                    <a:lnTo>
                      <a:pt x="1010" y="1140"/>
                    </a:lnTo>
                    <a:lnTo>
                      <a:pt x="1018" y="1154"/>
                    </a:lnTo>
                    <a:lnTo>
                      <a:pt x="1036" y="1164"/>
                    </a:lnTo>
                    <a:lnTo>
                      <a:pt x="1052" y="1168"/>
                    </a:lnTo>
                    <a:lnTo>
                      <a:pt x="1058" y="1168"/>
                    </a:lnTo>
                    <a:lnTo>
                      <a:pt x="1082" y="1166"/>
                    </a:lnTo>
                    <a:lnTo>
                      <a:pt x="1108" y="1162"/>
                    </a:lnTo>
                    <a:lnTo>
                      <a:pt x="1128" y="1156"/>
                    </a:lnTo>
                    <a:lnTo>
                      <a:pt x="1150" y="1148"/>
                    </a:lnTo>
                    <a:lnTo>
                      <a:pt x="1174" y="1140"/>
                    </a:lnTo>
                    <a:lnTo>
                      <a:pt x="1198" y="1134"/>
                    </a:lnTo>
                    <a:lnTo>
                      <a:pt x="1222" y="1136"/>
                    </a:lnTo>
                    <a:lnTo>
                      <a:pt x="1232" y="1140"/>
                    </a:lnTo>
                    <a:lnTo>
                      <a:pt x="1242" y="1142"/>
                    </a:lnTo>
                    <a:lnTo>
                      <a:pt x="1250" y="1148"/>
                    </a:lnTo>
                    <a:lnTo>
                      <a:pt x="1258" y="1158"/>
                    </a:lnTo>
                    <a:lnTo>
                      <a:pt x="1264" y="1170"/>
                    </a:lnTo>
                    <a:lnTo>
                      <a:pt x="1268" y="1182"/>
                    </a:lnTo>
                    <a:lnTo>
                      <a:pt x="1268" y="1198"/>
                    </a:lnTo>
                    <a:lnTo>
                      <a:pt x="1268" y="1204"/>
                    </a:lnTo>
                    <a:lnTo>
                      <a:pt x="1262" y="1224"/>
                    </a:lnTo>
                    <a:lnTo>
                      <a:pt x="1258" y="1242"/>
                    </a:lnTo>
                    <a:lnTo>
                      <a:pt x="1250" y="1270"/>
                    </a:lnTo>
                    <a:lnTo>
                      <a:pt x="1242" y="1294"/>
                    </a:lnTo>
                    <a:lnTo>
                      <a:pt x="1236" y="1320"/>
                    </a:lnTo>
                    <a:lnTo>
                      <a:pt x="1234" y="1344"/>
                    </a:lnTo>
                    <a:lnTo>
                      <a:pt x="1236" y="1358"/>
                    </a:lnTo>
                    <a:lnTo>
                      <a:pt x="1238" y="1372"/>
                    </a:lnTo>
                    <a:lnTo>
                      <a:pt x="1246" y="1386"/>
                    </a:lnTo>
                    <a:lnTo>
                      <a:pt x="1258" y="1394"/>
                    </a:lnTo>
                    <a:lnTo>
                      <a:pt x="1272" y="1400"/>
                    </a:lnTo>
                    <a:lnTo>
                      <a:pt x="1284" y="1402"/>
                    </a:lnTo>
                    <a:lnTo>
                      <a:pt x="1310" y="1396"/>
                    </a:lnTo>
                    <a:lnTo>
                      <a:pt x="1334" y="1388"/>
                    </a:lnTo>
                    <a:lnTo>
                      <a:pt x="1354" y="1382"/>
                    </a:lnTo>
                    <a:lnTo>
                      <a:pt x="1370" y="1372"/>
                    </a:lnTo>
                    <a:lnTo>
                      <a:pt x="1386" y="1368"/>
                    </a:lnTo>
                    <a:lnTo>
                      <a:pt x="1406" y="1362"/>
                    </a:lnTo>
                    <a:lnTo>
                      <a:pt x="1426" y="1360"/>
                    </a:lnTo>
                    <a:lnTo>
                      <a:pt x="1440" y="1360"/>
                    </a:lnTo>
                    <a:lnTo>
                      <a:pt x="1464" y="1368"/>
                    </a:lnTo>
                    <a:lnTo>
                      <a:pt x="1486" y="1380"/>
                    </a:lnTo>
                    <a:lnTo>
                      <a:pt x="1494" y="1396"/>
                    </a:lnTo>
                    <a:lnTo>
                      <a:pt x="1498" y="1402"/>
                    </a:lnTo>
                    <a:lnTo>
                      <a:pt x="1496" y="1418"/>
                    </a:lnTo>
                    <a:lnTo>
                      <a:pt x="1494" y="1434"/>
                    </a:lnTo>
                    <a:lnTo>
                      <a:pt x="1488" y="1462"/>
                    </a:lnTo>
                    <a:lnTo>
                      <a:pt x="1482" y="1482"/>
                    </a:lnTo>
                    <a:lnTo>
                      <a:pt x="1478" y="1492"/>
                    </a:lnTo>
                  </a:path>
                </a:pathLst>
              </a:custGeom>
              <a:noFill/>
              <a:ln w="38100">
                <a:solidFill>
                  <a:srgbClr val="0096D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sz="1463"/>
              </a:p>
            </p:txBody>
          </p:sp>
          <p:sp>
            <p:nvSpPr>
              <p:cNvPr id="61" name="Freeform 36">
                <a:extLst>
                  <a:ext uri="{FF2B5EF4-FFF2-40B4-BE49-F238E27FC236}">
                    <a16:creationId xmlns:a16="http://schemas.microsoft.com/office/drawing/2014/main" id="{D92AA460-F8E3-49C8-B4CD-6555BEBA3F08}"/>
                  </a:ext>
                </a:extLst>
              </p:cNvPr>
              <p:cNvSpPr>
                <a:spLocks/>
              </p:cNvSpPr>
              <p:nvPr/>
            </p:nvSpPr>
            <p:spPr bwMode="auto">
              <a:xfrm>
                <a:off x="3420" y="2622"/>
                <a:ext cx="1492" cy="1498"/>
              </a:xfrm>
              <a:custGeom>
                <a:avLst/>
                <a:gdLst>
                  <a:gd name="T0" fmla="*/ 2 w 1492"/>
                  <a:gd name="T1" fmla="*/ 56 h 1498"/>
                  <a:gd name="T2" fmla="*/ 6 w 1492"/>
                  <a:gd name="T3" fmla="*/ 108 h 1498"/>
                  <a:gd name="T4" fmla="*/ 48 w 1492"/>
                  <a:gd name="T5" fmla="*/ 132 h 1498"/>
                  <a:gd name="T6" fmla="*/ 112 w 1492"/>
                  <a:gd name="T7" fmla="*/ 120 h 1498"/>
                  <a:gd name="T8" fmla="*/ 194 w 1492"/>
                  <a:gd name="T9" fmla="*/ 96 h 1498"/>
                  <a:gd name="T10" fmla="*/ 250 w 1492"/>
                  <a:gd name="T11" fmla="*/ 112 h 1498"/>
                  <a:gd name="T12" fmla="*/ 266 w 1492"/>
                  <a:gd name="T13" fmla="*/ 156 h 1498"/>
                  <a:gd name="T14" fmla="*/ 254 w 1492"/>
                  <a:gd name="T15" fmla="*/ 206 h 1498"/>
                  <a:gd name="T16" fmla="*/ 236 w 1492"/>
                  <a:gd name="T17" fmla="*/ 284 h 1498"/>
                  <a:gd name="T18" fmla="*/ 250 w 1492"/>
                  <a:gd name="T19" fmla="*/ 348 h 1498"/>
                  <a:gd name="T20" fmla="*/ 284 w 1492"/>
                  <a:gd name="T21" fmla="*/ 356 h 1498"/>
                  <a:gd name="T22" fmla="*/ 352 w 1492"/>
                  <a:gd name="T23" fmla="*/ 342 h 1498"/>
                  <a:gd name="T24" fmla="*/ 422 w 1492"/>
                  <a:gd name="T25" fmla="*/ 322 h 1498"/>
                  <a:gd name="T26" fmla="*/ 472 w 1492"/>
                  <a:gd name="T27" fmla="*/ 334 h 1498"/>
                  <a:gd name="T28" fmla="*/ 492 w 1492"/>
                  <a:gd name="T29" fmla="*/ 376 h 1498"/>
                  <a:gd name="T30" fmla="*/ 470 w 1492"/>
                  <a:gd name="T31" fmla="*/ 452 h 1498"/>
                  <a:gd name="T32" fmla="*/ 456 w 1492"/>
                  <a:gd name="T33" fmla="*/ 508 h 1498"/>
                  <a:gd name="T34" fmla="*/ 458 w 1492"/>
                  <a:gd name="T35" fmla="*/ 548 h 1498"/>
                  <a:gd name="T36" fmla="*/ 480 w 1492"/>
                  <a:gd name="T37" fmla="*/ 580 h 1498"/>
                  <a:gd name="T38" fmla="*/ 546 w 1492"/>
                  <a:gd name="T39" fmla="*/ 580 h 1498"/>
                  <a:gd name="T40" fmla="*/ 642 w 1492"/>
                  <a:gd name="T41" fmla="*/ 554 h 1498"/>
                  <a:gd name="T42" fmla="*/ 692 w 1492"/>
                  <a:gd name="T43" fmla="*/ 556 h 1498"/>
                  <a:gd name="T44" fmla="*/ 718 w 1492"/>
                  <a:gd name="T45" fmla="*/ 592 h 1498"/>
                  <a:gd name="T46" fmla="*/ 708 w 1492"/>
                  <a:gd name="T47" fmla="*/ 646 h 1498"/>
                  <a:gd name="T48" fmla="*/ 684 w 1492"/>
                  <a:gd name="T49" fmla="*/ 718 h 1498"/>
                  <a:gd name="T50" fmla="*/ 686 w 1492"/>
                  <a:gd name="T51" fmla="*/ 780 h 1498"/>
                  <a:gd name="T52" fmla="*/ 702 w 1492"/>
                  <a:gd name="T53" fmla="*/ 806 h 1498"/>
                  <a:gd name="T54" fmla="*/ 744 w 1492"/>
                  <a:gd name="T55" fmla="*/ 816 h 1498"/>
                  <a:gd name="T56" fmla="*/ 824 w 1492"/>
                  <a:gd name="T57" fmla="*/ 790 h 1498"/>
                  <a:gd name="T58" fmla="*/ 884 w 1492"/>
                  <a:gd name="T59" fmla="*/ 776 h 1498"/>
                  <a:gd name="T60" fmla="*/ 910 w 1492"/>
                  <a:gd name="T61" fmla="*/ 782 h 1498"/>
                  <a:gd name="T62" fmla="*/ 930 w 1492"/>
                  <a:gd name="T63" fmla="*/ 796 h 1498"/>
                  <a:gd name="T64" fmla="*/ 942 w 1492"/>
                  <a:gd name="T65" fmla="*/ 822 h 1498"/>
                  <a:gd name="T66" fmla="*/ 942 w 1492"/>
                  <a:gd name="T67" fmla="*/ 858 h 1498"/>
                  <a:gd name="T68" fmla="*/ 914 w 1492"/>
                  <a:gd name="T69" fmla="*/ 940 h 1498"/>
                  <a:gd name="T70" fmla="*/ 910 w 1492"/>
                  <a:gd name="T71" fmla="*/ 994 h 1498"/>
                  <a:gd name="T72" fmla="*/ 914 w 1492"/>
                  <a:gd name="T73" fmla="*/ 1012 h 1498"/>
                  <a:gd name="T74" fmla="*/ 920 w 1492"/>
                  <a:gd name="T75" fmla="*/ 1026 h 1498"/>
                  <a:gd name="T76" fmla="*/ 950 w 1492"/>
                  <a:gd name="T77" fmla="*/ 1040 h 1498"/>
                  <a:gd name="T78" fmla="*/ 1010 w 1492"/>
                  <a:gd name="T79" fmla="*/ 1032 h 1498"/>
                  <a:gd name="T80" fmla="*/ 1102 w 1492"/>
                  <a:gd name="T81" fmla="*/ 1008 h 1498"/>
                  <a:gd name="T82" fmla="*/ 1154 w 1492"/>
                  <a:gd name="T83" fmla="*/ 1018 h 1498"/>
                  <a:gd name="T84" fmla="*/ 1168 w 1492"/>
                  <a:gd name="T85" fmla="*/ 1058 h 1498"/>
                  <a:gd name="T86" fmla="*/ 1156 w 1492"/>
                  <a:gd name="T87" fmla="*/ 1128 h 1498"/>
                  <a:gd name="T88" fmla="*/ 1134 w 1492"/>
                  <a:gd name="T89" fmla="*/ 1198 h 1498"/>
                  <a:gd name="T90" fmla="*/ 1142 w 1492"/>
                  <a:gd name="T91" fmla="*/ 1242 h 1498"/>
                  <a:gd name="T92" fmla="*/ 1170 w 1492"/>
                  <a:gd name="T93" fmla="*/ 1264 h 1498"/>
                  <a:gd name="T94" fmla="*/ 1204 w 1492"/>
                  <a:gd name="T95" fmla="*/ 1268 h 1498"/>
                  <a:gd name="T96" fmla="*/ 1270 w 1492"/>
                  <a:gd name="T97" fmla="*/ 1250 h 1498"/>
                  <a:gd name="T98" fmla="*/ 1344 w 1492"/>
                  <a:gd name="T99" fmla="*/ 1234 h 1498"/>
                  <a:gd name="T100" fmla="*/ 1386 w 1492"/>
                  <a:gd name="T101" fmla="*/ 1246 h 1498"/>
                  <a:gd name="T102" fmla="*/ 1402 w 1492"/>
                  <a:gd name="T103" fmla="*/ 1284 h 1498"/>
                  <a:gd name="T104" fmla="*/ 1382 w 1492"/>
                  <a:gd name="T105" fmla="*/ 1354 h 1498"/>
                  <a:gd name="T106" fmla="*/ 1362 w 1492"/>
                  <a:gd name="T107" fmla="*/ 1406 h 1498"/>
                  <a:gd name="T108" fmla="*/ 1368 w 1492"/>
                  <a:gd name="T109" fmla="*/ 1464 h 1498"/>
                  <a:gd name="T110" fmla="*/ 1402 w 1492"/>
                  <a:gd name="T111" fmla="*/ 1498 h 1498"/>
                  <a:gd name="T112" fmla="*/ 1462 w 1492"/>
                  <a:gd name="T113" fmla="*/ 1488 h 14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92"/>
                  <a:gd name="T172" fmla="*/ 0 h 1498"/>
                  <a:gd name="T173" fmla="*/ 1492 w 1492"/>
                  <a:gd name="T174" fmla="*/ 1498 h 14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92" h="1498">
                    <a:moveTo>
                      <a:pt x="22" y="0"/>
                    </a:moveTo>
                    <a:lnTo>
                      <a:pt x="12" y="24"/>
                    </a:lnTo>
                    <a:lnTo>
                      <a:pt x="2" y="56"/>
                    </a:lnTo>
                    <a:lnTo>
                      <a:pt x="0" y="72"/>
                    </a:lnTo>
                    <a:lnTo>
                      <a:pt x="0" y="92"/>
                    </a:lnTo>
                    <a:lnTo>
                      <a:pt x="6" y="108"/>
                    </a:lnTo>
                    <a:lnTo>
                      <a:pt x="18" y="120"/>
                    </a:lnTo>
                    <a:lnTo>
                      <a:pt x="30" y="128"/>
                    </a:lnTo>
                    <a:lnTo>
                      <a:pt x="48" y="132"/>
                    </a:lnTo>
                    <a:lnTo>
                      <a:pt x="68" y="132"/>
                    </a:lnTo>
                    <a:lnTo>
                      <a:pt x="88" y="130"/>
                    </a:lnTo>
                    <a:lnTo>
                      <a:pt x="112" y="120"/>
                    </a:lnTo>
                    <a:lnTo>
                      <a:pt x="142" y="110"/>
                    </a:lnTo>
                    <a:lnTo>
                      <a:pt x="166" y="102"/>
                    </a:lnTo>
                    <a:lnTo>
                      <a:pt x="194" y="96"/>
                    </a:lnTo>
                    <a:lnTo>
                      <a:pt x="214" y="96"/>
                    </a:lnTo>
                    <a:lnTo>
                      <a:pt x="234" y="100"/>
                    </a:lnTo>
                    <a:lnTo>
                      <a:pt x="250" y="112"/>
                    </a:lnTo>
                    <a:lnTo>
                      <a:pt x="256" y="120"/>
                    </a:lnTo>
                    <a:lnTo>
                      <a:pt x="262" y="130"/>
                    </a:lnTo>
                    <a:lnTo>
                      <a:pt x="266" y="156"/>
                    </a:lnTo>
                    <a:lnTo>
                      <a:pt x="266" y="152"/>
                    </a:lnTo>
                    <a:lnTo>
                      <a:pt x="264" y="176"/>
                    </a:lnTo>
                    <a:lnTo>
                      <a:pt x="254" y="206"/>
                    </a:lnTo>
                    <a:lnTo>
                      <a:pt x="248" y="234"/>
                    </a:lnTo>
                    <a:lnTo>
                      <a:pt x="240" y="262"/>
                    </a:lnTo>
                    <a:lnTo>
                      <a:pt x="236" y="284"/>
                    </a:lnTo>
                    <a:lnTo>
                      <a:pt x="234" y="308"/>
                    </a:lnTo>
                    <a:lnTo>
                      <a:pt x="240" y="330"/>
                    </a:lnTo>
                    <a:lnTo>
                      <a:pt x="250" y="348"/>
                    </a:lnTo>
                    <a:lnTo>
                      <a:pt x="262" y="354"/>
                    </a:lnTo>
                    <a:lnTo>
                      <a:pt x="272" y="356"/>
                    </a:lnTo>
                    <a:lnTo>
                      <a:pt x="284" y="356"/>
                    </a:lnTo>
                    <a:lnTo>
                      <a:pt x="296" y="358"/>
                    </a:lnTo>
                    <a:lnTo>
                      <a:pt x="322" y="352"/>
                    </a:lnTo>
                    <a:lnTo>
                      <a:pt x="352" y="342"/>
                    </a:lnTo>
                    <a:lnTo>
                      <a:pt x="372" y="336"/>
                    </a:lnTo>
                    <a:lnTo>
                      <a:pt x="392" y="328"/>
                    </a:lnTo>
                    <a:lnTo>
                      <a:pt x="422" y="322"/>
                    </a:lnTo>
                    <a:lnTo>
                      <a:pt x="446" y="324"/>
                    </a:lnTo>
                    <a:lnTo>
                      <a:pt x="460" y="328"/>
                    </a:lnTo>
                    <a:lnTo>
                      <a:pt x="472" y="334"/>
                    </a:lnTo>
                    <a:lnTo>
                      <a:pt x="482" y="346"/>
                    </a:lnTo>
                    <a:lnTo>
                      <a:pt x="488" y="360"/>
                    </a:lnTo>
                    <a:lnTo>
                      <a:pt x="492" y="376"/>
                    </a:lnTo>
                    <a:lnTo>
                      <a:pt x="488" y="396"/>
                    </a:lnTo>
                    <a:lnTo>
                      <a:pt x="482" y="420"/>
                    </a:lnTo>
                    <a:lnTo>
                      <a:pt x="470" y="452"/>
                    </a:lnTo>
                    <a:lnTo>
                      <a:pt x="460" y="480"/>
                    </a:lnTo>
                    <a:lnTo>
                      <a:pt x="458" y="494"/>
                    </a:lnTo>
                    <a:lnTo>
                      <a:pt x="456" y="508"/>
                    </a:lnTo>
                    <a:lnTo>
                      <a:pt x="456" y="524"/>
                    </a:lnTo>
                    <a:lnTo>
                      <a:pt x="456" y="532"/>
                    </a:lnTo>
                    <a:lnTo>
                      <a:pt x="458" y="548"/>
                    </a:lnTo>
                    <a:lnTo>
                      <a:pt x="462" y="562"/>
                    </a:lnTo>
                    <a:lnTo>
                      <a:pt x="470" y="574"/>
                    </a:lnTo>
                    <a:lnTo>
                      <a:pt x="480" y="580"/>
                    </a:lnTo>
                    <a:lnTo>
                      <a:pt x="496" y="586"/>
                    </a:lnTo>
                    <a:lnTo>
                      <a:pt x="518" y="588"/>
                    </a:lnTo>
                    <a:lnTo>
                      <a:pt x="546" y="580"/>
                    </a:lnTo>
                    <a:lnTo>
                      <a:pt x="590" y="568"/>
                    </a:lnTo>
                    <a:lnTo>
                      <a:pt x="620" y="558"/>
                    </a:lnTo>
                    <a:lnTo>
                      <a:pt x="642" y="554"/>
                    </a:lnTo>
                    <a:lnTo>
                      <a:pt x="658" y="552"/>
                    </a:lnTo>
                    <a:lnTo>
                      <a:pt x="682" y="552"/>
                    </a:lnTo>
                    <a:lnTo>
                      <a:pt x="692" y="556"/>
                    </a:lnTo>
                    <a:lnTo>
                      <a:pt x="702" y="562"/>
                    </a:lnTo>
                    <a:lnTo>
                      <a:pt x="712" y="576"/>
                    </a:lnTo>
                    <a:lnTo>
                      <a:pt x="718" y="592"/>
                    </a:lnTo>
                    <a:lnTo>
                      <a:pt x="716" y="608"/>
                    </a:lnTo>
                    <a:lnTo>
                      <a:pt x="714" y="628"/>
                    </a:lnTo>
                    <a:lnTo>
                      <a:pt x="708" y="646"/>
                    </a:lnTo>
                    <a:lnTo>
                      <a:pt x="702" y="666"/>
                    </a:lnTo>
                    <a:lnTo>
                      <a:pt x="694" y="688"/>
                    </a:lnTo>
                    <a:lnTo>
                      <a:pt x="684" y="718"/>
                    </a:lnTo>
                    <a:lnTo>
                      <a:pt x="680" y="744"/>
                    </a:lnTo>
                    <a:lnTo>
                      <a:pt x="682" y="764"/>
                    </a:lnTo>
                    <a:lnTo>
                      <a:pt x="686" y="780"/>
                    </a:lnTo>
                    <a:lnTo>
                      <a:pt x="690" y="790"/>
                    </a:lnTo>
                    <a:lnTo>
                      <a:pt x="694" y="800"/>
                    </a:lnTo>
                    <a:lnTo>
                      <a:pt x="702" y="806"/>
                    </a:lnTo>
                    <a:lnTo>
                      <a:pt x="716" y="812"/>
                    </a:lnTo>
                    <a:lnTo>
                      <a:pt x="734" y="816"/>
                    </a:lnTo>
                    <a:lnTo>
                      <a:pt x="744" y="816"/>
                    </a:lnTo>
                    <a:lnTo>
                      <a:pt x="758" y="812"/>
                    </a:lnTo>
                    <a:lnTo>
                      <a:pt x="794" y="802"/>
                    </a:lnTo>
                    <a:lnTo>
                      <a:pt x="824" y="790"/>
                    </a:lnTo>
                    <a:lnTo>
                      <a:pt x="844" y="784"/>
                    </a:lnTo>
                    <a:lnTo>
                      <a:pt x="860" y="778"/>
                    </a:lnTo>
                    <a:lnTo>
                      <a:pt x="884" y="776"/>
                    </a:lnTo>
                    <a:lnTo>
                      <a:pt x="898" y="778"/>
                    </a:lnTo>
                    <a:lnTo>
                      <a:pt x="904" y="778"/>
                    </a:lnTo>
                    <a:lnTo>
                      <a:pt x="910" y="782"/>
                    </a:lnTo>
                    <a:lnTo>
                      <a:pt x="918" y="784"/>
                    </a:lnTo>
                    <a:lnTo>
                      <a:pt x="926" y="788"/>
                    </a:lnTo>
                    <a:lnTo>
                      <a:pt x="930" y="796"/>
                    </a:lnTo>
                    <a:lnTo>
                      <a:pt x="936" y="804"/>
                    </a:lnTo>
                    <a:lnTo>
                      <a:pt x="940" y="812"/>
                    </a:lnTo>
                    <a:lnTo>
                      <a:pt x="942" y="822"/>
                    </a:lnTo>
                    <a:lnTo>
                      <a:pt x="944" y="828"/>
                    </a:lnTo>
                    <a:lnTo>
                      <a:pt x="944" y="840"/>
                    </a:lnTo>
                    <a:lnTo>
                      <a:pt x="942" y="858"/>
                    </a:lnTo>
                    <a:lnTo>
                      <a:pt x="936" y="884"/>
                    </a:lnTo>
                    <a:lnTo>
                      <a:pt x="924" y="914"/>
                    </a:lnTo>
                    <a:lnTo>
                      <a:pt x="914" y="940"/>
                    </a:lnTo>
                    <a:lnTo>
                      <a:pt x="910" y="956"/>
                    </a:lnTo>
                    <a:lnTo>
                      <a:pt x="908" y="974"/>
                    </a:lnTo>
                    <a:lnTo>
                      <a:pt x="910" y="994"/>
                    </a:lnTo>
                    <a:lnTo>
                      <a:pt x="910" y="1004"/>
                    </a:lnTo>
                    <a:lnTo>
                      <a:pt x="912" y="1010"/>
                    </a:lnTo>
                    <a:lnTo>
                      <a:pt x="914" y="1012"/>
                    </a:lnTo>
                    <a:lnTo>
                      <a:pt x="912" y="1008"/>
                    </a:lnTo>
                    <a:lnTo>
                      <a:pt x="916" y="1018"/>
                    </a:lnTo>
                    <a:lnTo>
                      <a:pt x="920" y="1026"/>
                    </a:lnTo>
                    <a:lnTo>
                      <a:pt x="932" y="1034"/>
                    </a:lnTo>
                    <a:lnTo>
                      <a:pt x="940" y="1038"/>
                    </a:lnTo>
                    <a:lnTo>
                      <a:pt x="950" y="1040"/>
                    </a:lnTo>
                    <a:lnTo>
                      <a:pt x="964" y="1040"/>
                    </a:lnTo>
                    <a:lnTo>
                      <a:pt x="990" y="1038"/>
                    </a:lnTo>
                    <a:lnTo>
                      <a:pt x="1010" y="1032"/>
                    </a:lnTo>
                    <a:lnTo>
                      <a:pt x="1040" y="1024"/>
                    </a:lnTo>
                    <a:lnTo>
                      <a:pt x="1074" y="1012"/>
                    </a:lnTo>
                    <a:lnTo>
                      <a:pt x="1102" y="1008"/>
                    </a:lnTo>
                    <a:lnTo>
                      <a:pt x="1128" y="1006"/>
                    </a:lnTo>
                    <a:lnTo>
                      <a:pt x="1140" y="1010"/>
                    </a:lnTo>
                    <a:lnTo>
                      <a:pt x="1154" y="1018"/>
                    </a:lnTo>
                    <a:lnTo>
                      <a:pt x="1164" y="1036"/>
                    </a:lnTo>
                    <a:lnTo>
                      <a:pt x="1168" y="1052"/>
                    </a:lnTo>
                    <a:lnTo>
                      <a:pt x="1168" y="1058"/>
                    </a:lnTo>
                    <a:lnTo>
                      <a:pt x="1166" y="1082"/>
                    </a:lnTo>
                    <a:lnTo>
                      <a:pt x="1162" y="1108"/>
                    </a:lnTo>
                    <a:lnTo>
                      <a:pt x="1156" y="1128"/>
                    </a:lnTo>
                    <a:lnTo>
                      <a:pt x="1148" y="1150"/>
                    </a:lnTo>
                    <a:lnTo>
                      <a:pt x="1140" y="1174"/>
                    </a:lnTo>
                    <a:lnTo>
                      <a:pt x="1134" y="1198"/>
                    </a:lnTo>
                    <a:lnTo>
                      <a:pt x="1136" y="1222"/>
                    </a:lnTo>
                    <a:lnTo>
                      <a:pt x="1140" y="1232"/>
                    </a:lnTo>
                    <a:lnTo>
                      <a:pt x="1142" y="1242"/>
                    </a:lnTo>
                    <a:lnTo>
                      <a:pt x="1148" y="1250"/>
                    </a:lnTo>
                    <a:lnTo>
                      <a:pt x="1158" y="1258"/>
                    </a:lnTo>
                    <a:lnTo>
                      <a:pt x="1170" y="1264"/>
                    </a:lnTo>
                    <a:lnTo>
                      <a:pt x="1182" y="1268"/>
                    </a:lnTo>
                    <a:lnTo>
                      <a:pt x="1198" y="1268"/>
                    </a:lnTo>
                    <a:lnTo>
                      <a:pt x="1204" y="1268"/>
                    </a:lnTo>
                    <a:lnTo>
                      <a:pt x="1224" y="1262"/>
                    </a:lnTo>
                    <a:lnTo>
                      <a:pt x="1242" y="1258"/>
                    </a:lnTo>
                    <a:lnTo>
                      <a:pt x="1270" y="1250"/>
                    </a:lnTo>
                    <a:lnTo>
                      <a:pt x="1294" y="1242"/>
                    </a:lnTo>
                    <a:lnTo>
                      <a:pt x="1320" y="1236"/>
                    </a:lnTo>
                    <a:lnTo>
                      <a:pt x="1344" y="1234"/>
                    </a:lnTo>
                    <a:lnTo>
                      <a:pt x="1358" y="1236"/>
                    </a:lnTo>
                    <a:lnTo>
                      <a:pt x="1372" y="1238"/>
                    </a:lnTo>
                    <a:lnTo>
                      <a:pt x="1386" y="1246"/>
                    </a:lnTo>
                    <a:lnTo>
                      <a:pt x="1394" y="1258"/>
                    </a:lnTo>
                    <a:lnTo>
                      <a:pt x="1400" y="1272"/>
                    </a:lnTo>
                    <a:lnTo>
                      <a:pt x="1402" y="1284"/>
                    </a:lnTo>
                    <a:lnTo>
                      <a:pt x="1396" y="1310"/>
                    </a:lnTo>
                    <a:lnTo>
                      <a:pt x="1388" y="1334"/>
                    </a:lnTo>
                    <a:lnTo>
                      <a:pt x="1382" y="1354"/>
                    </a:lnTo>
                    <a:lnTo>
                      <a:pt x="1372" y="1370"/>
                    </a:lnTo>
                    <a:lnTo>
                      <a:pt x="1368" y="1386"/>
                    </a:lnTo>
                    <a:lnTo>
                      <a:pt x="1362" y="1406"/>
                    </a:lnTo>
                    <a:lnTo>
                      <a:pt x="1360" y="1426"/>
                    </a:lnTo>
                    <a:lnTo>
                      <a:pt x="1360" y="1440"/>
                    </a:lnTo>
                    <a:lnTo>
                      <a:pt x="1368" y="1464"/>
                    </a:lnTo>
                    <a:lnTo>
                      <a:pt x="1380" y="1486"/>
                    </a:lnTo>
                    <a:lnTo>
                      <a:pt x="1396" y="1494"/>
                    </a:lnTo>
                    <a:lnTo>
                      <a:pt x="1402" y="1498"/>
                    </a:lnTo>
                    <a:lnTo>
                      <a:pt x="1418" y="1496"/>
                    </a:lnTo>
                    <a:lnTo>
                      <a:pt x="1434" y="1494"/>
                    </a:lnTo>
                    <a:lnTo>
                      <a:pt x="1462" y="1488"/>
                    </a:lnTo>
                    <a:lnTo>
                      <a:pt x="1482" y="1482"/>
                    </a:lnTo>
                    <a:lnTo>
                      <a:pt x="1492" y="1478"/>
                    </a:lnTo>
                  </a:path>
                </a:pathLst>
              </a:custGeom>
              <a:noFill/>
              <a:ln w="15875">
                <a:solidFill>
                  <a:srgbClr val="0096D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sz="1463"/>
              </a:p>
            </p:txBody>
          </p:sp>
        </p:grpSp>
        <p:grpSp>
          <p:nvGrpSpPr>
            <p:cNvPr id="48" name="Group 42">
              <a:extLst>
                <a:ext uri="{FF2B5EF4-FFF2-40B4-BE49-F238E27FC236}">
                  <a16:creationId xmlns:a16="http://schemas.microsoft.com/office/drawing/2014/main" id="{33F90DF6-128F-4FDA-A27C-1EDD85EFDE2A}"/>
                </a:ext>
              </a:extLst>
            </p:cNvPr>
            <p:cNvGrpSpPr>
              <a:grpSpLocks noChangeAspect="1"/>
            </p:cNvGrpSpPr>
            <p:nvPr/>
          </p:nvGrpSpPr>
          <p:grpSpPr bwMode="auto">
            <a:xfrm>
              <a:off x="2938787" y="1147289"/>
              <a:ext cx="536350" cy="536886"/>
              <a:chOff x="3456" y="2016"/>
              <a:chExt cx="1540" cy="1542"/>
            </a:xfrm>
          </p:grpSpPr>
          <p:sp>
            <p:nvSpPr>
              <p:cNvPr id="56" name="AutoShape 41">
                <a:extLst>
                  <a:ext uri="{FF2B5EF4-FFF2-40B4-BE49-F238E27FC236}">
                    <a16:creationId xmlns:a16="http://schemas.microsoft.com/office/drawing/2014/main" id="{59598E3A-9F8E-4734-80C8-7B8443A23DFA}"/>
                  </a:ext>
                </a:extLst>
              </p:cNvPr>
              <p:cNvSpPr>
                <a:spLocks noChangeAspect="1" noChangeArrowheads="1" noTextEdit="1"/>
              </p:cNvSpPr>
              <p:nvPr/>
            </p:nvSpPr>
            <p:spPr bwMode="auto">
              <a:xfrm>
                <a:off x="3456" y="2016"/>
                <a:ext cx="154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sz="1463"/>
              </a:p>
            </p:txBody>
          </p:sp>
          <p:sp>
            <p:nvSpPr>
              <p:cNvPr id="57" name="Freeform 43">
                <a:extLst>
                  <a:ext uri="{FF2B5EF4-FFF2-40B4-BE49-F238E27FC236}">
                    <a16:creationId xmlns:a16="http://schemas.microsoft.com/office/drawing/2014/main" id="{2EAE4DDD-E648-4F90-81CF-FFB7C37DC977}"/>
                  </a:ext>
                </a:extLst>
              </p:cNvPr>
              <p:cNvSpPr>
                <a:spLocks/>
              </p:cNvSpPr>
              <p:nvPr/>
            </p:nvSpPr>
            <p:spPr bwMode="auto">
              <a:xfrm>
                <a:off x="3468" y="2030"/>
                <a:ext cx="1494" cy="1498"/>
              </a:xfrm>
              <a:custGeom>
                <a:avLst/>
                <a:gdLst>
                  <a:gd name="T0" fmla="*/ 4 w 1494"/>
                  <a:gd name="T1" fmla="*/ 1440 h 1498"/>
                  <a:gd name="T2" fmla="*/ 8 w 1494"/>
                  <a:gd name="T3" fmla="*/ 1388 h 1498"/>
                  <a:gd name="T4" fmla="*/ 48 w 1494"/>
                  <a:gd name="T5" fmla="*/ 1364 h 1498"/>
                  <a:gd name="T6" fmla="*/ 114 w 1494"/>
                  <a:gd name="T7" fmla="*/ 1376 h 1498"/>
                  <a:gd name="T8" fmla="*/ 196 w 1494"/>
                  <a:gd name="T9" fmla="*/ 1402 h 1498"/>
                  <a:gd name="T10" fmla="*/ 250 w 1494"/>
                  <a:gd name="T11" fmla="*/ 1386 h 1498"/>
                  <a:gd name="T12" fmla="*/ 268 w 1494"/>
                  <a:gd name="T13" fmla="*/ 1340 h 1498"/>
                  <a:gd name="T14" fmla="*/ 256 w 1494"/>
                  <a:gd name="T15" fmla="*/ 1290 h 1498"/>
                  <a:gd name="T16" fmla="*/ 236 w 1494"/>
                  <a:gd name="T17" fmla="*/ 1214 h 1498"/>
                  <a:gd name="T18" fmla="*/ 250 w 1494"/>
                  <a:gd name="T19" fmla="*/ 1148 h 1498"/>
                  <a:gd name="T20" fmla="*/ 286 w 1494"/>
                  <a:gd name="T21" fmla="*/ 1140 h 1498"/>
                  <a:gd name="T22" fmla="*/ 354 w 1494"/>
                  <a:gd name="T23" fmla="*/ 1154 h 1498"/>
                  <a:gd name="T24" fmla="*/ 422 w 1494"/>
                  <a:gd name="T25" fmla="*/ 1174 h 1498"/>
                  <a:gd name="T26" fmla="*/ 472 w 1494"/>
                  <a:gd name="T27" fmla="*/ 1162 h 1498"/>
                  <a:gd name="T28" fmla="*/ 492 w 1494"/>
                  <a:gd name="T29" fmla="*/ 1120 h 1498"/>
                  <a:gd name="T30" fmla="*/ 470 w 1494"/>
                  <a:gd name="T31" fmla="*/ 1044 h 1498"/>
                  <a:gd name="T32" fmla="*/ 456 w 1494"/>
                  <a:gd name="T33" fmla="*/ 988 h 1498"/>
                  <a:gd name="T34" fmla="*/ 460 w 1494"/>
                  <a:gd name="T35" fmla="*/ 950 h 1498"/>
                  <a:gd name="T36" fmla="*/ 480 w 1494"/>
                  <a:gd name="T37" fmla="*/ 916 h 1498"/>
                  <a:gd name="T38" fmla="*/ 548 w 1494"/>
                  <a:gd name="T39" fmla="*/ 916 h 1498"/>
                  <a:gd name="T40" fmla="*/ 642 w 1494"/>
                  <a:gd name="T41" fmla="*/ 942 h 1498"/>
                  <a:gd name="T42" fmla="*/ 694 w 1494"/>
                  <a:gd name="T43" fmla="*/ 940 h 1498"/>
                  <a:gd name="T44" fmla="*/ 718 w 1494"/>
                  <a:gd name="T45" fmla="*/ 904 h 1498"/>
                  <a:gd name="T46" fmla="*/ 710 w 1494"/>
                  <a:gd name="T47" fmla="*/ 852 h 1498"/>
                  <a:gd name="T48" fmla="*/ 686 w 1494"/>
                  <a:gd name="T49" fmla="*/ 780 h 1498"/>
                  <a:gd name="T50" fmla="*/ 686 w 1494"/>
                  <a:gd name="T51" fmla="*/ 716 h 1498"/>
                  <a:gd name="T52" fmla="*/ 704 w 1494"/>
                  <a:gd name="T53" fmla="*/ 690 h 1498"/>
                  <a:gd name="T54" fmla="*/ 746 w 1494"/>
                  <a:gd name="T55" fmla="*/ 682 h 1498"/>
                  <a:gd name="T56" fmla="*/ 826 w 1494"/>
                  <a:gd name="T57" fmla="*/ 706 h 1498"/>
                  <a:gd name="T58" fmla="*/ 884 w 1494"/>
                  <a:gd name="T59" fmla="*/ 720 h 1498"/>
                  <a:gd name="T60" fmla="*/ 912 w 1494"/>
                  <a:gd name="T61" fmla="*/ 716 h 1498"/>
                  <a:gd name="T62" fmla="*/ 932 w 1494"/>
                  <a:gd name="T63" fmla="*/ 700 h 1498"/>
                  <a:gd name="T64" fmla="*/ 944 w 1494"/>
                  <a:gd name="T65" fmla="*/ 674 h 1498"/>
                  <a:gd name="T66" fmla="*/ 944 w 1494"/>
                  <a:gd name="T67" fmla="*/ 638 h 1498"/>
                  <a:gd name="T68" fmla="*/ 916 w 1494"/>
                  <a:gd name="T69" fmla="*/ 556 h 1498"/>
                  <a:gd name="T70" fmla="*/ 910 w 1494"/>
                  <a:gd name="T71" fmla="*/ 502 h 1498"/>
                  <a:gd name="T72" fmla="*/ 914 w 1494"/>
                  <a:gd name="T73" fmla="*/ 484 h 1498"/>
                  <a:gd name="T74" fmla="*/ 920 w 1494"/>
                  <a:gd name="T75" fmla="*/ 470 h 1498"/>
                  <a:gd name="T76" fmla="*/ 950 w 1494"/>
                  <a:gd name="T77" fmla="*/ 458 h 1498"/>
                  <a:gd name="T78" fmla="*/ 1010 w 1494"/>
                  <a:gd name="T79" fmla="*/ 464 h 1498"/>
                  <a:gd name="T80" fmla="*/ 1102 w 1494"/>
                  <a:gd name="T81" fmla="*/ 488 h 1498"/>
                  <a:gd name="T82" fmla="*/ 1154 w 1494"/>
                  <a:gd name="T83" fmla="*/ 480 h 1498"/>
                  <a:gd name="T84" fmla="*/ 1168 w 1494"/>
                  <a:gd name="T85" fmla="*/ 440 h 1498"/>
                  <a:gd name="T86" fmla="*/ 1158 w 1494"/>
                  <a:gd name="T87" fmla="*/ 368 h 1498"/>
                  <a:gd name="T88" fmla="*/ 1134 w 1494"/>
                  <a:gd name="T89" fmla="*/ 298 h 1498"/>
                  <a:gd name="T90" fmla="*/ 1144 w 1494"/>
                  <a:gd name="T91" fmla="*/ 256 h 1498"/>
                  <a:gd name="T92" fmla="*/ 1172 w 1494"/>
                  <a:gd name="T93" fmla="*/ 234 h 1498"/>
                  <a:gd name="T94" fmla="*/ 1206 w 1494"/>
                  <a:gd name="T95" fmla="*/ 228 h 1498"/>
                  <a:gd name="T96" fmla="*/ 1270 w 1494"/>
                  <a:gd name="T97" fmla="*/ 248 h 1498"/>
                  <a:gd name="T98" fmla="*/ 1344 w 1494"/>
                  <a:gd name="T99" fmla="*/ 262 h 1498"/>
                  <a:gd name="T100" fmla="*/ 1386 w 1494"/>
                  <a:gd name="T101" fmla="*/ 252 h 1498"/>
                  <a:gd name="T102" fmla="*/ 1402 w 1494"/>
                  <a:gd name="T103" fmla="*/ 212 h 1498"/>
                  <a:gd name="T104" fmla="*/ 1382 w 1494"/>
                  <a:gd name="T105" fmla="*/ 144 h 1498"/>
                  <a:gd name="T106" fmla="*/ 1362 w 1494"/>
                  <a:gd name="T107" fmla="*/ 90 h 1498"/>
                  <a:gd name="T108" fmla="*/ 1370 w 1494"/>
                  <a:gd name="T109" fmla="*/ 32 h 1498"/>
                  <a:gd name="T110" fmla="*/ 1404 w 1494"/>
                  <a:gd name="T111" fmla="*/ 0 h 1498"/>
                  <a:gd name="T112" fmla="*/ 1462 w 1494"/>
                  <a:gd name="T113" fmla="*/ 10 h 14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94"/>
                  <a:gd name="T172" fmla="*/ 0 h 1498"/>
                  <a:gd name="T173" fmla="*/ 1494 w 1494"/>
                  <a:gd name="T174" fmla="*/ 1498 h 14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94" h="1498">
                    <a:moveTo>
                      <a:pt x="24" y="1498"/>
                    </a:moveTo>
                    <a:lnTo>
                      <a:pt x="12" y="1472"/>
                    </a:lnTo>
                    <a:lnTo>
                      <a:pt x="4" y="1440"/>
                    </a:lnTo>
                    <a:lnTo>
                      <a:pt x="0" y="1424"/>
                    </a:lnTo>
                    <a:lnTo>
                      <a:pt x="2" y="1404"/>
                    </a:lnTo>
                    <a:lnTo>
                      <a:pt x="8" y="1388"/>
                    </a:lnTo>
                    <a:lnTo>
                      <a:pt x="20" y="1378"/>
                    </a:lnTo>
                    <a:lnTo>
                      <a:pt x="30" y="1368"/>
                    </a:lnTo>
                    <a:lnTo>
                      <a:pt x="48" y="1364"/>
                    </a:lnTo>
                    <a:lnTo>
                      <a:pt x="68" y="1364"/>
                    </a:lnTo>
                    <a:lnTo>
                      <a:pt x="88" y="1368"/>
                    </a:lnTo>
                    <a:lnTo>
                      <a:pt x="114" y="1376"/>
                    </a:lnTo>
                    <a:lnTo>
                      <a:pt x="142" y="1388"/>
                    </a:lnTo>
                    <a:lnTo>
                      <a:pt x="168" y="1396"/>
                    </a:lnTo>
                    <a:lnTo>
                      <a:pt x="196" y="1402"/>
                    </a:lnTo>
                    <a:lnTo>
                      <a:pt x="214" y="1402"/>
                    </a:lnTo>
                    <a:lnTo>
                      <a:pt x="234" y="1396"/>
                    </a:lnTo>
                    <a:lnTo>
                      <a:pt x="250" y="1386"/>
                    </a:lnTo>
                    <a:lnTo>
                      <a:pt x="258" y="1376"/>
                    </a:lnTo>
                    <a:lnTo>
                      <a:pt x="264" y="1366"/>
                    </a:lnTo>
                    <a:lnTo>
                      <a:pt x="268" y="1340"/>
                    </a:lnTo>
                    <a:lnTo>
                      <a:pt x="266" y="1344"/>
                    </a:lnTo>
                    <a:lnTo>
                      <a:pt x="266" y="1320"/>
                    </a:lnTo>
                    <a:lnTo>
                      <a:pt x="256" y="1290"/>
                    </a:lnTo>
                    <a:lnTo>
                      <a:pt x="248" y="1264"/>
                    </a:lnTo>
                    <a:lnTo>
                      <a:pt x="240" y="1234"/>
                    </a:lnTo>
                    <a:lnTo>
                      <a:pt x="236" y="1214"/>
                    </a:lnTo>
                    <a:lnTo>
                      <a:pt x="236" y="1190"/>
                    </a:lnTo>
                    <a:lnTo>
                      <a:pt x="240" y="1168"/>
                    </a:lnTo>
                    <a:lnTo>
                      <a:pt x="250" y="1148"/>
                    </a:lnTo>
                    <a:lnTo>
                      <a:pt x="264" y="1142"/>
                    </a:lnTo>
                    <a:lnTo>
                      <a:pt x="272" y="1140"/>
                    </a:lnTo>
                    <a:lnTo>
                      <a:pt x="286" y="1140"/>
                    </a:lnTo>
                    <a:lnTo>
                      <a:pt x="298" y="1140"/>
                    </a:lnTo>
                    <a:lnTo>
                      <a:pt x="322" y="1144"/>
                    </a:lnTo>
                    <a:lnTo>
                      <a:pt x="354" y="1154"/>
                    </a:lnTo>
                    <a:lnTo>
                      <a:pt x="372" y="1162"/>
                    </a:lnTo>
                    <a:lnTo>
                      <a:pt x="394" y="1168"/>
                    </a:lnTo>
                    <a:lnTo>
                      <a:pt x="422" y="1174"/>
                    </a:lnTo>
                    <a:lnTo>
                      <a:pt x="446" y="1174"/>
                    </a:lnTo>
                    <a:lnTo>
                      <a:pt x="460" y="1170"/>
                    </a:lnTo>
                    <a:lnTo>
                      <a:pt x="472" y="1162"/>
                    </a:lnTo>
                    <a:lnTo>
                      <a:pt x="484" y="1150"/>
                    </a:lnTo>
                    <a:lnTo>
                      <a:pt x="490" y="1138"/>
                    </a:lnTo>
                    <a:lnTo>
                      <a:pt x="492" y="1120"/>
                    </a:lnTo>
                    <a:lnTo>
                      <a:pt x="490" y="1102"/>
                    </a:lnTo>
                    <a:lnTo>
                      <a:pt x="482" y="1078"/>
                    </a:lnTo>
                    <a:lnTo>
                      <a:pt x="470" y="1044"/>
                    </a:lnTo>
                    <a:lnTo>
                      <a:pt x="462" y="1016"/>
                    </a:lnTo>
                    <a:lnTo>
                      <a:pt x="458" y="1002"/>
                    </a:lnTo>
                    <a:lnTo>
                      <a:pt x="456" y="988"/>
                    </a:lnTo>
                    <a:lnTo>
                      <a:pt x="456" y="972"/>
                    </a:lnTo>
                    <a:lnTo>
                      <a:pt x="456" y="964"/>
                    </a:lnTo>
                    <a:lnTo>
                      <a:pt x="460" y="950"/>
                    </a:lnTo>
                    <a:lnTo>
                      <a:pt x="464" y="934"/>
                    </a:lnTo>
                    <a:lnTo>
                      <a:pt x="472" y="924"/>
                    </a:lnTo>
                    <a:lnTo>
                      <a:pt x="480" y="916"/>
                    </a:lnTo>
                    <a:lnTo>
                      <a:pt x="496" y="912"/>
                    </a:lnTo>
                    <a:lnTo>
                      <a:pt x="518" y="910"/>
                    </a:lnTo>
                    <a:lnTo>
                      <a:pt x="548" y="916"/>
                    </a:lnTo>
                    <a:lnTo>
                      <a:pt x="592" y="928"/>
                    </a:lnTo>
                    <a:lnTo>
                      <a:pt x="620" y="938"/>
                    </a:lnTo>
                    <a:lnTo>
                      <a:pt x="642" y="942"/>
                    </a:lnTo>
                    <a:lnTo>
                      <a:pt x="658" y="944"/>
                    </a:lnTo>
                    <a:lnTo>
                      <a:pt x="682" y="944"/>
                    </a:lnTo>
                    <a:lnTo>
                      <a:pt x="694" y="940"/>
                    </a:lnTo>
                    <a:lnTo>
                      <a:pt x="704" y="934"/>
                    </a:lnTo>
                    <a:lnTo>
                      <a:pt x="714" y="920"/>
                    </a:lnTo>
                    <a:lnTo>
                      <a:pt x="718" y="904"/>
                    </a:lnTo>
                    <a:lnTo>
                      <a:pt x="718" y="888"/>
                    </a:lnTo>
                    <a:lnTo>
                      <a:pt x="714" y="870"/>
                    </a:lnTo>
                    <a:lnTo>
                      <a:pt x="710" y="852"/>
                    </a:lnTo>
                    <a:lnTo>
                      <a:pt x="702" y="830"/>
                    </a:lnTo>
                    <a:lnTo>
                      <a:pt x="694" y="808"/>
                    </a:lnTo>
                    <a:lnTo>
                      <a:pt x="686" y="780"/>
                    </a:lnTo>
                    <a:lnTo>
                      <a:pt x="680" y="752"/>
                    </a:lnTo>
                    <a:lnTo>
                      <a:pt x="682" y="732"/>
                    </a:lnTo>
                    <a:lnTo>
                      <a:pt x="686" y="716"/>
                    </a:lnTo>
                    <a:lnTo>
                      <a:pt x="690" y="708"/>
                    </a:lnTo>
                    <a:lnTo>
                      <a:pt x="696" y="698"/>
                    </a:lnTo>
                    <a:lnTo>
                      <a:pt x="704" y="690"/>
                    </a:lnTo>
                    <a:lnTo>
                      <a:pt x="718" y="684"/>
                    </a:lnTo>
                    <a:lnTo>
                      <a:pt x="734" y="682"/>
                    </a:lnTo>
                    <a:lnTo>
                      <a:pt x="746" y="682"/>
                    </a:lnTo>
                    <a:lnTo>
                      <a:pt x="760" y="684"/>
                    </a:lnTo>
                    <a:lnTo>
                      <a:pt x="794" y="694"/>
                    </a:lnTo>
                    <a:lnTo>
                      <a:pt x="826" y="706"/>
                    </a:lnTo>
                    <a:lnTo>
                      <a:pt x="844" y="714"/>
                    </a:lnTo>
                    <a:lnTo>
                      <a:pt x="862" y="718"/>
                    </a:lnTo>
                    <a:lnTo>
                      <a:pt x="884" y="720"/>
                    </a:lnTo>
                    <a:lnTo>
                      <a:pt x="898" y="720"/>
                    </a:lnTo>
                    <a:lnTo>
                      <a:pt x="904" y="718"/>
                    </a:lnTo>
                    <a:lnTo>
                      <a:pt x="912" y="716"/>
                    </a:lnTo>
                    <a:lnTo>
                      <a:pt x="920" y="712"/>
                    </a:lnTo>
                    <a:lnTo>
                      <a:pt x="926" y="708"/>
                    </a:lnTo>
                    <a:lnTo>
                      <a:pt x="932" y="700"/>
                    </a:lnTo>
                    <a:lnTo>
                      <a:pt x="936" y="694"/>
                    </a:lnTo>
                    <a:lnTo>
                      <a:pt x="940" y="684"/>
                    </a:lnTo>
                    <a:lnTo>
                      <a:pt x="944" y="674"/>
                    </a:lnTo>
                    <a:lnTo>
                      <a:pt x="944" y="668"/>
                    </a:lnTo>
                    <a:lnTo>
                      <a:pt x="946" y="656"/>
                    </a:lnTo>
                    <a:lnTo>
                      <a:pt x="944" y="638"/>
                    </a:lnTo>
                    <a:lnTo>
                      <a:pt x="936" y="612"/>
                    </a:lnTo>
                    <a:lnTo>
                      <a:pt x="924" y="582"/>
                    </a:lnTo>
                    <a:lnTo>
                      <a:pt x="916" y="556"/>
                    </a:lnTo>
                    <a:lnTo>
                      <a:pt x="912" y="540"/>
                    </a:lnTo>
                    <a:lnTo>
                      <a:pt x="908" y="522"/>
                    </a:lnTo>
                    <a:lnTo>
                      <a:pt x="910" y="502"/>
                    </a:lnTo>
                    <a:lnTo>
                      <a:pt x="912" y="492"/>
                    </a:lnTo>
                    <a:lnTo>
                      <a:pt x="914" y="486"/>
                    </a:lnTo>
                    <a:lnTo>
                      <a:pt x="914" y="484"/>
                    </a:lnTo>
                    <a:lnTo>
                      <a:pt x="912" y="488"/>
                    </a:lnTo>
                    <a:lnTo>
                      <a:pt x="916" y="478"/>
                    </a:lnTo>
                    <a:lnTo>
                      <a:pt x="920" y="470"/>
                    </a:lnTo>
                    <a:lnTo>
                      <a:pt x="932" y="464"/>
                    </a:lnTo>
                    <a:lnTo>
                      <a:pt x="942" y="460"/>
                    </a:lnTo>
                    <a:lnTo>
                      <a:pt x="950" y="458"/>
                    </a:lnTo>
                    <a:lnTo>
                      <a:pt x="966" y="456"/>
                    </a:lnTo>
                    <a:lnTo>
                      <a:pt x="990" y="460"/>
                    </a:lnTo>
                    <a:lnTo>
                      <a:pt x="1010" y="464"/>
                    </a:lnTo>
                    <a:lnTo>
                      <a:pt x="1042" y="474"/>
                    </a:lnTo>
                    <a:lnTo>
                      <a:pt x="1076" y="484"/>
                    </a:lnTo>
                    <a:lnTo>
                      <a:pt x="1102" y="488"/>
                    </a:lnTo>
                    <a:lnTo>
                      <a:pt x="1130" y="492"/>
                    </a:lnTo>
                    <a:lnTo>
                      <a:pt x="1142" y="486"/>
                    </a:lnTo>
                    <a:lnTo>
                      <a:pt x="1154" y="480"/>
                    </a:lnTo>
                    <a:lnTo>
                      <a:pt x="1166" y="462"/>
                    </a:lnTo>
                    <a:lnTo>
                      <a:pt x="1168" y="446"/>
                    </a:lnTo>
                    <a:lnTo>
                      <a:pt x="1168" y="440"/>
                    </a:lnTo>
                    <a:lnTo>
                      <a:pt x="1168" y="416"/>
                    </a:lnTo>
                    <a:lnTo>
                      <a:pt x="1164" y="388"/>
                    </a:lnTo>
                    <a:lnTo>
                      <a:pt x="1158" y="368"/>
                    </a:lnTo>
                    <a:lnTo>
                      <a:pt x="1150" y="346"/>
                    </a:lnTo>
                    <a:lnTo>
                      <a:pt x="1140" y="322"/>
                    </a:lnTo>
                    <a:lnTo>
                      <a:pt x="1134" y="298"/>
                    </a:lnTo>
                    <a:lnTo>
                      <a:pt x="1138" y="274"/>
                    </a:lnTo>
                    <a:lnTo>
                      <a:pt x="1140" y="264"/>
                    </a:lnTo>
                    <a:lnTo>
                      <a:pt x="1144" y="256"/>
                    </a:lnTo>
                    <a:lnTo>
                      <a:pt x="1150" y="246"/>
                    </a:lnTo>
                    <a:lnTo>
                      <a:pt x="1160" y="238"/>
                    </a:lnTo>
                    <a:lnTo>
                      <a:pt x="1172" y="234"/>
                    </a:lnTo>
                    <a:lnTo>
                      <a:pt x="1184" y="230"/>
                    </a:lnTo>
                    <a:lnTo>
                      <a:pt x="1198" y="228"/>
                    </a:lnTo>
                    <a:lnTo>
                      <a:pt x="1206" y="228"/>
                    </a:lnTo>
                    <a:lnTo>
                      <a:pt x="1224" y="234"/>
                    </a:lnTo>
                    <a:lnTo>
                      <a:pt x="1244" y="238"/>
                    </a:lnTo>
                    <a:lnTo>
                      <a:pt x="1270" y="248"/>
                    </a:lnTo>
                    <a:lnTo>
                      <a:pt x="1294" y="254"/>
                    </a:lnTo>
                    <a:lnTo>
                      <a:pt x="1320" y="260"/>
                    </a:lnTo>
                    <a:lnTo>
                      <a:pt x="1344" y="262"/>
                    </a:lnTo>
                    <a:lnTo>
                      <a:pt x="1360" y="262"/>
                    </a:lnTo>
                    <a:lnTo>
                      <a:pt x="1374" y="260"/>
                    </a:lnTo>
                    <a:lnTo>
                      <a:pt x="1386" y="252"/>
                    </a:lnTo>
                    <a:lnTo>
                      <a:pt x="1396" y="238"/>
                    </a:lnTo>
                    <a:lnTo>
                      <a:pt x="1400" y="226"/>
                    </a:lnTo>
                    <a:lnTo>
                      <a:pt x="1402" y="212"/>
                    </a:lnTo>
                    <a:lnTo>
                      <a:pt x="1398" y="188"/>
                    </a:lnTo>
                    <a:lnTo>
                      <a:pt x="1390" y="162"/>
                    </a:lnTo>
                    <a:lnTo>
                      <a:pt x="1382" y="144"/>
                    </a:lnTo>
                    <a:lnTo>
                      <a:pt x="1374" y="126"/>
                    </a:lnTo>
                    <a:lnTo>
                      <a:pt x="1368" y="110"/>
                    </a:lnTo>
                    <a:lnTo>
                      <a:pt x="1362" y="90"/>
                    </a:lnTo>
                    <a:lnTo>
                      <a:pt x="1360" y="72"/>
                    </a:lnTo>
                    <a:lnTo>
                      <a:pt x="1362" y="58"/>
                    </a:lnTo>
                    <a:lnTo>
                      <a:pt x="1370" y="32"/>
                    </a:lnTo>
                    <a:lnTo>
                      <a:pt x="1382" y="10"/>
                    </a:lnTo>
                    <a:lnTo>
                      <a:pt x="1396" y="4"/>
                    </a:lnTo>
                    <a:lnTo>
                      <a:pt x="1404" y="0"/>
                    </a:lnTo>
                    <a:lnTo>
                      <a:pt x="1418" y="0"/>
                    </a:lnTo>
                    <a:lnTo>
                      <a:pt x="1434" y="2"/>
                    </a:lnTo>
                    <a:lnTo>
                      <a:pt x="1462" y="10"/>
                    </a:lnTo>
                    <a:lnTo>
                      <a:pt x="1482" y="16"/>
                    </a:lnTo>
                    <a:lnTo>
                      <a:pt x="1494" y="18"/>
                    </a:lnTo>
                  </a:path>
                </a:pathLst>
              </a:custGeom>
              <a:noFill/>
              <a:ln w="38100">
                <a:solidFill>
                  <a:srgbClr val="0096D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sz="1463"/>
              </a:p>
            </p:txBody>
          </p:sp>
          <p:sp>
            <p:nvSpPr>
              <p:cNvPr id="58" name="Freeform 44">
                <a:extLst>
                  <a:ext uri="{FF2B5EF4-FFF2-40B4-BE49-F238E27FC236}">
                    <a16:creationId xmlns:a16="http://schemas.microsoft.com/office/drawing/2014/main" id="{69BBAB9C-4FAF-4D6F-AA65-4700C70A877D}"/>
                  </a:ext>
                </a:extLst>
              </p:cNvPr>
              <p:cNvSpPr>
                <a:spLocks/>
              </p:cNvSpPr>
              <p:nvPr/>
            </p:nvSpPr>
            <p:spPr bwMode="auto">
              <a:xfrm>
                <a:off x="3484" y="2050"/>
                <a:ext cx="1498" cy="1494"/>
              </a:xfrm>
              <a:custGeom>
                <a:avLst/>
                <a:gdLst>
                  <a:gd name="T0" fmla="*/ 56 w 1498"/>
                  <a:gd name="T1" fmla="*/ 1490 h 1494"/>
                  <a:gd name="T2" fmla="*/ 110 w 1498"/>
                  <a:gd name="T3" fmla="*/ 1486 h 1494"/>
                  <a:gd name="T4" fmla="*/ 134 w 1498"/>
                  <a:gd name="T5" fmla="*/ 1444 h 1494"/>
                  <a:gd name="T6" fmla="*/ 122 w 1498"/>
                  <a:gd name="T7" fmla="*/ 1380 h 1494"/>
                  <a:gd name="T8" fmla="*/ 96 w 1498"/>
                  <a:gd name="T9" fmla="*/ 1298 h 1494"/>
                  <a:gd name="T10" fmla="*/ 112 w 1498"/>
                  <a:gd name="T11" fmla="*/ 1242 h 1494"/>
                  <a:gd name="T12" fmla="*/ 158 w 1498"/>
                  <a:gd name="T13" fmla="*/ 1226 h 1494"/>
                  <a:gd name="T14" fmla="*/ 208 w 1498"/>
                  <a:gd name="T15" fmla="*/ 1238 h 1494"/>
                  <a:gd name="T16" fmla="*/ 284 w 1498"/>
                  <a:gd name="T17" fmla="*/ 1256 h 1494"/>
                  <a:gd name="T18" fmla="*/ 350 w 1498"/>
                  <a:gd name="T19" fmla="*/ 1242 h 1494"/>
                  <a:gd name="T20" fmla="*/ 358 w 1498"/>
                  <a:gd name="T21" fmla="*/ 1208 h 1494"/>
                  <a:gd name="T22" fmla="*/ 344 w 1498"/>
                  <a:gd name="T23" fmla="*/ 1140 h 1494"/>
                  <a:gd name="T24" fmla="*/ 322 w 1498"/>
                  <a:gd name="T25" fmla="*/ 1072 h 1494"/>
                  <a:gd name="T26" fmla="*/ 334 w 1498"/>
                  <a:gd name="T27" fmla="*/ 1022 h 1494"/>
                  <a:gd name="T28" fmla="*/ 376 w 1498"/>
                  <a:gd name="T29" fmla="*/ 1002 h 1494"/>
                  <a:gd name="T30" fmla="*/ 454 w 1498"/>
                  <a:gd name="T31" fmla="*/ 1022 h 1494"/>
                  <a:gd name="T32" fmla="*/ 510 w 1498"/>
                  <a:gd name="T33" fmla="*/ 1038 h 1494"/>
                  <a:gd name="T34" fmla="*/ 548 w 1498"/>
                  <a:gd name="T35" fmla="*/ 1034 h 1494"/>
                  <a:gd name="T36" fmla="*/ 580 w 1498"/>
                  <a:gd name="T37" fmla="*/ 1012 h 1494"/>
                  <a:gd name="T38" fmla="*/ 582 w 1498"/>
                  <a:gd name="T39" fmla="*/ 946 h 1494"/>
                  <a:gd name="T40" fmla="*/ 556 w 1498"/>
                  <a:gd name="T41" fmla="*/ 852 h 1494"/>
                  <a:gd name="T42" fmla="*/ 558 w 1498"/>
                  <a:gd name="T43" fmla="*/ 800 h 1494"/>
                  <a:gd name="T44" fmla="*/ 594 w 1498"/>
                  <a:gd name="T45" fmla="*/ 776 h 1494"/>
                  <a:gd name="T46" fmla="*/ 646 w 1498"/>
                  <a:gd name="T47" fmla="*/ 784 h 1494"/>
                  <a:gd name="T48" fmla="*/ 718 w 1498"/>
                  <a:gd name="T49" fmla="*/ 808 h 1494"/>
                  <a:gd name="T50" fmla="*/ 782 w 1498"/>
                  <a:gd name="T51" fmla="*/ 808 h 1494"/>
                  <a:gd name="T52" fmla="*/ 808 w 1498"/>
                  <a:gd name="T53" fmla="*/ 790 h 1494"/>
                  <a:gd name="T54" fmla="*/ 816 w 1498"/>
                  <a:gd name="T55" fmla="*/ 748 h 1494"/>
                  <a:gd name="T56" fmla="*/ 790 w 1498"/>
                  <a:gd name="T57" fmla="*/ 668 h 1494"/>
                  <a:gd name="T58" fmla="*/ 776 w 1498"/>
                  <a:gd name="T59" fmla="*/ 610 h 1494"/>
                  <a:gd name="T60" fmla="*/ 782 w 1498"/>
                  <a:gd name="T61" fmla="*/ 582 h 1494"/>
                  <a:gd name="T62" fmla="*/ 798 w 1498"/>
                  <a:gd name="T63" fmla="*/ 562 h 1494"/>
                  <a:gd name="T64" fmla="*/ 824 w 1498"/>
                  <a:gd name="T65" fmla="*/ 550 h 1494"/>
                  <a:gd name="T66" fmla="*/ 858 w 1498"/>
                  <a:gd name="T67" fmla="*/ 550 h 1494"/>
                  <a:gd name="T68" fmla="*/ 940 w 1498"/>
                  <a:gd name="T69" fmla="*/ 578 h 1494"/>
                  <a:gd name="T70" fmla="*/ 996 w 1498"/>
                  <a:gd name="T71" fmla="*/ 584 h 1494"/>
                  <a:gd name="T72" fmla="*/ 1014 w 1498"/>
                  <a:gd name="T73" fmla="*/ 578 h 1494"/>
                  <a:gd name="T74" fmla="*/ 1028 w 1498"/>
                  <a:gd name="T75" fmla="*/ 572 h 1494"/>
                  <a:gd name="T76" fmla="*/ 1040 w 1498"/>
                  <a:gd name="T77" fmla="*/ 542 h 1494"/>
                  <a:gd name="T78" fmla="*/ 1032 w 1498"/>
                  <a:gd name="T79" fmla="*/ 484 h 1494"/>
                  <a:gd name="T80" fmla="*/ 1008 w 1498"/>
                  <a:gd name="T81" fmla="*/ 392 h 1494"/>
                  <a:gd name="T82" fmla="*/ 1018 w 1498"/>
                  <a:gd name="T83" fmla="*/ 340 h 1494"/>
                  <a:gd name="T84" fmla="*/ 1058 w 1498"/>
                  <a:gd name="T85" fmla="*/ 324 h 1494"/>
                  <a:gd name="T86" fmla="*/ 1128 w 1498"/>
                  <a:gd name="T87" fmla="*/ 336 h 1494"/>
                  <a:gd name="T88" fmla="*/ 1200 w 1498"/>
                  <a:gd name="T89" fmla="*/ 358 h 1494"/>
                  <a:gd name="T90" fmla="*/ 1242 w 1498"/>
                  <a:gd name="T91" fmla="*/ 350 h 1494"/>
                  <a:gd name="T92" fmla="*/ 1264 w 1498"/>
                  <a:gd name="T93" fmla="*/ 322 h 1494"/>
                  <a:gd name="T94" fmla="*/ 1268 w 1498"/>
                  <a:gd name="T95" fmla="*/ 288 h 1494"/>
                  <a:gd name="T96" fmla="*/ 1250 w 1498"/>
                  <a:gd name="T97" fmla="*/ 224 h 1494"/>
                  <a:gd name="T98" fmla="*/ 1236 w 1498"/>
                  <a:gd name="T99" fmla="*/ 148 h 1494"/>
                  <a:gd name="T100" fmla="*/ 1246 w 1498"/>
                  <a:gd name="T101" fmla="*/ 108 h 1494"/>
                  <a:gd name="T102" fmla="*/ 1286 w 1498"/>
                  <a:gd name="T103" fmla="*/ 92 h 1494"/>
                  <a:gd name="T104" fmla="*/ 1354 w 1498"/>
                  <a:gd name="T105" fmla="*/ 112 h 1494"/>
                  <a:gd name="T106" fmla="*/ 1408 w 1498"/>
                  <a:gd name="T107" fmla="*/ 132 h 1494"/>
                  <a:gd name="T108" fmla="*/ 1466 w 1498"/>
                  <a:gd name="T109" fmla="*/ 124 h 1494"/>
                  <a:gd name="T110" fmla="*/ 1498 w 1498"/>
                  <a:gd name="T111" fmla="*/ 90 h 1494"/>
                  <a:gd name="T112" fmla="*/ 1488 w 1498"/>
                  <a:gd name="T113" fmla="*/ 30 h 149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98"/>
                  <a:gd name="T172" fmla="*/ 0 h 1494"/>
                  <a:gd name="T173" fmla="*/ 1498 w 1498"/>
                  <a:gd name="T174" fmla="*/ 1494 h 149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98" h="1494">
                    <a:moveTo>
                      <a:pt x="0" y="1470"/>
                    </a:moveTo>
                    <a:lnTo>
                      <a:pt x="26" y="1480"/>
                    </a:lnTo>
                    <a:lnTo>
                      <a:pt x="56" y="1490"/>
                    </a:lnTo>
                    <a:lnTo>
                      <a:pt x="74" y="1494"/>
                    </a:lnTo>
                    <a:lnTo>
                      <a:pt x="94" y="1492"/>
                    </a:lnTo>
                    <a:lnTo>
                      <a:pt x="110" y="1486"/>
                    </a:lnTo>
                    <a:lnTo>
                      <a:pt x="120" y="1474"/>
                    </a:lnTo>
                    <a:lnTo>
                      <a:pt x="130" y="1464"/>
                    </a:lnTo>
                    <a:lnTo>
                      <a:pt x="134" y="1444"/>
                    </a:lnTo>
                    <a:lnTo>
                      <a:pt x="134" y="1426"/>
                    </a:lnTo>
                    <a:lnTo>
                      <a:pt x="130" y="1406"/>
                    </a:lnTo>
                    <a:lnTo>
                      <a:pt x="122" y="1380"/>
                    </a:lnTo>
                    <a:lnTo>
                      <a:pt x="110" y="1352"/>
                    </a:lnTo>
                    <a:lnTo>
                      <a:pt x="102" y="1326"/>
                    </a:lnTo>
                    <a:lnTo>
                      <a:pt x="96" y="1298"/>
                    </a:lnTo>
                    <a:lnTo>
                      <a:pt x="96" y="1280"/>
                    </a:lnTo>
                    <a:lnTo>
                      <a:pt x="100" y="1260"/>
                    </a:lnTo>
                    <a:lnTo>
                      <a:pt x="112" y="1242"/>
                    </a:lnTo>
                    <a:lnTo>
                      <a:pt x="122" y="1236"/>
                    </a:lnTo>
                    <a:lnTo>
                      <a:pt x="132" y="1230"/>
                    </a:lnTo>
                    <a:lnTo>
                      <a:pt x="158" y="1226"/>
                    </a:lnTo>
                    <a:lnTo>
                      <a:pt x="154" y="1228"/>
                    </a:lnTo>
                    <a:lnTo>
                      <a:pt x="178" y="1228"/>
                    </a:lnTo>
                    <a:lnTo>
                      <a:pt x="208" y="1238"/>
                    </a:lnTo>
                    <a:lnTo>
                      <a:pt x="234" y="1244"/>
                    </a:lnTo>
                    <a:lnTo>
                      <a:pt x="262" y="1254"/>
                    </a:lnTo>
                    <a:lnTo>
                      <a:pt x="284" y="1256"/>
                    </a:lnTo>
                    <a:lnTo>
                      <a:pt x="308" y="1258"/>
                    </a:lnTo>
                    <a:lnTo>
                      <a:pt x="330" y="1254"/>
                    </a:lnTo>
                    <a:lnTo>
                      <a:pt x="350" y="1242"/>
                    </a:lnTo>
                    <a:lnTo>
                      <a:pt x="356" y="1230"/>
                    </a:lnTo>
                    <a:lnTo>
                      <a:pt x="356" y="1222"/>
                    </a:lnTo>
                    <a:lnTo>
                      <a:pt x="358" y="1208"/>
                    </a:lnTo>
                    <a:lnTo>
                      <a:pt x="358" y="1196"/>
                    </a:lnTo>
                    <a:lnTo>
                      <a:pt x="354" y="1172"/>
                    </a:lnTo>
                    <a:lnTo>
                      <a:pt x="344" y="1140"/>
                    </a:lnTo>
                    <a:lnTo>
                      <a:pt x="336" y="1120"/>
                    </a:lnTo>
                    <a:lnTo>
                      <a:pt x="330" y="1100"/>
                    </a:lnTo>
                    <a:lnTo>
                      <a:pt x="322" y="1072"/>
                    </a:lnTo>
                    <a:lnTo>
                      <a:pt x="324" y="1048"/>
                    </a:lnTo>
                    <a:lnTo>
                      <a:pt x="328" y="1034"/>
                    </a:lnTo>
                    <a:lnTo>
                      <a:pt x="334" y="1022"/>
                    </a:lnTo>
                    <a:lnTo>
                      <a:pt x="348" y="1010"/>
                    </a:lnTo>
                    <a:lnTo>
                      <a:pt x="360" y="1004"/>
                    </a:lnTo>
                    <a:lnTo>
                      <a:pt x="376" y="1002"/>
                    </a:lnTo>
                    <a:lnTo>
                      <a:pt x="396" y="1004"/>
                    </a:lnTo>
                    <a:lnTo>
                      <a:pt x="420" y="1010"/>
                    </a:lnTo>
                    <a:lnTo>
                      <a:pt x="454" y="1022"/>
                    </a:lnTo>
                    <a:lnTo>
                      <a:pt x="482" y="1032"/>
                    </a:lnTo>
                    <a:lnTo>
                      <a:pt x="496" y="1034"/>
                    </a:lnTo>
                    <a:lnTo>
                      <a:pt x="510" y="1038"/>
                    </a:lnTo>
                    <a:lnTo>
                      <a:pt x="526" y="1038"/>
                    </a:lnTo>
                    <a:lnTo>
                      <a:pt x="532" y="1036"/>
                    </a:lnTo>
                    <a:lnTo>
                      <a:pt x="548" y="1034"/>
                    </a:lnTo>
                    <a:lnTo>
                      <a:pt x="564" y="1030"/>
                    </a:lnTo>
                    <a:lnTo>
                      <a:pt x="574" y="1022"/>
                    </a:lnTo>
                    <a:lnTo>
                      <a:pt x="580" y="1012"/>
                    </a:lnTo>
                    <a:lnTo>
                      <a:pt x="586" y="998"/>
                    </a:lnTo>
                    <a:lnTo>
                      <a:pt x="588" y="976"/>
                    </a:lnTo>
                    <a:lnTo>
                      <a:pt x="582" y="946"/>
                    </a:lnTo>
                    <a:lnTo>
                      <a:pt x="568" y="902"/>
                    </a:lnTo>
                    <a:lnTo>
                      <a:pt x="560" y="872"/>
                    </a:lnTo>
                    <a:lnTo>
                      <a:pt x="556" y="852"/>
                    </a:lnTo>
                    <a:lnTo>
                      <a:pt x="554" y="836"/>
                    </a:lnTo>
                    <a:lnTo>
                      <a:pt x="554" y="810"/>
                    </a:lnTo>
                    <a:lnTo>
                      <a:pt x="558" y="800"/>
                    </a:lnTo>
                    <a:lnTo>
                      <a:pt x="564" y="790"/>
                    </a:lnTo>
                    <a:lnTo>
                      <a:pt x="578" y="780"/>
                    </a:lnTo>
                    <a:lnTo>
                      <a:pt x="594" y="776"/>
                    </a:lnTo>
                    <a:lnTo>
                      <a:pt x="610" y="776"/>
                    </a:lnTo>
                    <a:lnTo>
                      <a:pt x="628" y="778"/>
                    </a:lnTo>
                    <a:lnTo>
                      <a:pt x="646" y="784"/>
                    </a:lnTo>
                    <a:lnTo>
                      <a:pt x="668" y="792"/>
                    </a:lnTo>
                    <a:lnTo>
                      <a:pt x="690" y="800"/>
                    </a:lnTo>
                    <a:lnTo>
                      <a:pt x="718" y="808"/>
                    </a:lnTo>
                    <a:lnTo>
                      <a:pt x="746" y="812"/>
                    </a:lnTo>
                    <a:lnTo>
                      <a:pt x="766" y="812"/>
                    </a:lnTo>
                    <a:lnTo>
                      <a:pt x="782" y="808"/>
                    </a:lnTo>
                    <a:lnTo>
                      <a:pt x="790" y="804"/>
                    </a:lnTo>
                    <a:lnTo>
                      <a:pt x="800" y="798"/>
                    </a:lnTo>
                    <a:lnTo>
                      <a:pt x="808" y="790"/>
                    </a:lnTo>
                    <a:lnTo>
                      <a:pt x="814" y="776"/>
                    </a:lnTo>
                    <a:lnTo>
                      <a:pt x="816" y="760"/>
                    </a:lnTo>
                    <a:lnTo>
                      <a:pt x="816" y="748"/>
                    </a:lnTo>
                    <a:lnTo>
                      <a:pt x="812" y="734"/>
                    </a:lnTo>
                    <a:lnTo>
                      <a:pt x="802" y="698"/>
                    </a:lnTo>
                    <a:lnTo>
                      <a:pt x="790" y="668"/>
                    </a:lnTo>
                    <a:lnTo>
                      <a:pt x="784" y="650"/>
                    </a:lnTo>
                    <a:lnTo>
                      <a:pt x="780" y="632"/>
                    </a:lnTo>
                    <a:lnTo>
                      <a:pt x="776" y="610"/>
                    </a:lnTo>
                    <a:lnTo>
                      <a:pt x="778" y="594"/>
                    </a:lnTo>
                    <a:lnTo>
                      <a:pt x="780" y="590"/>
                    </a:lnTo>
                    <a:lnTo>
                      <a:pt x="782" y="582"/>
                    </a:lnTo>
                    <a:lnTo>
                      <a:pt x="786" y="574"/>
                    </a:lnTo>
                    <a:lnTo>
                      <a:pt x="788" y="568"/>
                    </a:lnTo>
                    <a:lnTo>
                      <a:pt x="798" y="562"/>
                    </a:lnTo>
                    <a:lnTo>
                      <a:pt x="804" y="558"/>
                    </a:lnTo>
                    <a:lnTo>
                      <a:pt x="814" y="552"/>
                    </a:lnTo>
                    <a:lnTo>
                      <a:pt x="824" y="550"/>
                    </a:lnTo>
                    <a:lnTo>
                      <a:pt x="830" y="550"/>
                    </a:lnTo>
                    <a:lnTo>
                      <a:pt x="842" y="548"/>
                    </a:lnTo>
                    <a:lnTo>
                      <a:pt x="858" y="550"/>
                    </a:lnTo>
                    <a:lnTo>
                      <a:pt x="886" y="556"/>
                    </a:lnTo>
                    <a:lnTo>
                      <a:pt x="916" y="570"/>
                    </a:lnTo>
                    <a:lnTo>
                      <a:pt x="940" y="578"/>
                    </a:lnTo>
                    <a:lnTo>
                      <a:pt x="958" y="582"/>
                    </a:lnTo>
                    <a:lnTo>
                      <a:pt x="974" y="586"/>
                    </a:lnTo>
                    <a:lnTo>
                      <a:pt x="996" y="584"/>
                    </a:lnTo>
                    <a:lnTo>
                      <a:pt x="1004" y="582"/>
                    </a:lnTo>
                    <a:lnTo>
                      <a:pt x="1012" y="580"/>
                    </a:lnTo>
                    <a:lnTo>
                      <a:pt x="1014" y="578"/>
                    </a:lnTo>
                    <a:lnTo>
                      <a:pt x="1008" y="580"/>
                    </a:lnTo>
                    <a:lnTo>
                      <a:pt x="1020" y="578"/>
                    </a:lnTo>
                    <a:lnTo>
                      <a:pt x="1028" y="572"/>
                    </a:lnTo>
                    <a:lnTo>
                      <a:pt x="1034" y="562"/>
                    </a:lnTo>
                    <a:lnTo>
                      <a:pt x="1038" y="552"/>
                    </a:lnTo>
                    <a:lnTo>
                      <a:pt x="1040" y="542"/>
                    </a:lnTo>
                    <a:lnTo>
                      <a:pt x="1042" y="528"/>
                    </a:lnTo>
                    <a:lnTo>
                      <a:pt x="1038" y="504"/>
                    </a:lnTo>
                    <a:lnTo>
                      <a:pt x="1032" y="484"/>
                    </a:lnTo>
                    <a:lnTo>
                      <a:pt x="1024" y="452"/>
                    </a:lnTo>
                    <a:lnTo>
                      <a:pt x="1012" y="418"/>
                    </a:lnTo>
                    <a:lnTo>
                      <a:pt x="1008" y="392"/>
                    </a:lnTo>
                    <a:lnTo>
                      <a:pt x="1006" y="364"/>
                    </a:lnTo>
                    <a:lnTo>
                      <a:pt x="1012" y="352"/>
                    </a:lnTo>
                    <a:lnTo>
                      <a:pt x="1018" y="340"/>
                    </a:lnTo>
                    <a:lnTo>
                      <a:pt x="1036" y="328"/>
                    </a:lnTo>
                    <a:lnTo>
                      <a:pt x="1052" y="324"/>
                    </a:lnTo>
                    <a:lnTo>
                      <a:pt x="1058" y="324"/>
                    </a:lnTo>
                    <a:lnTo>
                      <a:pt x="1082" y="326"/>
                    </a:lnTo>
                    <a:lnTo>
                      <a:pt x="1110" y="330"/>
                    </a:lnTo>
                    <a:lnTo>
                      <a:pt x="1128" y="336"/>
                    </a:lnTo>
                    <a:lnTo>
                      <a:pt x="1152" y="344"/>
                    </a:lnTo>
                    <a:lnTo>
                      <a:pt x="1176" y="354"/>
                    </a:lnTo>
                    <a:lnTo>
                      <a:pt x="1200" y="358"/>
                    </a:lnTo>
                    <a:lnTo>
                      <a:pt x="1222" y="356"/>
                    </a:lnTo>
                    <a:lnTo>
                      <a:pt x="1234" y="354"/>
                    </a:lnTo>
                    <a:lnTo>
                      <a:pt x="1242" y="350"/>
                    </a:lnTo>
                    <a:lnTo>
                      <a:pt x="1252" y="344"/>
                    </a:lnTo>
                    <a:lnTo>
                      <a:pt x="1260" y="334"/>
                    </a:lnTo>
                    <a:lnTo>
                      <a:pt x="1264" y="322"/>
                    </a:lnTo>
                    <a:lnTo>
                      <a:pt x="1268" y="310"/>
                    </a:lnTo>
                    <a:lnTo>
                      <a:pt x="1268" y="296"/>
                    </a:lnTo>
                    <a:lnTo>
                      <a:pt x="1268" y="288"/>
                    </a:lnTo>
                    <a:lnTo>
                      <a:pt x="1264" y="270"/>
                    </a:lnTo>
                    <a:lnTo>
                      <a:pt x="1260" y="250"/>
                    </a:lnTo>
                    <a:lnTo>
                      <a:pt x="1250" y="224"/>
                    </a:lnTo>
                    <a:lnTo>
                      <a:pt x="1244" y="200"/>
                    </a:lnTo>
                    <a:lnTo>
                      <a:pt x="1238" y="174"/>
                    </a:lnTo>
                    <a:lnTo>
                      <a:pt x="1236" y="148"/>
                    </a:lnTo>
                    <a:lnTo>
                      <a:pt x="1236" y="134"/>
                    </a:lnTo>
                    <a:lnTo>
                      <a:pt x="1238" y="120"/>
                    </a:lnTo>
                    <a:lnTo>
                      <a:pt x="1246" y="108"/>
                    </a:lnTo>
                    <a:lnTo>
                      <a:pt x="1260" y="98"/>
                    </a:lnTo>
                    <a:lnTo>
                      <a:pt x="1272" y="94"/>
                    </a:lnTo>
                    <a:lnTo>
                      <a:pt x="1286" y="92"/>
                    </a:lnTo>
                    <a:lnTo>
                      <a:pt x="1310" y="96"/>
                    </a:lnTo>
                    <a:lnTo>
                      <a:pt x="1336" y="104"/>
                    </a:lnTo>
                    <a:lnTo>
                      <a:pt x="1354" y="112"/>
                    </a:lnTo>
                    <a:lnTo>
                      <a:pt x="1370" y="120"/>
                    </a:lnTo>
                    <a:lnTo>
                      <a:pt x="1388" y="126"/>
                    </a:lnTo>
                    <a:lnTo>
                      <a:pt x="1408" y="132"/>
                    </a:lnTo>
                    <a:lnTo>
                      <a:pt x="1426" y="134"/>
                    </a:lnTo>
                    <a:lnTo>
                      <a:pt x="1440" y="132"/>
                    </a:lnTo>
                    <a:lnTo>
                      <a:pt x="1466" y="124"/>
                    </a:lnTo>
                    <a:lnTo>
                      <a:pt x="1488" y="112"/>
                    </a:lnTo>
                    <a:lnTo>
                      <a:pt x="1494" y="98"/>
                    </a:lnTo>
                    <a:lnTo>
                      <a:pt x="1498" y="90"/>
                    </a:lnTo>
                    <a:lnTo>
                      <a:pt x="1498" y="76"/>
                    </a:lnTo>
                    <a:lnTo>
                      <a:pt x="1496" y="60"/>
                    </a:lnTo>
                    <a:lnTo>
                      <a:pt x="1488" y="30"/>
                    </a:lnTo>
                    <a:lnTo>
                      <a:pt x="1482" y="10"/>
                    </a:lnTo>
                    <a:lnTo>
                      <a:pt x="1478" y="0"/>
                    </a:lnTo>
                  </a:path>
                </a:pathLst>
              </a:custGeom>
              <a:noFill/>
              <a:ln w="15875">
                <a:solidFill>
                  <a:srgbClr val="0096D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sz="1463"/>
              </a:p>
            </p:txBody>
          </p:sp>
        </p:grpSp>
        <p:pic>
          <p:nvPicPr>
            <p:cNvPr id="49" name="Picture 22">
              <a:extLst>
                <a:ext uri="{FF2B5EF4-FFF2-40B4-BE49-F238E27FC236}">
                  <a16:creationId xmlns:a16="http://schemas.microsoft.com/office/drawing/2014/main" id="{C6ACDFD4-0CC5-4042-A65B-2F598A82C2B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315" y="582596"/>
              <a:ext cx="9144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22">
              <a:extLst>
                <a:ext uri="{FF2B5EF4-FFF2-40B4-BE49-F238E27FC236}">
                  <a16:creationId xmlns:a16="http://schemas.microsoft.com/office/drawing/2014/main" id="{D52DEE13-950A-4F48-B0B4-DF928A42552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6962" y="370977"/>
              <a:ext cx="872511" cy="714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 name="Group 46">
              <a:extLst>
                <a:ext uri="{FF2B5EF4-FFF2-40B4-BE49-F238E27FC236}">
                  <a16:creationId xmlns:a16="http://schemas.microsoft.com/office/drawing/2014/main" id="{C00CDF46-BB07-46B8-B4FB-9D05EF06D7DE}"/>
                </a:ext>
              </a:extLst>
            </p:cNvPr>
            <p:cNvGrpSpPr>
              <a:grpSpLocks noChangeAspect="1"/>
            </p:cNvGrpSpPr>
            <p:nvPr/>
          </p:nvGrpSpPr>
          <p:grpSpPr bwMode="auto">
            <a:xfrm flipH="1">
              <a:off x="2379108" y="2392126"/>
              <a:ext cx="76200" cy="804785"/>
              <a:chOff x="5280" y="2016"/>
              <a:chExt cx="200" cy="2110"/>
            </a:xfrm>
          </p:grpSpPr>
          <p:sp>
            <p:nvSpPr>
              <p:cNvPr id="53" name="AutoShape 45">
                <a:extLst>
                  <a:ext uri="{FF2B5EF4-FFF2-40B4-BE49-F238E27FC236}">
                    <a16:creationId xmlns:a16="http://schemas.microsoft.com/office/drawing/2014/main" id="{E7F75975-09DB-4F6C-91B5-308FB903B4B7}"/>
                  </a:ext>
                </a:extLst>
              </p:cNvPr>
              <p:cNvSpPr>
                <a:spLocks noChangeAspect="1" noChangeArrowheads="1" noTextEdit="1"/>
              </p:cNvSpPr>
              <p:nvPr/>
            </p:nvSpPr>
            <p:spPr bwMode="auto">
              <a:xfrm>
                <a:off x="5280" y="2016"/>
                <a:ext cx="200" cy="2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sz="1463"/>
              </a:p>
            </p:txBody>
          </p:sp>
          <p:sp>
            <p:nvSpPr>
              <p:cNvPr id="54" name="Freeform 47">
                <a:extLst>
                  <a:ext uri="{FF2B5EF4-FFF2-40B4-BE49-F238E27FC236}">
                    <a16:creationId xmlns:a16="http://schemas.microsoft.com/office/drawing/2014/main" id="{80EC86A1-7B6C-43E4-92AA-FCD058901814}"/>
                  </a:ext>
                </a:extLst>
              </p:cNvPr>
              <p:cNvSpPr>
                <a:spLocks/>
              </p:cNvSpPr>
              <p:nvPr/>
            </p:nvSpPr>
            <p:spPr bwMode="auto">
              <a:xfrm>
                <a:off x="5292" y="2028"/>
                <a:ext cx="174" cy="2086"/>
              </a:xfrm>
              <a:custGeom>
                <a:avLst/>
                <a:gdLst>
                  <a:gd name="T0" fmla="*/ 38 w 174"/>
                  <a:gd name="T1" fmla="*/ 2060 h 2086"/>
                  <a:gd name="T2" fmla="*/ 4 w 174"/>
                  <a:gd name="T3" fmla="*/ 2020 h 2086"/>
                  <a:gd name="T4" fmla="*/ 16 w 174"/>
                  <a:gd name="T5" fmla="*/ 1974 h 2086"/>
                  <a:gd name="T6" fmla="*/ 70 w 174"/>
                  <a:gd name="T7" fmla="*/ 1936 h 2086"/>
                  <a:gd name="T8" fmla="*/ 146 w 174"/>
                  <a:gd name="T9" fmla="*/ 1896 h 2086"/>
                  <a:gd name="T10" fmla="*/ 174 w 174"/>
                  <a:gd name="T11" fmla="*/ 1846 h 2086"/>
                  <a:gd name="T12" fmla="*/ 154 w 174"/>
                  <a:gd name="T13" fmla="*/ 1802 h 2086"/>
                  <a:gd name="T14" fmla="*/ 110 w 174"/>
                  <a:gd name="T15" fmla="*/ 1774 h 2086"/>
                  <a:gd name="T16" fmla="*/ 42 w 174"/>
                  <a:gd name="T17" fmla="*/ 1734 h 2086"/>
                  <a:gd name="T18" fmla="*/ 6 w 174"/>
                  <a:gd name="T19" fmla="*/ 1678 h 2086"/>
                  <a:gd name="T20" fmla="*/ 24 w 174"/>
                  <a:gd name="T21" fmla="*/ 1648 h 2086"/>
                  <a:gd name="T22" fmla="*/ 82 w 174"/>
                  <a:gd name="T23" fmla="*/ 1610 h 2086"/>
                  <a:gd name="T24" fmla="*/ 146 w 174"/>
                  <a:gd name="T25" fmla="*/ 1576 h 2086"/>
                  <a:gd name="T26" fmla="*/ 172 w 174"/>
                  <a:gd name="T27" fmla="*/ 1532 h 2086"/>
                  <a:gd name="T28" fmla="*/ 158 w 174"/>
                  <a:gd name="T29" fmla="*/ 1488 h 2086"/>
                  <a:gd name="T30" fmla="*/ 88 w 174"/>
                  <a:gd name="T31" fmla="*/ 1448 h 2086"/>
                  <a:gd name="T32" fmla="*/ 38 w 174"/>
                  <a:gd name="T33" fmla="*/ 1420 h 2086"/>
                  <a:gd name="T34" fmla="*/ 12 w 174"/>
                  <a:gd name="T35" fmla="*/ 1390 h 2086"/>
                  <a:gd name="T36" fmla="*/ 4 w 174"/>
                  <a:gd name="T37" fmla="*/ 1352 h 2086"/>
                  <a:gd name="T38" fmla="*/ 52 w 174"/>
                  <a:gd name="T39" fmla="*/ 1304 h 2086"/>
                  <a:gd name="T40" fmla="*/ 136 w 174"/>
                  <a:gd name="T41" fmla="*/ 1256 h 2086"/>
                  <a:gd name="T42" fmla="*/ 172 w 174"/>
                  <a:gd name="T43" fmla="*/ 1218 h 2086"/>
                  <a:gd name="T44" fmla="*/ 164 w 174"/>
                  <a:gd name="T45" fmla="*/ 1174 h 2086"/>
                  <a:gd name="T46" fmla="*/ 120 w 174"/>
                  <a:gd name="T47" fmla="*/ 1144 h 2086"/>
                  <a:gd name="T48" fmla="*/ 52 w 174"/>
                  <a:gd name="T49" fmla="*/ 1110 h 2086"/>
                  <a:gd name="T50" fmla="*/ 8 w 174"/>
                  <a:gd name="T51" fmla="*/ 1064 h 2086"/>
                  <a:gd name="T52" fmla="*/ 2 w 174"/>
                  <a:gd name="T53" fmla="*/ 1034 h 2086"/>
                  <a:gd name="T54" fmla="*/ 24 w 174"/>
                  <a:gd name="T55" fmla="*/ 998 h 2086"/>
                  <a:gd name="T56" fmla="*/ 100 w 174"/>
                  <a:gd name="T57" fmla="*/ 960 h 2086"/>
                  <a:gd name="T58" fmla="*/ 152 w 174"/>
                  <a:gd name="T59" fmla="*/ 928 h 2086"/>
                  <a:gd name="T60" fmla="*/ 166 w 174"/>
                  <a:gd name="T61" fmla="*/ 904 h 2086"/>
                  <a:gd name="T62" fmla="*/ 170 w 174"/>
                  <a:gd name="T63" fmla="*/ 880 h 2086"/>
                  <a:gd name="T64" fmla="*/ 160 w 174"/>
                  <a:gd name="T65" fmla="*/ 852 h 2086"/>
                  <a:gd name="T66" fmla="*/ 136 w 174"/>
                  <a:gd name="T67" fmla="*/ 828 h 2086"/>
                  <a:gd name="T68" fmla="*/ 58 w 174"/>
                  <a:gd name="T69" fmla="*/ 790 h 2086"/>
                  <a:gd name="T70" fmla="*/ 14 w 174"/>
                  <a:gd name="T71" fmla="*/ 754 h 2086"/>
                  <a:gd name="T72" fmla="*/ 6 w 174"/>
                  <a:gd name="T73" fmla="*/ 738 h 2086"/>
                  <a:gd name="T74" fmla="*/ 0 w 174"/>
                  <a:gd name="T75" fmla="*/ 726 h 2086"/>
                  <a:gd name="T76" fmla="*/ 12 w 174"/>
                  <a:gd name="T77" fmla="*/ 694 h 2086"/>
                  <a:gd name="T78" fmla="*/ 60 w 174"/>
                  <a:gd name="T79" fmla="*/ 658 h 2086"/>
                  <a:gd name="T80" fmla="*/ 142 w 174"/>
                  <a:gd name="T81" fmla="*/ 610 h 2086"/>
                  <a:gd name="T82" fmla="*/ 172 w 174"/>
                  <a:gd name="T83" fmla="*/ 566 h 2086"/>
                  <a:gd name="T84" fmla="*/ 154 w 174"/>
                  <a:gd name="T85" fmla="*/ 528 h 2086"/>
                  <a:gd name="T86" fmla="*/ 96 w 174"/>
                  <a:gd name="T87" fmla="*/ 486 h 2086"/>
                  <a:gd name="T88" fmla="*/ 30 w 174"/>
                  <a:gd name="T89" fmla="*/ 452 h 2086"/>
                  <a:gd name="T90" fmla="*/ 6 w 174"/>
                  <a:gd name="T91" fmla="*/ 416 h 2086"/>
                  <a:gd name="T92" fmla="*/ 10 w 174"/>
                  <a:gd name="T93" fmla="*/ 380 h 2086"/>
                  <a:gd name="T94" fmla="*/ 30 w 174"/>
                  <a:gd name="T95" fmla="*/ 352 h 2086"/>
                  <a:gd name="T96" fmla="*/ 90 w 174"/>
                  <a:gd name="T97" fmla="*/ 320 h 2086"/>
                  <a:gd name="T98" fmla="*/ 152 w 174"/>
                  <a:gd name="T99" fmla="*/ 278 h 2086"/>
                  <a:gd name="T100" fmla="*/ 174 w 174"/>
                  <a:gd name="T101" fmla="*/ 240 h 2086"/>
                  <a:gd name="T102" fmla="*/ 158 w 174"/>
                  <a:gd name="T103" fmla="*/ 202 h 2086"/>
                  <a:gd name="T104" fmla="*/ 96 w 174"/>
                  <a:gd name="T105" fmla="*/ 168 h 2086"/>
                  <a:gd name="T106" fmla="*/ 44 w 174"/>
                  <a:gd name="T107" fmla="*/ 144 h 2086"/>
                  <a:gd name="T108" fmla="*/ 8 w 174"/>
                  <a:gd name="T109" fmla="*/ 98 h 2086"/>
                  <a:gd name="T110" fmla="*/ 8 w 174"/>
                  <a:gd name="T111" fmla="*/ 50 h 2086"/>
                  <a:gd name="T112" fmla="*/ 58 w 174"/>
                  <a:gd name="T113" fmla="*/ 16 h 20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74"/>
                  <a:gd name="T172" fmla="*/ 0 h 2086"/>
                  <a:gd name="T173" fmla="*/ 174 w 174"/>
                  <a:gd name="T174" fmla="*/ 2086 h 20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74" h="2086">
                    <a:moveTo>
                      <a:pt x="92" y="2086"/>
                    </a:moveTo>
                    <a:lnTo>
                      <a:pt x="66" y="2076"/>
                    </a:lnTo>
                    <a:lnTo>
                      <a:pt x="38" y="2060"/>
                    </a:lnTo>
                    <a:lnTo>
                      <a:pt x="24" y="2050"/>
                    </a:lnTo>
                    <a:lnTo>
                      <a:pt x="10" y="2036"/>
                    </a:lnTo>
                    <a:lnTo>
                      <a:pt x="4" y="2020"/>
                    </a:lnTo>
                    <a:lnTo>
                      <a:pt x="4" y="2004"/>
                    </a:lnTo>
                    <a:lnTo>
                      <a:pt x="6" y="1990"/>
                    </a:lnTo>
                    <a:lnTo>
                      <a:pt x="16" y="1974"/>
                    </a:lnTo>
                    <a:lnTo>
                      <a:pt x="30" y="1960"/>
                    </a:lnTo>
                    <a:lnTo>
                      <a:pt x="46" y="1948"/>
                    </a:lnTo>
                    <a:lnTo>
                      <a:pt x="70" y="1936"/>
                    </a:lnTo>
                    <a:lnTo>
                      <a:pt x="98" y="1924"/>
                    </a:lnTo>
                    <a:lnTo>
                      <a:pt x="122" y="1912"/>
                    </a:lnTo>
                    <a:lnTo>
                      <a:pt x="146" y="1896"/>
                    </a:lnTo>
                    <a:lnTo>
                      <a:pt x="158" y="1882"/>
                    </a:lnTo>
                    <a:lnTo>
                      <a:pt x="170" y="1866"/>
                    </a:lnTo>
                    <a:lnTo>
                      <a:pt x="174" y="1846"/>
                    </a:lnTo>
                    <a:lnTo>
                      <a:pt x="172" y="1834"/>
                    </a:lnTo>
                    <a:lnTo>
                      <a:pt x="168" y="1824"/>
                    </a:lnTo>
                    <a:lnTo>
                      <a:pt x="154" y="1802"/>
                    </a:lnTo>
                    <a:lnTo>
                      <a:pt x="156" y="1806"/>
                    </a:lnTo>
                    <a:lnTo>
                      <a:pt x="138" y="1790"/>
                    </a:lnTo>
                    <a:lnTo>
                      <a:pt x="110" y="1774"/>
                    </a:lnTo>
                    <a:lnTo>
                      <a:pt x="86" y="1760"/>
                    </a:lnTo>
                    <a:lnTo>
                      <a:pt x="60" y="1746"/>
                    </a:lnTo>
                    <a:lnTo>
                      <a:pt x="42" y="1734"/>
                    </a:lnTo>
                    <a:lnTo>
                      <a:pt x="24" y="1718"/>
                    </a:lnTo>
                    <a:lnTo>
                      <a:pt x="12" y="1698"/>
                    </a:lnTo>
                    <a:lnTo>
                      <a:pt x="6" y="1678"/>
                    </a:lnTo>
                    <a:lnTo>
                      <a:pt x="10" y="1664"/>
                    </a:lnTo>
                    <a:lnTo>
                      <a:pt x="16" y="1658"/>
                    </a:lnTo>
                    <a:lnTo>
                      <a:pt x="24" y="1648"/>
                    </a:lnTo>
                    <a:lnTo>
                      <a:pt x="32" y="1638"/>
                    </a:lnTo>
                    <a:lnTo>
                      <a:pt x="54" y="1624"/>
                    </a:lnTo>
                    <a:lnTo>
                      <a:pt x="82" y="1610"/>
                    </a:lnTo>
                    <a:lnTo>
                      <a:pt x="102" y="1602"/>
                    </a:lnTo>
                    <a:lnTo>
                      <a:pt x="120" y="1592"/>
                    </a:lnTo>
                    <a:lnTo>
                      <a:pt x="146" y="1576"/>
                    </a:lnTo>
                    <a:lnTo>
                      <a:pt x="162" y="1558"/>
                    </a:lnTo>
                    <a:lnTo>
                      <a:pt x="168" y="1544"/>
                    </a:lnTo>
                    <a:lnTo>
                      <a:pt x="172" y="1532"/>
                    </a:lnTo>
                    <a:lnTo>
                      <a:pt x="172" y="1514"/>
                    </a:lnTo>
                    <a:lnTo>
                      <a:pt x="166" y="1502"/>
                    </a:lnTo>
                    <a:lnTo>
                      <a:pt x="158" y="1488"/>
                    </a:lnTo>
                    <a:lnTo>
                      <a:pt x="142" y="1476"/>
                    </a:lnTo>
                    <a:lnTo>
                      <a:pt x="120" y="1464"/>
                    </a:lnTo>
                    <a:lnTo>
                      <a:pt x="88" y="1448"/>
                    </a:lnTo>
                    <a:lnTo>
                      <a:pt x="62" y="1436"/>
                    </a:lnTo>
                    <a:lnTo>
                      <a:pt x="50" y="1428"/>
                    </a:lnTo>
                    <a:lnTo>
                      <a:pt x="38" y="1420"/>
                    </a:lnTo>
                    <a:lnTo>
                      <a:pt x="28" y="1408"/>
                    </a:lnTo>
                    <a:lnTo>
                      <a:pt x="22" y="1402"/>
                    </a:lnTo>
                    <a:lnTo>
                      <a:pt x="12" y="1390"/>
                    </a:lnTo>
                    <a:lnTo>
                      <a:pt x="4" y="1376"/>
                    </a:lnTo>
                    <a:lnTo>
                      <a:pt x="2" y="1362"/>
                    </a:lnTo>
                    <a:lnTo>
                      <a:pt x="4" y="1352"/>
                    </a:lnTo>
                    <a:lnTo>
                      <a:pt x="12" y="1336"/>
                    </a:lnTo>
                    <a:lnTo>
                      <a:pt x="26" y="1320"/>
                    </a:lnTo>
                    <a:lnTo>
                      <a:pt x="52" y="1304"/>
                    </a:lnTo>
                    <a:lnTo>
                      <a:pt x="92" y="1282"/>
                    </a:lnTo>
                    <a:lnTo>
                      <a:pt x="118" y="1268"/>
                    </a:lnTo>
                    <a:lnTo>
                      <a:pt x="136" y="1256"/>
                    </a:lnTo>
                    <a:lnTo>
                      <a:pt x="150" y="1246"/>
                    </a:lnTo>
                    <a:lnTo>
                      <a:pt x="168" y="1228"/>
                    </a:lnTo>
                    <a:lnTo>
                      <a:pt x="172" y="1218"/>
                    </a:lnTo>
                    <a:lnTo>
                      <a:pt x="174" y="1206"/>
                    </a:lnTo>
                    <a:lnTo>
                      <a:pt x="172" y="1190"/>
                    </a:lnTo>
                    <a:lnTo>
                      <a:pt x="164" y="1174"/>
                    </a:lnTo>
                    <a:lnTo>
                      <a:pt x="152" y="1164"/>
                    </a:lnTo>
                    <a:lnTo>
                      <a:pt x="136" y="1152"/>
                    </a:lnTo>
                    <a:lnTo>
                      <a:pt x="120" y="1144"/>
                    </a:lnTo>
                    <a:lnTo>
                      <a:pt x="100" y="1134"/>
                    </a:lnTo>
                    <a:lnTo>
                      <a:pt x="78" y="1124"/>
                    </a:lnTo>
                    <a:lnTo>
                      <a:pt x="52" y="1110"/>
                    </a:lnTo>
                    <a:lnTo>
                      <a:pt x="30" y="1094"/>
                    </a:lnTo>
                    <a:lnTo>
                      <a:pt x="16" y="1078"/>
                    </a:lnTo>
                    <a:lnTo>
                      <a:pt x="8" y="1064"/>
                    </a:lnTo>
                    <a:lnTo>
                      <a:pt x="4" y="1056"/>
                    </a:lnTo>
                    <a:lnTo>
                      <a:pt x="2" y="1044"/>
                    </a:lnTo>
                    <a:lnTo>
                      <a:pt x="2" y="1034"/>
                    </a:lnTo>
                    <a:lnTo>
                      <a:pt x="8" y="1020"/>
                    </a:lnTo>
                    <a:lnTo>
                      <a:pt x="18" y="1006"/>
                    </a:lnTo>
                    <a:lnTo>
                      <a:pt x="24" y="998"/>
                    </a:lnTo>
                    <a:lnTo>
                      <a:pt x="38" y="990"/>
                    </a:lnTo>
                    <a:lnTo>
                      <a:pt x="70" y="972"/>
                    </a:lnTo>
                    <a:lnTo>
                      <a:pt x="100" y="960"/>
                    </a:lnTo>
                    <a:lnTo>
                      <a:pt x="118" y="952"/>
                    </a:lnTo>
                    <a:lnTo>
                      <a:pt x="134" y="942"/>
                    </a:lnTo>
                    <a:lnTo>
                      <a:pt x="152" y="928"/>
                    </a:lnTo>
                    <a:lnTo>
                      <a:pt x="160" y="916"/>
                    </a:lnTo>
                    <a:lnTo>
                      <a:pt x="164" y="912"/>
                    </a:lnTo>
                    <a:lnTo>
                      <a:pt x="166" y="904"/>
                    </a:lnTo>
                    <a:lnTo>
                      <a:pt x="170" y="898"/>
                    </a:lnTo>
                    <a:lnTo>
                      <a:pt x="172" y="890"/>
                    </a:lnTo>
                    <a:lnTo>
                      <a:pt x="170" y="880"/>
                    </a:lnTo>
                    <a:lnTo>
                      <a:pt x="168" y="872"/>
                    </a:lnTo>
                    <a:lnTo>
                      <a:pt x="166" y="862"/>
                    </a:lnTo>
                    <a:lnTo>
                      <a:pt x="160" y="852"/>
                    </a:lnTo>
                    <a:lnTo>
                      <a:pt x="156" y="848"/>
                    </a:lnTo>
                    <a:lnTo>
                      <a:pt x="148" y="838"/>
                    </a:lnTo>
                    <a:lnTo>
                      <a:pt x="136" y="828"/>
                    </a:lnTo>
                    <a:lnTo>
                      <a:pt x="112" y="814"/>
                    </a:lnTo>
                    <a:lnTo>
                      <a:pt x="82" y="802"/>
                    </a:lnTo>
                    <a:lnTo>
                      <a:pt x="58" y="790"/>
                    </a:lnTo>
                    <a:lnTo>
                      <a:pt x="42" y="780"/>
                    </a:lnTo>
                    <a:lnTo>
                      <a:pt x="28" y="770"/>
                    </a:lnTo>
                    <a:lnTo>
                      <a:pt x="14" y="754"/>
                    </a:lnTo>
                    <a:lnTo>
                      <a:pt x="10" y="748"/>
                    </a:lnTo>
                    <a:lnTo>
                      <a:pt x="6" y="742"/>
                    </a:lnTo>
                    <a:lnTo>
                      <a:pt x="6" y="738"/>
                    </a:lnTo>
                    <a:lnTo>
                      <a:pt x="8" y="744"/>
                    </a:lnTo>
                    <a:lnTo>
                      <a:pt x="2" y="734"/>
                    </a:lnTo>
                    <a:lnTo>
                      <a:pt x="0" y="726"/>
                    </a:lnTo>
                    <a:lnTo>
                      <a:pt x="4" y="712"/>
                    </a:lnTo>
                    <a:lnTo>
                      <a:pt x="6" y="702"/>
                    </a:lnTo>
                    <a:lnTo>
                      <a:pt x="12" y="694"/>
                    </a:lnTo>
                    <a:lnTo>
                      <a:pt x="22" y="684"/>
                    </a:lnTo>
                    <a:lnTo>
                      <a:pt x="42" y="668"/>
                    </a:lnTo>
                    <a:lnTo>
                      <a:pt x="60" y="658"/>
                    </a:lnTo>
                    <a:lnTo>
                      <a:pt x="88" y="642"/>
                    </a:lnTo>
                    <a:lnTo>
                      <a:pt x="120" y="626"/>
                    </a:lnTo>
                    <a:lnTo>
                      <a:pt x="142" y="610"/>
                    </a:lnTo>
                    <a:lnTo>
                      <a:pt x="162" y="592"/>
                    </a:lnTo>
                    <a:lnTo>
                      <a:pt x="168" y="580"/>
                    </a:lnTo>
                    <a:lnTo>
                      <a:pt x="172" y="566"/>
                    </a:lnTo>
                    <a:lnTo>
                      <a:pt x="166" y="546"/>
                    </a:lnTo>
                    <a:lnTo>
                      <a:pt x="158" y="532"/>
                    </a:lnTo>
                    <a:lnTo>
                      <a:pt x="154" y="528"/>
                    </a:lnTo>
                    <a:lnTo>
                      <a:pt x="136" y="512"/>
                    </a:lnTo>
                    <a:lnTo>
                      <a:pt x="114" y="496"/>
                    </a:lnTo>
                    <a:lnTo>
                      <a:pt x="96" y="486"/>
                    </a:lnTo>
                    <a:lnTo>
                      <a:pt x="74" y="476"/>
                    </a:lnTo>
                    <a:lnTo>
                      <a:pt x="50" y="464"/>
                    </a:lnTo>
                    <a:lnTo>
                      <a:pt x="30" y="452"/>
                    </a:lnTo>
                    <a:lnTo>
                      <a:pt x="14" y="434"/>
                    </a:lnTo>
                    <a:lnTo>
                      <a:pt x="10" y="424"/>
                    </a:lnTo>
                    <a:lnTo>
                      <a:pt x="6" y="416"/>
                    </a:lnTo>
                    <a:lnTo>
                      <a:pt x="4" y="404"/>
                    </a:lnTo>
                    <a:lnTo>
                      <a:pt x="4" y="392"/>
                    </a:lnTo>
                    <a:lnTo>
                      <a:pt x="10" y="380"/>
                    </a:lnTo>
                    <a:lnTo>
                      <a:pt x="16" y="368"/>
                    </a:lnTo>
                    <a:lnTo>
                      <a:pt x="26" y="358"/>
                    </a:lnTo>
                    <a:lnTo>
                      <a:pt x="30" y="352"/>
                    </a:lnTo>
                    <a:lnTo>
                      <a:pt x="48" y="342"/>
                    </a:lnTo>
                    <a:lnTo>
                      <a:pt x="64" y="332"/>
                    </a:lnTo>
                    <a:lnTo>
                      <a:pt x="90" y="320"/>
                    </a:lnTo>
                    <a:lnTo>
                      <a:pt x="112" y="308"/>
                    </a:lnTo>
                    <a:lnTo>
                      <a:pt x="134" y="294"/>
                    </a:lnTo>
                    <a:lnTo>
                      <a:pt x="152" y="278"/>
                    </a:lnTo>
                    <a:lnTo>
                      <a:pt x="162" y="266"/>
                    </a:lnTo>
                    <a:lnTo>
                      <a:pt x="170" y="256"/>
                    </a:lnTo>
                    <a:lnTo>
                      <a:pt x="174" y="240"/>
                    </a:lnTo>
                    <a:lnTo>
                      <a:pt x="172" y="226"/>
                    </a:lnTo>
                    <a:lnTo>
                      <a:pt x="166" y="212"/>
                    </a:lnTo>
                    <a:lnTo>
                      <a:pt x="158" y="202"/>
                    </a:lnTo>
                    <a:lnTo>
                      <a:pt x="136" y="188"/>
                    </a:lnTo>
                    <a:lnTo>
                      <a:pt x="114" y="176"/>
                    </a:lnTo>
                    <a:lnTo>
                      <a:pt x="96" y="168"/>
                    </a:lnTo>
                    <a:lnTo>
                      <a:pt x="78" y="162"/>
                    </a:lnTo>
                    <a:lnTo>
                      <a:pt x="62" y="154"/>
                    </a:lnTo>
                    <a:lnTo>
                      <a:pt x="44" y="144"/>
                    </a:lnTo>
                    <a:lnTo>
                      <a:pt x="30" y="132"/>
                    </a:lnTo>
                    <a:lnTo>
                      <a:pt x="20" y="122"/>
                    </a:lnTo>
                    <a:lnTo>
                      <a:pt x="8" y="98"/>
                    </a:lnTo>
                    <a:lnTo>
                      <a:pt x="0" y="74"/>
                    </a:lnTo>
                    <a:lnTo>
                      <a:pt x="6" y="58"/>
                    </a:lnTo>
                    <a:lnTo>
                      <a:pt x="8" y="50"/>
                    </a:lnTo>
                    <a:lnTo>
                      <a:pt x="20" y="42"/>
                    </a:lnTo>
                    <a:lnTo>
                      <a:pt x="32" y="30"/>
                    </a:lnTo>
                    <a:lnTo>
                      <a:pt x="58" y="16"/>
                    </a:lnTo>
                    <a:lnTo>
                      <a:pt x="76" y="6"/>
                    </a:lnTo>
                    <a:lnTo>
                      <a:pt x="86" y="0"/>
                    </a:lnTo>
                  </a:path>
                </a:pathLst>
              </a:custGeom>
              <a:noFill/>
              <a:ln w="38100">
                <a:solidFill>
                  <a:srgbClr val="0096D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sz="1463"/>
              </a:p>
            </p:txBody>
          </p:sp>
          <p:sp>
            <p:nvSpPr>
              <p:cNvPr id="55" name="Freeform 48">
                <a:extLst>
                  <a:ext uri="{FF2B5EF4-FFF2-40B4-BE49-F238E27FC236}">
                    <a16:creationId xmlns:a16="http://schemas.microsoft.com/office/drawing/2014/main" id="{836864FC-2E0D-4E0B-BAC9-25F7A9DC2B30}"/>
                  </a:ext>
                </a:extLst>
              </p:cNvPr>
              <p:cNvSpPr>
                <a:spLocks/>
              </p:cNvSpPr>
              <p:nvPr/>
            </p:nvSpPr>
            <p:spPr bwMode="auto">
              <a:xfrm>
                <a:off x="5292" y="2028"/>
                <a:ext cx="174" cy="2084"/>
              </a:xfrm>
              <a:custGeom>
                <a:avLst/>
                <a:gdLst>
                  <a:gd name="T0" fmla="*/ 136 w 174"/>
                  <a:gd name="T1" fmla="*/ 2058 h 2084"/>
                  <a:gd name="T2" fmla="*/ 170 w 174"/>
                  <a:gd name="T3" fmla="*/ 2018 h 2084"/>
                  <a:gd name="T4" fmla="*/ 158 w 174"/>
                  <a:gd name="T5" fmla="*/ 1972 h 2084"/>
                  <a:gd name="T6" fmla="*/ 104 w 174"/>
                  <a:gd name="T7" fmla="*/ 1934 h 2084"/>
                  <a:gd name="T8" fmla="*/ 28 w 174"/>
                  <a:gd name="T9" fmla="*/ 1894 h 2084"/>
                  <a:gd name="T10" fmla="*/ 0 w 174"/>
                  <a:gd name="T11" fmla="*/ 1844 h 2084"/>
                  <a:gd name="T12" fmla="*/ 20 w 174"/>
                  <a:gd name="T13" fmla="*/ 1800 h 2084"/>
                  <a:gd name="T14" fmla="*/ 64 w 174"/>
                  <a:gd name="T15" fmla="*/ 1774 h 2084"/>
                  <a:gd name="T16" fmla="*/ 132 w 174"/>
                  <a:gd name="T17" fmla="*/ 1732 h 2084"/>
                  <a:gd name="T18" fmla="*/ 168 w 174"/>
                  <a:gd name="T19" fmla="*/ 1676 h 2084"/>
                  <a:gd name="T20" fmla="*/ 150 w 174"/>
                  <a:gd name="T21" fmla="*/ 1646 h 2084"/>
                  <a:gd name="T22" fmla="*/ 92 w 174"/>
                  <a:gd name="T23" fmla="*/ 1608 h 2084"/>
                  <a:gd name="T24" fmla="*/ 28 w 174"/>
                  <a:gd name="T25" fmla="*/ 1574 h 2084"/>
                  <a:gd name="T26" fmla="*/ 2 w 174"/>
                  <a:gd name="T27" fmla="*/ 1530 h 2084"/>
                  <a:gd name="T28" fmla="*/ 16 w 174"/>
                  <a:gd name="T29" fmla="*/ 1486 h 2084"/>
                  <a:gd name="T30" fmla="*/ 86 w 174"/>
                  <a:gd name="T31" fmla="*/ 1448 h 2084"/>
                  <a:gd name="T32" fmla="*/ 136 w 174"/>
                  <a:gd name="T33" fmla="*/ 1418 h 2084"/>
                  <a:gd name="T34" fmla="*/ 162 w 174"/>
                  <a:gd name="T35" fmla="*/ 1388 h 2084"/>
                  <a:gd name="T36" fmla="*/ 170 w 174"/>
                  <a:gd name="T37" fmla="*/ 1350 h 2084"/>
                  <a:gd name="T38" fmla="*/ 122 w 174"/>
                  <a:gd name="T39" fmla="*/ 1302 h 2084"/>
                  <a:gd name="T40" fmla="*/ 38 w 174"/>
                  <a:gd name="T41" fmla="*/ 1254 h 2084"/>
                  <a:gd name="T42" fmla="*/ 2 w 174"/>
                  <a:gd name="T43" fmla="*/ 1216 h 2084"/>
                  <a:gd name="T44" fmla="*/ 10 w 174"/>
                  <a:gd name="T45" fmla="*/ 1174 h 2084"/>
                  <a:gd name="T46" fmla="*/ 54 w 174"/>
                  <a:gd name="T47" fmla="*/ 1142 h 2084"/>
                  <a:gd name="T48" fmla="*/ 122 w 174"/>
                  <a:gd name="T49" fmla="*/ 1108 h 2084"/>
                  <a:gd name="T50" fmla="*/ 166 w 174"/>
                  <a:gd name="T51" fmla="*/ 1064 h 2084"/>
                  <a:gd name="T52" fmla="*/ 172 w 174"/>
                  <a:gd name="T53" fmla="*/ 1032 h 2084"/>
                  <a:gd name="T54" fmla="*/ 150 w 174"/>
                  <a:gd name="T55" fmla="*/ 998 h 2084"/>
                  <a:gd name="T56" fmla="*/ 74 w 174"/>
                  <a:gd name="T57" fmla="*/ 958 h 2084"/>
                  <a:gd name="T58" fmla="*/ 22 w 174"/>
                  <a:gd name="T59" fmla="*/ 926 h 2084"/>
                  <a:gd name="T60" fmla="*/ 8 w 174"/>
                  <a:gd name="T61" fmla="*/ 904 h 2084"/>
                  <a:gd name="T62" fmla="*/ 4 w 174"/>
                  <a:gd name="T63" fmla="*/ 878 h 2084"/>
                  <a:gd name="T64" fmla="*/ 14 w 174"/>
                  <a:gd name="T65" fmla="*/ 852 h 2084"/>
                  <a:gd name="T66" fmla="*/ 38 w 174"/>
                  <a:gd name="T67" fmla="*/ 826 h 2084"/>
                  <a:gd name="T68" fmla="*/ 116 w 174"/>
                  <a:gd name="T69" fmla="*/ 788 h 2084"/>
                  <a:gd name="T70" fmla="*/ 160 w 174"/>
                  <a:gd name="T71" fmla="*/ 754 h 2084"/>
                  <a:gd name="T72" fmla="*/ 168 w 174"/>
                  <a:gd name="T73" fmla="*/ 738 h 2084"/>
                  <a:gd name="T74" fmla="*/ 174 w 174"/>
                  <a:gd name="T75" fmla="*/ 724 h 2084"/>
                  <a:gd name="T76" fmla="*/ 162 w 174"/>
                  <a:gd name="T77" fmla="*/ 694 h 2084"/>
                  <a:gd name="T78" fmla="*/ 114 w 174"/>
                  <a:gd name="T79" fmla="*/ 656 h 2084"/>
                  <a:gd name="T80" fmla="*/ 32 w 174"/>
                  <a:gd name="T81" fmla="*/ 608 h 2084"/>
                  <a:gd name="T82" fmla="*/ 2 w 174"/>
                  <a:gd name="T83" fmla="*/ 564 h 2084"/>
                  <a:gd name="T84" fmla="*/ 20 w 174"/>
                  <a:gd name="T85" fmla="*/ 526 h 2084"/>
                  <a:gd name="T86" fmla="*/ 78 w 174"/>
                  <a:gd name="T87" fmla="*/ 484 h 2084"/>
                  <a:gd name="T88" fmla="*/ 144 w 174"/>
                  <a:gd name="T89" fmla="*/ 450 h 2084"/>
                  <a:gd name="T90" fmla="*/ 168 w 174"/>
                  <a:gd name="T91" fmla="*/ 414 h 2084"/>
                  <a:gd name="T92" fmla="*/ 164 w 174"/>
                  <a:gd name="T93" fmla="*/ 378 h 2084"/>
                  <a:gd name="T94" fmla="*/ 144 w 174"/>
                  <a:gd name="T95" fmla="*/ 352 h 2084"/>
                  <a:gd name="T96" fmla="*/ 84 w 174"/>
                  <a:gd name="T97" fmla="*/ 318 h 2084"/>
                  <a:gd name="T98" fmla="*/ 22 w 174"/>
                  <a:gd name="T99" fmla="*/ 276 h 2084"/>
                  <a:gd name="T100" fmla="*/ 0 w 174"/>
                  <a:gd name="T101" fmla="*/ 240 h 2084"/>
                  <a:gd name="T102" fmla="*/ 16 w 174"/>
                  <a:gd name="T103" fmla="*/ 200 h 2084"/>
                  <a:gd name="T104" fmla="*/ 78 w 174"/>
                  <a:gd name="T105" fmla="*/ 166 h 2084"/>
                  <a:gd name="T106" fmla="*/ 130 w 174"/>
                  <a:gd name="T107" fmla="*/ 142 h 2084"/>
                  <a:gd name="T108" fmla="*/ 166 w 174"/>
                  <a:gd name="T109" fmla="*/ 96 h 2084"/>
                  <a:gd name="T110" fmla="*/ 166 w 174"/>
                  <a:gd name="T111" fmla="*/ 50 h 2084"/>
                  <a:gd name="T112" fmla="*/ 116 w 174"/>
                  <a:gd name="T113" fmla="*/ 14 h 20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74"/>
                  <a:gd name="T172" fmla="*/ 0 h 2084"/>
                  <a:gd name="T173" fmla="*/ 174 w 174"/>
                  <a:gd name="T174" fmla="*/ 2084 h 20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74" h="2084">
                    <a:moveTo>
                      <a:pt x="82" y="2084"/>
                    </a:moveTo>
                    <a:lnTo>
                      <a:pt x="108" y="2074"/>
                    </a:lnTo>
                    <a:lnTo>
                      <a:pt x="136" y="2058"/>
                    </a:lnTo>
                    <a:lnTo>
                      <a:pt x="150" y="2048"/>
                    </a:lnTo>
                    <a:lnTo>
                      <a:pt x="164" y="2034"/>
                    </a:lnTo>
                    <a:lnTo>
                      <a:pt x="170" y="2018"/>
                    </a:lnTo>
                    <a:lnTo>
                      <a:pt x="170" y="2002"/>
                    </a:lnTo>
                    <a:lnTo>
                      <a:pt x="168" y="1988"/>
                    </a:lnTo>
                    <a:lnTo>
                      <a:pt x="158" y="1972"/>
                    </a:lnTo>
                    <a:lnTo>
                      <a:pt x="144" y="1958"/>
                    </a:lnTo>
                    <a:lnTo>
                      <a:pt x="128" y="1946"/>
                    </a:lnTo>
                    <a:lnTo>
                      <a:pt x="104" y="1934"/>
                    </a:lnTo>
                    <a:lnTo>
                      <a:pt x="76" y="1922"/>
                    </a:lnTo>
                    <a:lnTo>
                      <a:pt x="52" y="1910"/>
                    </a:lnTo>
                    <a:lnTo>
                      <a:pt x="28" y="1894"/>
                    </a:lnTo>
                    <a:lnTo>
                      <a:pt x="16" y="1882"/>
                    </a:lnTo>
                    <a:lnTo>
                      <a:pt x="4" y="1864"/>
                    </a:lnTo>
                    <a:lnTo>
                      <a:pt x="0" y="1844"/>
                    </a:lnTo>
                    <a:lnTo>
                      <a:pt x="2" y="1834"/>
                    </a:lnTo>
                    <a:lnTo>
                      <a:pt x="6" y="1822"/>
                    </a:lnTo>
                    <a:lnTo>
                      <a:pt x="20" y="1800"/>
                    </a:lnTo>
                    <a:lnTo>
                      <a:pt x="18" y="1804"/>
                    </a:lnTo>
                    <a:lnTo>
                      <a:pt x="36" y="1788"/>
                    </a:lnTo>
                    <a:lnTo>
                      <a:pt x="64" y="1774"/>
                    </a:lnTo>
                    <a:lnTo>
                      <a:pt x="88" y="1760"/>
                    </a:lnTo>
                    <a:lnTo>
                      <a:pt x="114" y="1746"/>
                    </a:lnTo>
                    <a:lnTo>
                      <a:pt x="132" y="1732"/>
                    </a:lnTo>
                    <a:lnTo>
                      <a:pt x="150" y="1716"/>
                    </a:lnTo>
                    <a:lnTo>
                      <a:pt x="162" y="1698"/>
                    </a:lnTo>
                    <a:lnTo>
                      <a:pt x="168" y="1676"/>
                    </a:lnTo>
                    <a:lnTo>
                      <a:pt x="164" y="1664"/>
                    </a:lnTo>
                    <a:lnTo>
                      <a:pt x="158" y="1656"/>
                    </a:lnTo>
                    <a:lnTo>
                      <a:pt x="150" y="1646"/>
                    </a:lnTo>
                    <a:lnTo>
                      <a:pt x="142" y="1638"/>
                    </a:lnTo>
                    <a:lnTo>
                      <a:pt x="120" y="1624"/>
                    </a:lnTo>
                    <a:lnTo>
                      <a:pt x="92" y="1608"/>
                    </a:lnTo>
                    <a:lnTo>
                      <a:pt x="72" y="1600"/>
                    </a:lnTo>
                    <a:lnTo>
                      <a:pt x="54" y="1590"/>
                    </a:lnTo>
                    <a:lnTo>
                      <a:pt x="28" y="1574"/>
                    </a:lnTo>
                    <a:lnTo>
                      <a:pt x="12" y="1556"/>
                    </a:lnTo>
                    <a:lnTo>
                      <a:pt x="6" y="1544"/>
                    </a:lnTo>
                    <a:lnTo>
                      <a:pt x="2" y="1530"/>
                    </a:lnTo>
                    <a:lnTo>
                      <a:pt x="2" y="1514"/>
                    </a:lnTo>
                    <a:lnTo>
                      <a:pt x="8" y="1500"/>
                    </a:lnTo>
                    <a:lnTo>
                      <a:pt x="16" y="1486"/>
                    </a:lnTo>
                    <a:lnTo>
                      <a:pt x="32" y="1474"/>
                    </a:lnTo>
                    <a:lnTo>
                      <a:pt x="54" y="1462"/>
                    </a:lnTo>
                    <a:lnTo>
                      <a:pt x="86" y="1448"/>
                    </a:lnTo>
                    <a:lnTo>
                      <a:pt x="112" y="1434"/>
                    </a:lnTo>
                    <a:lnTo>
                      <a:pt x="124" y="1426"/>
                    </a:lnTo>
                    <a:lnTo>
                      <a:pt x="136" y="1418"/>
                    </a:lnTo>
                    <a:lnTo>
                      <a:pt x="146" y="1408"/>
                    </a:lnTo>
                    <a:lnTo>
                      <a:pt x="152" y="1402"/>
                    </a:lnTo>
                    <a:lnTo>
                      <a:pt x="162" y="1388"/>
                    </a:lnTo>
                    <a:lnTo>
                      <a:pt x="170" y="1374"/>
                    </a:lnTo>
                    <a:lnTo>
                      <a:pt x="172" y="1362"/>
                    </a:lnTo>
                    <a:lnTo>
                      <a:pt x="170" y="1350"/>
                    </a:lnTo>
                    <a:lnTo>
                      <a:pt x="162" y="1336"/>
                    </a:lnTo>
                    <a:lnTo>
                      <a:pt x="148" y="1318"/>
                    </a:lnTo>
                    <a:lnTo>
                      <a:pt x="122" y="1302"/>
                    </a:lnTo>
                    <a:lnTo>
                      <a:pt x="82" y="1280"/>
                    </a:lnTo>
                    <a:lnTo>
                      <a:pt x="56" y="1266"/>
                    </a:lnTo>
                    <a:lnTo>
                      <a:pt x="38" y="1254"/>
                    </a:lnTo>
                    <a:lnTo>
                      <a:pt x="24" y="1244"/>
                    </a:lnTo>
                    <a:lnTo>
                      <a:pt x="6" y="1228"/>
                    </a:lnTo>
                    <a:lnTo>
                      <a:pt x="2" y="1216"/>
                    </a:lnTo>
                    <a:lnTo>
                      <a:pt x="0" y="1206"/>
                    </a:lnTo>
                    <a:lnTo>
                      <a:pt x="2" y="1188"/>
                    </a:lnTo>
                    <a:lnTo>
                      <a:pt x="10" y="1174"/>
                    </a:lnTo>
                    <a:lnTo>
                      <a:pt x="22" y="1162"/>
                    </a:lnTo>
                    <a:lnTo>
                      <a:pt x="38" y="1152"/>
                    </a:lnTo>
                    <a:lnTo>
                      <a:pt x="54" y="1142"/>
                    </a:lnTo>
                    <a:lnTo>
                      <a:pt x="74" y="1132"/>
                    </a:lnTo>
                    <a:lnTo>
                      <a:pt x="96" y="1122"/>
                    </a:lnTo>
                    <a:lnTo>
                      <a:pt x="122" y="1108"/>
                    </a:lnTo>
                    <a:lnTo>
                      <a:pt x="144" y="1092"/>
                    </a:lnTo>
                    <a:lnTo>
                      <a:pt x="158" y="1078"/>
                    </a:lnTo>
                    <a:lnTo>
                      <a:pt x="166" y="1064"/>
                    </a:lnTo>
                    <a:lnTo>
                      <a:pt x="170" y="1054"/>
                    </a:lnTo>
                    <a:lnTo>
                      <a:pt x="172" y="1044"/>
                    </a:lnTo>
                    <a:lnTo>
                      <a:pt x="172" y="1032"/>
                    </a:lnTo>
                    <a:lnTo>
                      <a:pt x="166" y="1018"/>
                    </a:lnTo>
                    <a:lnTo>
                      <a:pt x="156" y="1004"/>
                    </a:lnTo>
                    <a:lnTo>
                      <a:pt x="150" y="998"/>
                    </a:lnTo>
                    <a:lnTo>
                      <a:pt x="136" y="990"/>
                    </a:lnTo>
                    <a:lnTo>
                      <a:pt x="104" y="972"/>
                    </a:lnTo>
                    <a:lnTo>
                      <a:pt x="74" y="958"/>
                    </a:lnTo>
                    <a:lnTo>
                      <a:pt x="56" y="950"/>
                    </a:lnTo>
                    <a:lnTo>
                      <a:pt x="40" y="940"/>
                    </a:lnTo>
                    <a:lnTo>
                      <a:pt x="22" y="926"/>
                    </a:lnTo>
                    <a:lnTo>
                      <a:pt x="14" y="916"/>
                    </a:lnTo>
                    <a:lnTo>
                      <a:pt x="10" y="910"/>
                    </a:lnTo>
                    <a:lnTo>
                      <a:pt x="8" y="904"/>
                    </a:lnTo>
                    <a:lnTo>
                      <a:pt x="4" y="896"/>
                    </a:lnTo>
                    <a:lnTo>
                      <a:pt x="2" y="888"/>
                    </a:lnTo>
                    <a:lnTo>
                      <a:pt x="4" y="878"/>
                    </a:lnTo>
                    <a:lnTo>
                      <a:pt x="6" y="870"/>
                    </a:lnTo>
                    <a:lnTo>
                      <a:pt x="8" y="860"/>
                    </a:lnTo>
                    <a:lnTo>
                      <a:pt x="14" y="852"/>
                    </a:lnTo>
                    <a:lnTo>
                      <a:pt x="18" y="846"/>
                    </a:lnTo>
                    <a:lnTo>
                      <a:pt x="26" y="838"/>
                    </a:lnTo>
                    <a:lnTo>
                      <a:pt x="38" y="826"/>
                    </a:lnTo>
                    <a:lnTo>
                      <a:pt x="62" y="812"/>
                    </a:lnTo>
                    <a:lnTo>
                      <a:pt x="92" y="800"/>
                    </a:lnTo>
                    <a:lnTo>
                      <a:pt x="116" y="788"/>
                    </a:lnTo>
                    <a:lnTo>
                      <a:pt x="132" y="780"/>
                    </a:lnTo>
                    <a:lnTo>
                      <a:pt x="146" y="770"/>
                    </a:lnTo>
                    <a:lnTo>
                      <a:pt x="160" y="754"/>
                    </a:lnTo>
                    <a:lnTo>
                      <a:pt x="164" y="746"/>
                    </a:lnTo>
                    <a:lnTo>
                      <a:pt x="168" y="740"/>
                    </a:lnTo>
                    <a:lnTo>
                      <a:pt x="168" y="738"/>
                    </a:lnTo>
                    <a:lnTo>
                      <a:pt x="166" y="742"/>
                    </a:lnTo>
                    <a:lnTo>
                      <a:pt x="172" y="732"/>
                    </a:lnTo>
                    <a:lnTo>
                      <a:pt x="174" y="724"/>
                    </a:lnTo>
                    <a:lnTo>
                      <a:pt x="170" y="710"/>
                    </a:lnTo>
                    <a:lnTo>
                      <a:pt x="168" y="702"/>
                    </a:lnTo>
                    <a:lnTo>
                      <a:pt x="162" y="694"/>
                    </a:lnTo>
                    <a:lnTo>
                      <a:pt x="152" y="682"/>
                    </a:lnTo>
                    <a:lnTo>
                      <a:pt x="132" y="666"/>
                    </a:lnTo>
                    <a:lnTo>
                      <a:pt x="114" y="656"/>
                    </a:lnTo>
                    <a:lnTo>
                      <a:pt x="86" y="640"/>
                    </a:lnTo>
                    <a:lnTo>
                      <a:pt x="54" y="624"/>
                    </a:lnTo>
                    <a:lnTo>
                      <a:pt x="32" y="608"/>
                    </a:lnTo>
                    <a:lnTo>
                      <a:pt x="12" y="590"/>
                    </a:lnTo>
                    <a:lnTo>
                      <a:pt x="6" y="578"/>
                    </a:lnTo>
                    <a:lnTo>
                      <a:pt x="2" y="564"/>
                    </a:lnTo>
                    <a:lnTo>
                      <a:pt x="8" y="544"/>
                    </a:lnTo>
                    <a:lnTo>
                      <a:pt x="16" y="530"/>
                    </a:lnTo>
                    <a:lnTo>
                      <a:pt x="20" y="526"/>
                    </a:lnTo>
                    <a:lnTo>
                      <a:pt x="38" y="510"/>
                    </a:lnTo>
                    <a:lnTo>
                      <a:pt x="60" y="494"/>
                    </a:lnTo>
                    <a:lnTo>
                      <a:pt x="78" y="484"/>
                    </a:lnTo>
                    <a:lnTo>
                      <a:pt x="100" y="474"/>
                    </a:lnTo>
                    <a:lnTo>
                      <a:pt x="124" y="464"/>
                    </a:lnTo>
                    <a:lnTo>
                      <a:pt x="144" y="450"/>
                    </a:lnTo>
                    <a:lnTo>
                      <a:pt x="160" y="432"/>
                    </a:lnTo>
                    <a:lnTo>
                      <a:pt x="164" y="422"/>
                    </a:lnTo>
                    <a:lnTo>
                      <a:pt x="168" y="414"/>
                    </a:lnTo>
                    <a:lnTo>
                      <a:pt x="170" y="404"/>
                    </a:lnTo>
                    <a:lnTo>
                      <a:pt x="170" y="390"/>
                    </a:lnTo>
                    <a:lnTo>
                      <a:pt x="164" y="378"/>
                    </a:lnTo>
                    <a:lnTo>
                      <a:pt x="158" y="368"/>
                    </a:lnTo>
                    <a:lnTo>
                      <a:pt x="148" y="356"/>
                    </a:lnTo>
                    <a:lnTo>
                      <a:pt x="144" y="352"/>
                    </a:lnTo>
                    <a:lnTo>
                      <a:pt x="126" y="342"/>
                    </a:lnTo>
                    <a:lnTo>
                      <a:pt x="110" y="332"/>
                    </a:lnTo>
                    <a:lnTo>
                      <a:pt x="84" y="318"/>
                    </a:lnTo>
                    <a:lnTo>
                      <a:pt x="62" y="306"/>
                    </a:lnTo>
                    <a:lnTo>
                      <a:pt x="40" y="292"/>
                    </a:lnTo>
                    <a:lnTo>
                      <a:pt x="22" y="276"/>
                    </a:lnTo>
                    <a:lnTo>
                      <a:pt x="12" y="266"/>
                    </a:lnTo>
                    <a:lnTo>
                      <a:pt x="4" y="254"/>
                    </a:lnTo>
                    <a:lnTo>
                      <a:pt x="0" y="240"/>
                    </a:lnTo>
                    <a:lnTo>
                      <a:pt x="2" y="224"/>
                    </a:lnTo>
                    <a:lnTo>
                      <a:pt x="8" y="212"/>
                    </a:lnTo>
                    <a:lnTo>
                      <a:pt x="16" y="200"/>
                    </a:lnTo>
                    <a:lnTo>
                      <a:pt x="38" y="186"/>
                    </a:lnTo>
                    <a:lnTo>
                      <a:pt x="60" y="174"/>
                    </a:lnTo>
                    <a:lnTo>
                      <a:pt x="78" y="166"/>
                    </a:lnTo>
                    <a:lnTo>
                      <a:pt x="96" y="160"/>
                    </a:lnTo>
                    <a:lnTo>
                      <a:pt x="112" y="154"/>
                    </a:lnTo>
                    <a:lnTo>
                      <a:pt x="130" y="142"/>
                    </a:lnTo>
                    <a:lnTo>
                      <a:pt x="144" y="132"/>
                    </a:lnTo>
                    <a:lnTo>
                      <a:pt x="154" y="120"/>
                    </a:lnTo>
                    <a:lnTo>
                      <a:pt x="166" y="96"/>
                    </a:lnTo>
                    <a:lnTo>
                      <a:pt x="174" y="72"/>
                    </a:lnTo>
                    <a:lnTo>
                      <a:pt x="168" y="58"/>
                    </a:lnTo>
                    <a:lnTo>
                      <a:pt x="166" y="50"/>
                    </a:lnTo>
                    <a:lnTo>
                      <a:pt x="154" y="40"/>
                    </a:lnTo>
                    <a:lnTo>
                      <a:pt x="142" y="30"/>
                    </a:lnTo>
                    <a:lnTo>
                      <a:pt x="116" y="14"/>
                    </a:lnTo>
                    <a:lnTo>
                      <a:pt x="98" y="4"/>
                    </a:lnTo>
                    <a:lnTo>
                      <a:pt x="88" y="0"/>
                    </a:lnTo>
                  </a:path>
                </a:pathLst>
              </a:custGeom>
              <a:noFill/>
              <a:ln w="15875">
                <a:solidFill>
                  <a:srgbClr val="0096D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sz="1463"/>
              </a:p>
            </p:txBody>
          </p:sp>
        </p:grpSp>
        <p:pic>
          <p:nvPicPr>
            <p:cNvPr id="52" name="Picture 22">
              <a:extLst>
                <a:ext uri="{FF2B5EF4-FFF2-40B4-BE49-F238E27FC236}">
                  <a16:creationId xmlns:a16="http://schemas.microsoft.com/office/drawing/2014/main" id="{91CF3659-7AD4-4876-BCD9-9CC4CB4458F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5477" y="2928817"/>
              <a:ext cx="9144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64" name="Table 63">
            <a:extLst>
              <a:ext uri="{FF2B5EF4-FFF2-40B4-BE49-F238E27FC236}">
                <a16:creationId xmlns:a16="http://schemas.microsoft.com/office/drawing/2014/main" id="{6EFD4921-69DB-45AB-ABFE-C58BE8283B73}"/>
              </a:ext>
            </a:extLst>
          </p:cNvPr>
          <p:cNvGraphicFramePr>
            <a:graphicFrameLocks noGrp="1"/>
          </p:cNvGraphicFramePr>
          <p:nvPr>
            <p:extLst>
              <p:ext uri="{D42A27DB-BD31-4B8C-83A1-F6EECF244321}">
                <p14:modId xmlns:p14="http://schemas.microsoft.com/office/powerpoint/2010/main" val="2532004115"/>
              </p:ext>
            </p:extLst>
          </p:nvPr>
        </p:nvGraphicFramePr>
        <p:xfrm>
          <a:off x="3988257" y="4732256"/>
          <a:ext cx="2432673" cy="1143318"/>
        </p:xfrm>
        <a:graphic>
          <a:graphicData uri="http://schemas.openxmlformats.org/drawingml/2006/table">
            <a:tbl>
              <a:tblPr firstRow="1" bandRow="1">
                <a:tableStyleId>{5940675A-B579-460E-94D1-54222C63F5DA}</a:tableStyleId>
              </a:tblPr>
              <a:tblGrid>
                <a:gridCol w="756442">
                  <a:extLst>
                    <a:ext uri="{9D8B030D-6E8A-4147-A177-3AD203B41FA5}">
                      <a16:colId xmlns:a16="http://schemas.microsoft.com/office/drawing/2014/main" val="1977282847"/>
                    </a:ext>
                  </a:extLst>
                </a:gridCol>
                <a:gridCol w="1676231">
                  <a:extLst>
                    <a:ext uri="{9D8B030D-6E8A-4147-A177-3AD203B41FA5}">
                      <a16:colId xmlns:a16="http://schemas.microsoft.com/office/drawing/2014/main" val="3539971805"/>
                    </a:ext>
                  </a:extLst>
                </a:gridCol>
              </a:tblGrid>
              <a:tr h="301308">
                <a:tc>
                  <a:txBody>
                    <a:bodyPr/>
                    <a:lstStyle/>
                    <a:p>
                      <a:r>
                        <a:rPr lang="en-SG" sz="1100" dirty="0"/>
                        <a:t>SSID</a:t>
                      </a:r>
                    </a:p>
                  </a:txBody>
                  <a:tcPr marL="74295" marR="74295" marT="37148" marB="37148"/>
                </a:tc>
                <a:tc>
                  <a:txBody>
                    <a:bodyPr/>
                    <a:lstStyle/>
                    <a:p>
                      <a:r>
                        <a:rPr lang="en-SG" sz="1100" dirty="0"/>
                        <a:t>GRP20</a:t>
                      </a:r>
                    </a:p>
                  </a:txBody>
                  <a:tcPr marL="74295" marR="74295" marT="37148" marB="37148"/>
                </a:tc>
                <a:extLst>
                  <a:ext uri="{0D108BD9-81ED-4DB2-BD59-A6C34878D82A}">
                    <a16:rowId xmlns:a16="http://schemas.microsoft.com/office/drawing/2014/main" val="1501295210"/>
                  </a:ext>
                </a:extLst>
              </a:tr>
              <a:tr h="421005">
                <a:tc>
                  <a:txBody>
                    <a:bodyPr/>
                    <a:lstStyle/>
                    <a:p>
                      <a:r>
                        <a:rPr lang="en-SG" sz="1100" dirty="0"/>
                        <a:t>IP address range:</a:t>
                      </a:r>
                    </a:p>
                  </a:txBody>
                  <a:tcPr marL="74295" marR="74295" marT="37148" marB="37148"/>
                </a:tc>
                <a:tc>
                  <a:txBody>
                    <a:bodyPr/>
                    <a:lstStyle/>
                    <a:p>
                      <a:r>
                        <a:rPr lang="en-SG" sz="1100" dirty="0"/>
                        <a:t>192.168.20.100 to 192.168.20.150</a:t>
                      </a:r>
                    </a:p>
                  </a:txBody>
                  <a:tcPr marL="74295" marR="74295" marT="37148" marB="37148"/>
                </a:tc>
                <a:extLst>
                  <a:ext uri="{0D108BD9-81ED-4DB2-BD59-A6C34878D82A}">
                    <a16:rowId xmlns:a16="http://schemas.microsoft.com/office/drawing/2014/main" val="3718824180"/>
                  </a:ext>
                </a:extLst>
              </a:tr>
              <a:tr h="421005">
                <a:tc>
                  <a:txBody>
                    <a:bodyPr/>
                    <a:lstStyle/>
                    <a:p>
                      <a:r>
                        <a:rPr lang="en-SG" sz="1100" dirty="0"/>
                        <a:t>Subnet Mask:</a:t>
                      </a:r>
                    </a:p>
                  </a:txBody>
                  <a:tcPr marL="74295" marR="74295" marT="37148" marB="37148"/>
                </a:tc>
                <a:tc>
                  <a:txBody>
                    <a:bodyPr/>
                    <a:lstStyle/>
                    <a:p>
                      <a:r>
                        <a:rPr lang="en-SG" sz="1100" dirty="0"/>
                        <a:t>255.255.255.0</a:t>
                      </a:r>
                    </a:p>
                  </a:txBody>
                  <a:tcPr marL="74295" marR="74295" marT="37148" marB="37148"/>
                </a:tc>
                <a:extLst>
                  <a:ext uri="{0D108BD9-81ED-4DB2-BD59-A6C34878D82A}">
                    <a16:rowId xmlns:a16="http://schemas.microsoft.com/office/drawing/2014/main" val="3667147643"/>
                  </a:ext>
                </a:extLst>
              </a:tr>
            </a:tbl>
          </a:graphicData>
        </a:graphic>
      </p:graphicFrame>
      <p:graphicFrame>
        <p:nvGraphicFramePr>
          <p:cNvPr id="65" name="Table 64">
            <a:extLst>
              <a:ext uri="{FF2B5EF4-FFF2-40B4-BE49-F238E27FC236}">
                <a16:creationId xmlns:a16="http://schemas.microsoft.com/office/drawing/2014/main" id="{67D64B52-8F04-4060-8239-C69778F66C7A}"/>
              </a:ext>
            </a:extLst>
          </p:cNvPr>
          <p:cNvGraphicFramePr>
            <a:graphicFrameLocks noGrp="1"/>
          </p:cNvGraphicFramePr>
          <p:nvPr>
            <p:extLst>
              <p:ext uri="{D42A27DB-BD31-4B8C-83A1-F6EECF244321}">
                <p14:modId xmlns:p14="http://schemas.microsoft.com/office/powerpoint/2010/main" val="816231925"/>
              </p:ext>
            </p:extLst>
          </p:nvPr>
        </p:nvGraphicFramePr>
        <p:xfrm>
          <a:off x="7102757" y="4709095"/>
          <a:ext cx="2410078" cy="1166479"/>
        </p:xfrm>
        <a:graphic>
          <a:graphicData uri="http://schemas.openxmlformats.org/drawingml/2006/table">
            <a:tbl>
              <a:tblPr firstRow="1" bandRow="1">
                <a:tableStyleId>{5940675A-B579-460E-94D1-54222C63F5DA}</a:tableStyleId>
              </a:tblPr>
              <a:tblGrid>
                <a:gridCol w="749416">
                  <a:extLst>
                    <a:ext uri="{9D8B030D-6E8A-4147-A177-3AD203B41FA5}">
                      <a16:colId xmlns:a16="http://schemas.microsoft.com/office/drawing/2014/main" val="1977282847"/>
                    </a:ext>
                  </a:extLst>
                </a:gridCol>
                <a:gridCol w="1660662">
                  <a:extLst>
                    <a:ext uri="{9D8B030D-6E8A-4147-A177-3AD203B41FA5}">
                      <a16:colId xmlns:a16="http://schemas.microsoft.com/office/drawing/2014/main" val="3539971805"/>
                    </a:ext>
                  </a:extLst>
                </a:gridCol>
              </a:tblGrid>
              <a:tr h="324469">
                <a:tc>
                  <a:txBody>
                    <a:bodyPr/>
                    <a:lstStyle/>
                    <a:p>
                      <a:r>
                        <a:rPr lang="en-SG" sz="1100" dirty="0"/>
                        <a:t>SSID</a:t>
                      </a:r>
                    </a:p>
                  </a:txBody>
                  <a:tcPr marL="74295" marR="74295" marT="37148" marB="37148"/>
                </a:tc>
                <a:tc>
                  <a:txBody>
                    <a:bodyPr/>
                    <a:lstStyle/>
                    <a:p>
                      <a:r>
                        <a:rPr lang="en-SG" sz="1100" dirty="0"/>
                        <a:t>GRP30</a:t>
                      </a:r>
                    </a:p>
                  </a:txBody>
                  <a:tcPr marL="74295" marR="74295" marT="37148" marB="37148"/>
                </a:tc>
                <a:extLst>
                  <a:ext uri="{0D108BD9-81ED-4DB2-BD59-A6C34878D82A}">
                    <a16:rowId xmlns:a16="http://schemas.microsoft.com/office/drawing/2014/main" val="1501295210"/>
                  </a:ext>
                </a:extLst>
              </a:tr>
              <a:tr h="421005">
                <a:tc>
                  <a:txBody>
                    <a:bodyPr/>
                    <a:lstStyle/>
                    <a:p>
                      <a:r>
                        <a:rPr lang="en-SG" sz="1100" dirty="0"/>
                        <a:t>IP address range:</a:t>
                      </a:r>
                    </a:p>
                  </a:txBody>
                  <a:tcPr marL="74295" marR="74295" marT="37148" marB="37148"/>
                </a:tc>
                <a:tc>
                  <a:txBody>
                    <a:bodyPr/>
                    <a:lstStyle/>
                    <a:p>
                      <a:r>
                        <a:rPr lang="en-SG" sz="1100" dirty="0"/>
                        <a:t>192.168.30.100 to 192.168.30.150</a:t>
                      </a:r>
                    </a:p>
                  </a:txBody>
                  <a:tcPr marL="74295" marR="74295" marT="37148" marB="37148"/>
                </a:tc>
                <a:extLst>
                  <a:ext uri="{0D108BD9-81ED-4DB2-BD59-A6C34878D82A}">
                    <a16:rowId xmlns:a16="http://schemas.microsoft.com/office/drawing/2014/main" val="3718824180"/>
                  </a:ext>
                </a:extLst>
              </a:tr>
              <a:tr h="421005">
                <a:tc>
                  <a:txBody>
                    <a:bodyPr/>
                    <a:lstStyle/>
                    <a:p>
                      <a:r>
                        <a:rPr lang="en-SG" sz="1100" dirty="0"/>
                        <a:t>Subnet Mask:</a:t>
                      </a:r>
                    </a:p>
                  </a:txBody>
                  <a:tcPr marL="74295" marR="74295" marT="37148" marB="37148"/>
                </a:tc>
                <a:tc>
                  <a:txBody>
                    <a:bodyPr/>
                    <a:lstStyle/>
                    <a:p>
                      <a:r>
                        <a:rPr lang="en-SG" sz="1100" dirty="0"/>
                        <a:t>255.255.255.0</a:t>
                      </a:r>
                    </a:p>
                  </a:txBody>
                  <a:tcPr marL="74295" marR="74295" marT="37148" marB="37148"/>
                </a:tc>
                <a:extLst>
                  <a:ext uri="{0D108BD9-81ED-4DB2-BD59-A6C34878D82A}">
                    <a16:rowId xmlns:a16="http://schemas.microsoft.com/office/drawing/2014/main" val="1112541176"/>
                  </a:ext>
                </a:extLst>
              </a:tr>
            </a:tbl>
          </a:graphicData>
        </a:graphic>
      </p:graphicFrame>
      <p:sp>
        <p:nvSpPr>
          <p:cNvPr id="66" name="Rectangle 65">
            <a:extLst>
              <a:ext uri="{FF2B5EF4-FFF2-40B4-BE49-F238E27FC236}">
                <a16:creationId xmlns:a16="http://schemas.microsoft.com/office/drawing/2014/main" id="{F50A69B9-2A50-4744-AF33-F7E8C4E1AD31}"/>
              </a:ext>
            </a:extLst>
          </p:cNvPr>
          <p:cNvSpPr/>
          <p:nvPr/>
        </p:nvSpPr>
        <p:spPr>
          <a:xfrm>
            <a:off x="185544" y="759648"/>
            <a:ext cx="2534155" cy="317459"/>
          </a:xfrm>
          <a:prstGeom prst="rect">
            <a:avLst/>
          </a:prstGeom>
        </p:spPr>
        <p:txBody>
          <a:bodyPr wrap="none">
            <a:spAutoFit/>
          </a:bodyPr>
          <a:lstStyle/>
          <a:p>
            <a:r>
              <a:rPr lang="en-SG" sz="1463" b="1" dirty="0"/>
              <a:t>Appendix 1: Network Diagram</a:t>
            </a:r>
            <a:endParaRPr lang="en-SG" sz="1463" dirty="0"/>
          </a:p>
        </p:txBody>
      </p:sp>
      <p:sp>
        <p:nvSpPr>
          <p:cNvPr id="68" name="Footer Placeholder 67">
            <a:extLst>
              <a:ext uri="{FF2B5EF4-FFF2-40B4-BE49-F238E27FC236}">
                <a16:creationId xmlns:a16="http://schemas.microsoft.com/office/drawing/2014/main" id="{094DDEAA-C01A-4CAD-AD74-DA9517E3EF7C}"/>
              </a:ext>
            </a:extLst>
          </p:cNvPr>
          <p:cNvSpPr>
            <a:spLocks noGrp="1"/>
          </p:cNvSpPr>
          <p:nvPr>
            <p:ph type="ftr" sz="quarter" idx="11"/>
          </p:nvPr>
        </p:nvSpPr>
        <p:spPr/>
        <p:txBody>
          <a:bodyPr/>
          <a:lstStyle/>
          <a:p>
            <a:r>
              <a:rPr lang="en-US"/>
              <a:t>2019 SH2 H2 Computing National Junior College</a:t>
            </a:r>
            <a:endParaRPr lang="en-SG"/>
          </a:p>
        </p:txBody>
      </p:sp>
      <p:sp>
        <p:nvSpPr>
          <p:cNvPr id="8" name="TextBox 7">
            <a:extLst>
              <a:ext uri="{FF2B5EF4-FFF2-40B4-BE49-F238E27FC236}">
                <a16:creationId xmlns:a16="http://schemas.microsoft.com/office/drawing/2014/main" id="{22CB395B-DC26-FE8B-7FE8-A237B5DF1F61}"/>
              </a:ext>
            </a:extLst>
          </p:cNvPr>
          <p:cNvSpPr txBox="1"/>
          <p:nvPr/>
        </p:nvSpPr>
        <p:spPr>
          <a:xfrm>
            <a:off x="1563028" y="4404063"/>
            <a:ext cx="740908" cy="369332"/>
          </a:xfrm>
          <a:prstGeom prst="rect">
            <a:avLst/>
          </a:prstGeom>
          <a:noFill/>
        </p:spPr>
        <p:txBody>
          <a:bodyPr wrap="none" rtlCol="0">
            <a:spAutoFit/>
          </a:bodyPr>
          <a:lstStyle/>
          <a:p>
            <a:r>
              <a:rPr lang="en-SG" dirty="0" err="1"/>
              <a:t>Jial</a:t>
            </a:r>
            <a:r>
              <a:rPr lang="en-SG" dirty="0"/>
              <a:t> Le</a:t>
            </a:r>
          </a:p>
        </p:txBody>
      </p:sp>
      <p:sp>
        <p:nvSpPr>
          <p:cNvPr id="9" name="TextBox 8">
            <a:extLst>
              <a:ext uri="{FF2B5EF4-FFF2-40B4-BE49-F238E27FC236}">
                <a16:creationId xmlns:a16="http://schemas.microsoft.com/office/drawing/2014/main" id="{E89A75CF-CE76-ABBA-DE1E-5A9F962887B5}"/>
              </a:ext>
            </a:extLst>
          </p:cNvPr>
          <p:cNvSpPr txBox="1"/>
          <p:nvPr/>
        </p:nvSpPr>
        <p:spPr>
          <a:xfrm>
            <a:off x="5118259" y="4363069"/>
            <a:ext cx="837089" cy="369332"/>
          </a:xfrm>
          <a:prstGeom prst="rect">
            <a:avLst/>
          </a:prstGeom>
          <a:noFill/>
        </p:spPr>
        <p:txBody>
          <a:bodyPr wrap="none" rtlCol="0">
            <a:spAutoFit/>
          </a:bodyPr>
          <a:lstStyle/>
          <a:p>
            <a:r>
              <a:rPr lang="en-SG" dirty="0"/>
              <a:t>Jing Jie</a:t>
            </a:r>
          </a:p>
        </p:txBody>
      </p:sp>
      <p:sp>
        <p:nvSpPr>
          <p:cNvPr id="10" name="TextBox 9">
            <a:extLst>
              <a:ext uri="{FF2B5EF4-FFF2-40B4-BE49-F238E27FC236}">
                <a16:creationId xmlns:a16="http://schemas.microsoft.com/office/drawing/2014/main" id="{1D063535-F27B-0B46-C62B-FF3C846EE1CF}"/>
              </a:ext>
            </a:extLst>
          </p:cNvPr>
          <p:cNvSpPr txBox="1"/>
          <p:nvPr/>
        </p:nvSpPr>
        <p:spPr>
          <a:xfrm>
            <a:off x="8261646" y="4350075"/>
            <a:ext cx="758734" cy="369332"/>
          </a:xfrm>
          <a:prstGeom prst="rect">
            <a:avLst/>
          </a:prstGeom>
          <a:noFill/>
        </p:spPr>
        <p:txBody>
          <a:bodyPr wrap="none" rtlCol="0">
            <a:spAutoFit/>
          </a:bodyPr>
          <a:lstStyle/>
          <a:p>
            <a:r>
              <a:rPr lang="en-SG" dirty="0"/>
              <a:t>Naren</a:t>
            </a:r>
          </a:p>
        </p:txBody>
      </p:sp>
    </p:spTree>
    <p:extLst>
      <p:ext uri="{BB962C8B-B14F-4D97-AF65-F5344CB8AC3E}">
        <p14:creationId xmlns:p14="http://schemas.microsoft.com/office/powerpoint/2010/main" val="3820130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F54953A-DFC2-4B4C-AC41-D5D5EB2DC1AF}"/>
              </a:ext>
            </a:extLst>
          </p:cNvPr>
          <p:cNvSpPr>
            <a:spLocks noGrp="1"/>
          </p:cNvSpPr>
          <p:nvPr>
            <p:ph type="ftr" sz="quarter" idx="11"/>
          </p:nvPr>
        </p:nvSpPr>
        <p:spPr/>
        <p:txBody>
          <a:bodyPr/>
          <a:lstStyle/>
          <a:p>
            <a:r>
              <a:rPr lang="en-US"/>
              <a:t>2019 SH2 H2 Computing National Junior College</a:t>
            </a:r>
            <a:endParaRPr lang="en-SG"/>
          </a:p>
        </p:txBody>
      </p:sp>
      <p:pic>
        <p:nvPicPr>
          <p:cNvPr id="21" name="Picture 28" descr="AccessPoint">
            <a:extLst>
              <a:ext uri="{FF2B5EF4-FFF2-40B4-BE49-F238E27FC236}">
                <a16:creationId xmlns:a16="http://schemas.microsoft.com/office/drawing/2014/main" id="{B709D26B-E822-48DA-8FC4-1487B1667E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5750" y="4469547"/>
            <a:ext cx="845194" cy="36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1">
            <a:extLst>
              <a:ext uri="{FF2B5EF4-FFF2-40B4-BE49-F238E27FC236}">
                <a16:creationId xmlns:a16="http://schemas.microsoft.com/office/drawing/2014/main" id="{8B2F2928-0E02-4DC8-9DE2-B2C3C3EDF823}"/>
              </a:ext>
            </a:extLst>
          </p:cNvPr>
          <p:cNvSpPr/>
          <p:nvPr/>
        </p:nvSpPr>
        <p:spPr>
          <a:xfrm>
            <a:off x="1227630" y="4787250"/>
            <a:ext cx="917239" cy="317459"/>
          </a:xfrm>
          <a:prstGeom prst="rect">
            <a:avLst/>
          </a:prstGeom>
        </p:spPr>
        <p:txBody>
          <a:bodyPr wrap="none">
            <a:spAutoFit/>
          </a:bodyPr>
          <a:lstStyle/>
          <a:p>
            <a:r>
              <a:rPr lang="en-SG" sz="1463" dirty="0"/>
              <a:t>E1200-AP</a:t>
            </a:r>
          </a:p>
        </p:txBody>
      </p:sp>
      <p:pic>
        <p:nvPicPr>
          <p:cNvPr id="23" name="Picture 28" descr="AccessPoint">
            <a:extLst>
              <a:ext uri="{FF2B5EF4-FFF2-40B4-BE49-F238E27FC236}">
                <a16:creationId xmlns:a16="http://schemas.microsoft.com/office/drawing/2014/main" id="{8E69B46B-1AC5-499B-8DCD-CFDC231E9B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2860" y="2849110"/>
            <a:ext cx="845194" cy="368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34">
            <a:extLst>
              <a:ext uri="{FF2B5EF4-FFF2-40B4-BE49-F238E27FC236}">
                <a16:creationId xmlns:a16="http://schemas.microsoft.com/office/drawing/2014/main" id="{4C25E47A-55D1-4673-93F3-C06797DF36A2}"/>
              </a:ext>
            </a:extLst>
          </p:cNvPr>
          <p:cNvGrpSpPr>
            <a:grpSpLocks noChangeAspect="1"/>
          </p:cNvGrpSpPr>
          <p:nvPr/>
        </p:nvGrpSpPr>
        <p:grpSpPr bwMode="auto">
          <a:xfrm flipV="1">
            <a:off x="712949" y="4898482"/>
            <a:ext cx="509730" cy="509730"/>
            <a:chOff x="3408" y="2592"/>
            <a:chExt cx="1540" cy="1542"/>
          </a:xfrm>
        </p:grpSpPr>
        <p:sp>
          <p:nvSpPr>
            <p:cNvPr id="18" name="AutoShape 33">
              <a:extLst>
                <a:ext uri="{FF2B5EF4-FFF2-40B4-BE49-F238E27FC236}">
                  <a16:creationId xmlns:a16="http://schemas.microsoft.com/office/drawing/2014/main" id="{B9DA6BA3-8CC5-4B74-960D-58DAF755A896}"/>
                </a:ext>
              </a:extLst>
            </p:cNvPr>
            <p:cNvSpPr>
              <a:spLocks noChangeAspect="1" noChangeArrowheads="1" noTextEdit="1"/>
            </p:cNvSpPr>
            <p:nvPr/>
          </p:nvSpPr>
          <p:spPr bwMode="auto">
            <a:xfrm>
              <a:off x="3408" y="2592"/>
              <a:ext cx="154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sz="1463"/>
            </a:p>
          </p:txBody>
        </p:sp>
        <p:sp>
          <p:nvSpPr>
            <p:cNvPr id="19" name="Freeform 35">
              <a:extLst>
                <a:ext uri="{FF2B5EF4-FFF2-40B4-BE49-F238E27FC236}">
                  <a16:creationId xmlns:a16="http://schemas.microsoft.com/office/drawing/2014/main" id="{A32F9898-3B5D-468D-B6B4-375E1A1C4C25}"/>
                </a:ext>
              </a:extLst>
            </p:cNvPr>
            <p:cNvSpPr>
              <a:spLocks/>
            </p:cNvSpPr>
            <p:nvPr/>
          </p:nvSpPr>
          <p:spPr bwMode="auto">
            <a:xfrm>
              <a:off x="3438" y="2606"/>
              <a:ext cx="1498" cy="1492"/>
            </a:xfrm>
            <a:custGeom>
              <a:avLst/>
              <a:gdLst>
                <a:gd name="T0" fmla="*/ 56 w 1498"/>
                <a:gd name="T1" fmla="*/ 2 h 1492"/>
                <a:gd name="T2" fmla="*/ 108 w 1498"/>
                <a:gd name="T3" fmla="*/ 6 h 1492"/>
                <a:gd name="T4" fmla="*/ 132 w 1498"/>
                <a:gd name="T5" fmla="*/ 48 h 1492"/>
                <a:gd name="T6" fmla="*/ 120 w 1498"/>
                <a:gd name="T7" fmla="*/ 112 h 1492"/>
                <a:gd name="T8" fmla="*/ 96 w 1498"/>
                <a:gd name="T9" fmla="*/ 194 h 1492"/>
                <a:gd name="T10" fmla="*/ 112 w 1498"/>
                <a:gd name="T11" fmla="*/ 250 h 1492"/>
                <a:gd name="T12" fmla="*/ 156 w 1498"/>
                <a:gd name="T13" fmla="*/ 266 h 1492"/>
                <a:gd name="T14" fmla="*/ 206 w 1498"/>
                <a:gd name="T15" fmla="*/ 254 h 1492"/>
                <a:gd name="T16" fmla="*/ 284 w 1498"/>
                <a:gd name="T17" fmla="*/ 236 h 1492"/>
                <a:gd name="T18" fmla="*/ 348 w 1498"/>
                <a:gd name="T19" fmla="*/ 250 h 1492"/>
                <a:gd name="T20" fmla="*/ 356 w 1498"/>
                <a:gd name="T21" fmla="*/ 284 h 1492"/>
                <a:gd name="T22" fmla="*/ 342 w 1498"/>
                <a:gd name="T23" fmla="*/ 352 h 1492"/>
                <a:gd name="T24" fmla="*/ 322 w 1498"/>
                <a:gd name="T25" fmla="*/ 422 h 1492"/>
                <a:gd name="T26" fmla="*/ 334 w 1498"/>
                <a:gd name="T27" fmla="*/ 472 h 1492"/>
                <a:gd name="T28" fmla="*/ 376 w 1498"/>
                <a:gd name="T29" fmla="*/ 492 h 1492"/>
                <a:gd name="T30" fmla="*/ 452 w 1498"/>
                <a:gd name="T31" fmla="*/ 470 h 1492"/>
                <a:gd name="T32" fmla="*/ 508 w 1498"/>
                <a:gd name="T33" fmla="*/ 456 h 1492"/>
                <a:gd name="T34" fmla="*/ 548 w 1498"/>
                <a:gd name="T35" fmla="*/ 458 h 1492"/>
                <a:gd name="T36" fmla="*/ 580 w 1498"/>
                <a:gd name="T37" fmla="*/ 480 h 1492"/>
                <a:gd name="T38" fmla="*/ 580 w 1498"/>
                <a:gd name="T39" fmla="*/ 546 h 1492"/>
                <a:gd name="T40" fmla="*/ 554 w 1498"/>
                <a:gd name="T41" fmla="*/ 642 h 1492"/>
                <a:gd name="T42" fmla="*/ 556 w 1498"/>
                <a:gd name="T43" fmla="*/ 692 h 1492"/>
                <a:gd name="T44" fmla="*/ 592 w 1498"/>
                <a:gd name="T45" fmla="*/ 718 h 1492"/>
                <a:gd name="T46" fmla="*/ 646 w 1498"/>
                <a:gd name="T47" fmla="*/ 708 h 1492"/>
                <a:gd name="T48" fmla="*/ 718 w 1498"/>
                <a:gd name="T49" fmla="*/ 684 h 1492"/>
                <a:gd name="T50" fmla="*/ 780 w 1498"/>
                <a:gd name="T51" fmla="*/ 686 h 1492"/>
                <a:gd name="T52" fmla="*/ 806 w 1498"/>
                <a:gd name="T53" fmla="*/ 702 h 1492"/>
                <a:gd name="T54" fmla="*/ 816 w 1498"/>
                <a:gd name="T55" fmla="*/ 744 h 1492"/>
                <a:gd name="T56" fmla="*/ 790 w 1498"/>
                <a:gd name="T57" fmla="*/ 824 h 1492"/>
                <a:gd name="T58" fmla="*/ 776 w 1498"/>
                <a:gd name="T59" fmla="*/ 884 h 1492"/>
                <a:gd name="T60" fmla="*/ 782 w 1498"/>
                <a:gd name="T61" fmla="*/ 910 h 1492"/>
                <a:gd name="T62" fmla="*/ 796 w 1498"/>
                <a:gd name="T63" fmla="*/ 930 h 1492"/>
                <a:gd name="T64" fmla="*/ 822 w 1498"/>
                <a:gd name="T65" fmla="*/ 942 h 1492"/>
                <a:gd name="T66" fmla="*/ 858 w 1498"/>
                <a:gd name="T67" fmla="*/ 942 h 1492"/>
                <a:gd name="T68" fmla="*/ 940 w 1498"/>
                <a:gd name="T69" fmla="*/ 914 h 1492"/>
                <a:gd name="T70" fmla="*/ 994 w 1498"/>
                <a:gd name="T71" fmla="*/ 910 h 1492"/>
                <a:gd name="T72" fmla="*/ 1012 w 1498"/>
                <a:gd name="T73" fmla="*/ 914 h 1492"/>
                <a:gd name="T74" fmla="*/ 1026 w 1498"/>
                <a:gd name="T75" fmla="*/ 920 h 1492"/>
                <a:gd name="T76" fmla="*/ 1040 w 1498"/>
                <a:gd name="T77" fmla="*/ 950 h 1492"/>
                <a:gd name="T78" fmla="*/ 1032 w 1498"/>
                <a:gd name="T79" fmla="*/ 1010 h 1492"/>
                <a:gd name="T80" fmla="*/ 1008 w 1498"/>
                <a:gd name="T81" fmla="*/ 1102 h 1492"/>
                <a:gd name="T82" fmla="*/ 1018 w 1498"/>
                <a:gd name="T83" fmla="*/ 1154 h 1492"/>
                <a:gd name="T84" fmla="*/ 1058 w 1498"/>
                <a:gd name="T85" fmla="*/ 1168 h 1492"/>
                <a:gd name="T86" fmla="*/ 1128 w 1498"/>
                <a:gd name="T87" fmla="*/ 1156 h 1492"/>
                <a:gd name="T88" fmla="*/ 1198 w 1498"/>
                <a:gd name="T89" fmla="*/ 1134 h 1492"/>
                <a:gd name="T90" fmla="*/ 1242 w 1498"/>
                <a:gd name="T91" fmla="*/ 1142 h 1492"/>
                <a:gd name="T92" fmla="*/ 1264 w 1498"/>
                <a:gd name="T93" fmla="*/ 1170 h 1492"/>
                <a:gd name="T94" fmla="*/ 1268 w 1498"/>
                <a:gd name="T95" fmla="*/ 1204 h 1492"/>
                <a:gd name="T96" fmla="*/ 1250 w 1498"/>
                <a:gd name="T97" fmla="*/ 1270 h 1492"/>
                <a:gd name="T98" fmla="*/ 1234 w 1498"/>
                <a:gd name="T99" fmla="*/ 1344 h 1492"/>
                <a:gd name="T100" fmla="*/ 1246 w 1498"/>
                <a:gd name="T101" fmla="*/ 1386 h 1492"/>
                <a:gd name="T102" fmla="*/ 1284 w 1498"/>
                <a:gd name="T103" fmla="*/ 1402 h 1492"/>
                <a:gd name="T104" fmla="*/ 1354 w 1498"/>
                <a:gd name="T105" fmla="*/ 1382 h 1492"/>
                <a:gd name="T106" fmla="*/ 1406 w 1498"/>
                <a:gd name="T107" fmla="*/ 1362 h 1492"/>
                <a:gd name="T108" fmla="*/ 1464 w 1498"/>
                <a:gd name="T109" fmla="*/ 1368 h 1492"/>
                <a:gd name="T110" fmla="*/ 1498 w 1498"/>
                <a:gd name="T111" fmla="*/ 1402 h 1492"/>
                <a:gd name="T112" fmla="*/ 1488 w 1498"/>
                <a:gd name="T113" fmla="*/ 1462 h 149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98"/>
                <a:gd name="T172" fmla="*/ 0 h 1492"/>
                <a:gd name="T173" fmla="*/ 1498 w 1498"/>
                <a:gd name="T174" fmla="*/ 1492 h 149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98" h="1492">
                  <a:moveTo>
                    <a:pt x="0" y="22"/>
                  </a:moveTo>
                  <a:lnTo>
                    <a:pt x="24" y="12"/>
                  </a:lnTo>
                  <a:lnTo>
                    <a:pt x="56" y="2"/>
                  </a:lnTo>
                  <a:lnTo>
                    <a:pt x="72" y="0"/>
                  </a:lnTo>
                  <a:lnTo>
                    <a:pt x="92" y="0"/>
                  </a:lnTo>
                  <a:lnTo>
                    <a:pt x="108" y="6"/>
                  </a:lnTo>
                  <a:lnTo>
                    <a:pt x="120" y="18"/>
                  </a:lnTo>
                  <a:lnTo>
                    <a:pt x="128" y="30"/>
                  </a:lnTo>
                  <a:lnTo>
                    <a:pt x="132" y="48"/>
                  </a:lnTo>
                  <a:lnTo>
                    <a:pt x="132" y="68"/>
                  </a:lnTo>
                  <a:lnTo>
                    <a:pt x="130" y="88"/>
                  </a:lnTo>
                  <a:lnTo>
                    <a:pt x="120" y="112"/>
                  </a:lnTo>
                  <a:lnTo>
                    <a:pt x="110" y="142"/>
                  </a:lnTo>
                  <a:lnTo>
                    <a:pt x="102" y="166"/>
                  </a:lnTo>
                  <a:lnTo>
                    <a:pt x="96" y="194"/>
                  </a:lnTo>
                  <a:lnTo>
                    <a:pt x="96" y="214"/>
                  </a:lnTo>
                  <a:lnTo>
                    <a:pt x="100" y="234"/>
                  </a:lnTo>
                  <a:lnTo>
                    <a:pt x="112" y="250"/>
                  </a:lnTo>
                  <a:lnTo>
                    <a:pt x="120" y="256"/>
                  </a:lnTo>
                  <a:lnTo>
                    <a:pt x="130" y="262"/>
                  </a:lnTo>
                  <a:lnTo>
                    <a:pt x="156" y="266"/>
                  </a:lnTo>
                  <a:lnTo>
                    <a:pt x="152" y="266"/>
                  </a:lnTo>
                  <a:lnTo>
                    <a:pt x="176" y="264"/>
                  </a:lnTo>
                  <a:lnTo>
                    <a:pt x="206" y="254"/>
                  </a:lnTo>
                  <a:lnTo>
                    <a:pt x="234" y="248"/>
                  </a:lnTo>
                  <a:lnTo>
                    <a:pt x="262" y="240"/>
                  </a:lnTo>
                  <a:lnTo>
                    <a:pt x="284" y="236"/>
                  </a:lnTo>
                  <a:lnTo>
                    <a:pt x="308" y="234"/>
                  </a:lnTo>
                  <a:lnTo>
                    <a:pt x="330" y="240"/>
                  </a:lnTo>
                  <a:lnTo>
                    <a:pt x="348" y="250"/>
                  </a:lnTo>
                  <a:lnTo>
                    <a:pt x="354" y="262"/>
                  </a:lnTo>
                  <a:lnTo>
                    <a:pt x="356" y="272"/>
                  </a:lnTo>
                  <a:lnTo>
                    <a:pt x="356" y="284"/>
                  </a:lnTo>
                  <a:lnTo>
                    <a:pt x="358" y="296"/>
                  </a:lnTo>
                  <a:lnTo>
                    <a:pt x="352" y="322"/>
                  </a:lnTo>
                  <a:lnTo>
                    <a:pt x="342" y="352"/>
                  </a:lnTo>
                  <a:lnTo>
                    <a:pt x="336" y="372"/>
                  </a:lnTo>
                  <a:lnTo>
                    <a:pt x="328" y="392"/>
                  </a:lnTo>
                  <a:lnTo>
                    <a:pt x="322" y="422"/>
                  </a:lnTo>
                  <a:lnTo>
                    <a:pt x="324" y="446"/>
                  </a:lnTo>
                  <a:lnTo>
                    <a:pt x="328" y="460"/>
                  </a:lnTo>
                  <a:lnTo>
                    <a:pt x="334" y="472"/>
                  </a:lnTo>
                  <a:lnTo>
                    <a:pt x="346" y="482"/>
                  </a:lnTo>
                  <a:lnTo>
                    <a:pt x="360" y="488"/>
                  </a:lnTo>
                  <a:lnTo>
                    <a:pt x="376" y="492"/>
                  </a:lnTo>
                  <a:lnTo>
                    <a:pt x="396" y="488"/>
                  </a:lnTo>
                  <a:lnTo>
                    <a:pt x="420" y="482"/>
                  </a:lnTo>
                  <a:lnTo>
                    <a:pt x="452" y="470"/>
                  </a:lnTo>
                  <a:lnTo>
                    <a:pt x="480" y="460"/>
                  </a:lnTo>
                  <a:lnTo>
                    <a:pt x="494" y="458"/>
                  </a:lnTo>
                  <a:lnTo>
                    <a:pt x="508" y="456"/>
                  </a:lnTo>
                  <a:lnTo>
                    <a:pt x="524" y="456"/>
                  </a:lnTo>
                  <a:lnTo>
                    <a:pt x="532" y="456"/>
                  </a:lnTo>
                  <a:lnTo>
                    <a:pt x="548" y="458"/>
                  </a:lnTo>
                  <a:lnTo>
                    <a:pt x="562" y="462"/>
                  </a:lnTo>
                  <a:lnTo>
                    <a:pt x="574" y="470"/>
                  </a:lnTo>
                  <a:lnTo>
                    <a:pt x="580" y="480"/>
                  </a:lnTo>
                  <a:lnTo>
                    <a:pt x="586" y="496"/>
                  </a:lnTo>
                  <a:lnTo>
                    <a:pt x="588" y="518"/>
                  </a:lnTo>
                  <a:lnTo>
                    <a:pt x="580" y="546"/>
                  </a:lnTo>
                  <a:lnTo>
                    <a:pt x="568" y="590"/>
                  </a:lnTo>
                  <a:lnTo>
                    <a:pt x="558" y="620"/>
                  </a:lnTo>
                  <a:lnTo>
                    <a:pt x="554" y="642"/>
                  </a:lnTo>
                  <a:lnTo>
                    <a:pt x="552" y="658"/>
                  </a:lnTo>
                  <a:lnTo>
                    <a:pt x="552" y="682"/>
                  </a:lnTo>
                  <a:lnTo>
                    <a:pt x="556" y="692"/>
                  </a:lnTo>
                  <a:lnTo>
                    <a:pt x="562" y="702"/>
                  </a:lnTo>
                  <a:lnTo>
                    <a:pt x="576" y="712"/>
                  </a:lnTo>
                  <a:lnTo>
                    <a:pt x="592" y="718"/>
                  </a:lnTo>
                  <a:lnTo>
                    <a:pt x="608" y="716"/>
                  </a:lnTo>
                  <a:lnTo>
                    <a:pt x="628" y="714"/>
                  </a:lnTo>
                  <a:lnTo>
                    <a:pt x="646" y="708"/>
                  </a:lnTo>
                  <a:lnTo>
                    <a:pt x="666" y="702"/>
                  </a:lnTo>
                  <a:lnTo>
                    <a:pt x="688" y="694"/>
                  </a:lnTo>
                  <a:lnTo>
                    <a:pt x="718" y="684"/>
                  </a:lnTo>
                  <a:lnTo>
                    <a:pt x="744" y="680"/>
                  </a:lnTo>
                  <a:lnTo>
                    <a:pt x="764" y="682"/>
                  </a:lnTo>
                  <a:lnTo>
                    <a:pt x="780" y="686"/>
                  </a:lnTo>
                  <a:lnTo>
                    <a:pt x="790" y="690"/>
                  </a:lnTo>
                  <a:lnTo>
                    <a:pt x="800" y="694"/>
                  </a:lnTo>
                  <a:lnTo>
                    <a:pt x="806" y="702"/>
                  </a:lnTo>
                  <a:lnTo>
                    <a:pt x="812" y="716"/>
                  </a:lnTo>
                  <a:lnTo>
                    <a:pt x="816" y="734"/>
                  </a:lnTo>
                  <a:lnTo>
                    <a:pt x="816" y="744"/>
                  </a:lnTo>
                  <a:lnTo>
                    <a:pt x="812" y="758"/>
                  </a:lnTo>
                  <a:lnTo>
                    <a:pt x="802" y="794"/>
                  </a:lnTo>
                  <a:lnTo>
                    <a:pt x="790" y="824"/>
                  </a:lnTo>
                  <a:lnTo>
                    <a:pt x="784" y="844"/>
                  </a:lnTo>
                  <a:lnTo>
                    <a:pt x="778" y="860"/>
                  </a:lnTo>
                  <a:lnTo>
                    <a:pt x="776" y="884"/>
                  </a:lnTo>
                  <a:lnTo>
                    <a:pt x="778" y="898"/>
                  </a:lnTo>
                  <a:lnTo>
                    <a:pt x="778" y="904"/>
                  </a:lnTo>
                  <a:lnTo>
                    <a:pt x="782" y="910"/>
                  </a:lnTo>
                  <a:lnTo>
                    <a:pt x="784" y="918"/>
                  </a:lnTo>
                  <a:lnTo>
                    <a:pt x="788" y="926"/>
                  </a:lnTo>
                  <a:lnTo>
                    <a:pt x="796" y="930"/>
                  </a:lnTo>
                  <a:lnTo>
                    <a:pt x="804" y="936"/>
                  </a:lnTo>
                  <a:lnTo>
                    <a:pt x="812" y="940"/>
                  </a:lnTo>
                  <a:lnTo>
                    <a:pt x="822" y="942"/>
                  </a:lnTo>
                  <a:lnTo>
                    <a:pt x="828" y="944"/>
                  </a:lnTo>
                  <a:lnTo>
                    <a:pt x="840" y="944"/>
                  </a:lnTo>
                  <a:lnTo>
                    <a:pt x="858" y="942"/>
                  </a:lnTo>
                  <a:lnTo>
                    <a:pt x="884" y="936"/>
                  </a:lnTo>
                  <a:lnTo>
                    <a:pt x="914" y="924"/>
                  </a:lnTo>
                  <a:lnTo>
                    <a:pt x="940" y="914"/>
                  </a:lnTo>
                  <a:lnTo>
                    <a:pt x="956" y="910"/>
                  </a:lnTo>
                  <a:lnTo>
                    <a:pt x="974" y="908"/>
                  </a:lnTo>
                  <a:lnTo>
                    <a:pt x="994" y="910"/>
                  </a:lnTo>
                  <a:lnTo>
                    <a:pt x="1004" y="910"/>
                  </a:lnTo>
                  <a:lnTo>
                    <a:pt x="1010" y="912"/>
                  </a:lnTo>
                  <a:lnTo>
                    <a:pt x="1012" y="914"/>
                  </a:lnTo>
                  <a:lnTo>
                    <a:pt x="1008" y="912"/>
                  </a:lnTo>
                  <a:lnTo>
                    <a:pt x="1018" y="916"/>
                  </a:lnTo>
                  <a:lnTo>
                    <a:pt x="1026" y="920"/>
                  </a:lnTo>
                  <a:lnTo>
                    <a:pt x="1034" y="932"/>
                  </a:lnTo>
                  <a:lnTo>
                    <a:pt x="1038" y="940"/>
                  </a:lnTo>
                  <a:lnTo>
                    <a:pt x="1040" y="950"/>
                  </a:lnTo>
                  <a:lnTo>
                    <a:pt x="1040" y="964"/>
                  </a:lnTo>
                  <a:lnTo>
                    <a:pt x="1038" y="990"/>
                  </a:lnTo>
                  <a:lnTo>
                    <a:pt x="1032" y="1010"/>
                  </a:lnTo>
                  <a:lnTo>
                    <a:pt x="1024" y="1040"/>
                  </a:lnTo>
                  <a:lnTo>
                    <a:pt x="1012" y="1074"/>
                  </a:lnTo>
                  <a:lnTo>
                    <a:pt x="1008" y="1102"/>
                  </a:lnTo>
                  <a:lnTo>
                    <a:pt x="1006" y="1128"/>
                  </a:lnTo>
                  <a:lnTo>
                    <a:pt x="1010" y="1140"/>
                  </a:lnTo>
                  <a:lnTo>
                    <a:pt x="1018" y="1154"/>
                  </a:lnTo>
                  <a:lnTo>
                    <a:pt x="1036" y="1164"/>
                  </a:lnTo>
                  <a:lnTo>
                    <a:pt x="1052" y="1168"/>
                  </a:lnTo>
                  <a:lnTo>
                    <a:pt x="1058" y="1168"/>
                  </a:lnTo>
                  <a:lnTo>
                    <a:pt x="1082" y="1166"/>
                  </a:lnTo>
                  <a:lnTo>
                    <a:pt x="1108" y="1162"/>
                  </a:lnTo>
                  <a:lnTo>
                    <a:pt x="1128" y="1156"/>
                  </a:lnTo>
                  <a:lnTo>
                    <a:pt x="1150" y="1148"/>
                  </a:lnTo>
                  <a:lnTo>
                    <a:pt x="1174" y="1140"/>
                  </a:lnTo>
                  <a:lnTo>
                    <a:pt x="1198" y="1134"/>
                  </a:lnTo>
                  <a:lnTo>
                    <a:pt x="1222" y="1136"/>
                  </a:lnTo>
                  <a:lnTo>
                    <a:pt x="1232" y="1140"/>
                  </a:lnTo>
                  <a:lnTo>
                    <a:pt x="1242" y="1142"/>
                  </a:lnTo>
                  <a:lnTo>
                    <a:pt x="1250" y="1148"/>
                  </a:lnTo>
                  <a:lnTo>
                    <a:pt x="1258" y="1158"/>
                  </a:lnTo>
                  <a:lnTo>
                    <a:pt x="1264" y="1170"/>
                  </a:lnTo>
                  <a:lnTo>
                    <a:pt x="1268" y="1182"/>
                  </a:lnTo>
                  <a:lnTo>
                    <a:pt x="1268" y="1198"/>
                  </a:lnTo>
                  <a:lnTo>
                    <a:pt x="1268" y="1204"/>
                  </a:lnTo>
                  <a:lnTo>
                    <a:pt x="1262" y="1224"/>
                  </a:lnTo>
                  <a:lnTo>
                    <a:pt x="1258" y="1242"/>
                  </a:lnTo>
                  <a:lnTo>
                    <a:pt x="1250" y="1270"/>
                  </a:lnTo>
                  <a:lnTo>
                    <a:pt x="1242" y="1294"/>
                  </a:lnTo>
                  <a:lnTo>
                    <a:pt x="1236" y="1320"/>
                  </a:lnTo>
                  <a:lnTo>
                    <a:pt x="1234" y="1344"/>
                  </a:lnTo>
                  <a:lnTo>
                    <a:pt x="1236" y="1358"/>
                  </a:lnTo>
                  <a:lnTo>
                    <a:pt x="1238" y="1372"/>
                  </a:lnTo>
                  <a:lnTo>
                    <a:pt x="1246" y="1386"/>
                  </a:lnTo>
                  <a:lnTo>
                    <a:pt x="1258" y="1394"/>
                  </a:lnTo>
                  <a:lnTo>
                    <a:pt x="1272" y="1400"/>
                  </a:lnTo>
                  <a:lnTo>
                    <a:pt x="1284" y="1402"/>
                  </a:lnTo>
                  <a:lnTo>
                    <a:pt x="1310" y="1396"/>
                  </a:lnTo>
                  <a:lnTo>
                    <a:pt x="1334" y="1388"/>
                  </a:lnTo>
                  <a:lnTo>
                    <a:pt x="1354" y="1382"/>
                  </a:lnTo>
                  <a:lnTo>
                    <a:pt x="1370" y="1372"/>
                  </a:lnTo>
                  <a:lnTo>
                    <a:pt x="1386" y="1368"/>
                  </a:lnTo>
                  <a:lnTo>
                    <a:pt x="1406" y="1362"/>
                  </a:lnTo>
                  <a:lnTo>
                    <a:pt x="1426" y="1360"/>
                  </a:lnTo>
                  <a:lnTo>
                    <a:pt x="1440" y="1360"/>
                  </a:lnTo>
                  <a:lnTo>
                    <a:pt x="1464" y="1368"/>
                  </a:lnTo>
                  <a:lnTo>
                    <a:pt x="1486" y="1380"/>
                  </a:lnTo>
                  <a:lnTo>
                    <a:pt x="1494" y="1396"/>
                  </a:lnTo>
                  <a:lnTo>
                    <a:pt x="1498" y="1402"/>
                  </a:lnTo>
                  <a:lnTo>
                    <a:pt x="1496" y="1418"/>
                  </a:lnTo>
                  <a:lnTo>
                    <a:pt x="1494" y="1434"/>
                  </a:lnTo>
                  <a:lnTo>
                    <a:pt x="1488" y="1462"/>
                  </a:lnTo>
                  <a:lnTo>
                    <a:pt x="1482" y="1482"/>
                  </a:lnTo>
                  <a:lnTo>
                    <a:pt x="1478" y="1492"/>
                  </a:lnTo>
                </a:path>
              </a:pathLst>
            </a:custGeom>
            <a:noFill/>
            <a:ln w="38100">
              <a:solidFill>
                <a:srgbClr val="0096D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sz="1463"/>
            </a:p>
          </p:txBody>
        </p:sp>
        <p:sp>
          <p:nvSpPr>
            <p:cNvPr id="20" name="Freeform 36">
              <a:extLst>
                <a:ext uri="{FF2B5EF4-FFF2-40B4-BE49-F238E27FC236}">
                  <a16:creationId xmlns:a16="http://schemas.microsoft.com/office/drawing/2014/main" id="{9BA859FF-C896-4A66-9C5A-D4482454BC3A}"/>
                </a:ext>
              </a:extLst>
            </p:cNvPr>
            <p:cNvSpPr>
              <a:spLocks/>
            </p:cNvSpPr>
            <p:nvPr/>
          </p:nvSpPr>
          <p:spPr bwMode="auto">
            <a:xfrm>
              <a:off x="3420" y="2622"/>
              <a:ext cx="1492" cy="1498"/>
            </a:xfrm>
            <a:custGeom>
              <a:avLst/>
              <a:gdLst>
                <a:gd name="T0" fmla="*/ 2 w 1492"/>
                <a:gd name="T1" fmla="*/ 56 h 1498"/>
                <a:gd name="T2" fmla="*/ 6 w 1492"/>
                <a:gd name="T3" fmla="*/ 108 h 1498"/>
                <a:gd name="T4" fmla="*/ 48 w 1492"/>
                <a:gd name="T5" fmla="*/ 132 h 1498"/>
                <a:gd name="T6" fmla="*/ 112 w 1492"/>
                <a:gd name="T7" fmla="*/ 120 h 1498"/>
                <a:gd name="T8" fmla="*/ 194 w 1492"/>
                <a:gd name="T9" fmla="*/ 96 h 1498"/>
                <a:gd name="T10" fmla="*/ 250 w 1492"/>
                <a:gd name="T11" fmla="*/ 112 h 1498"/>
                <a:gd name="T12" fmla="*/ 266 w 1492"/>
                <a:gd name="T13" fmla="*/ 156 h 1498"/>
                <a:gd name="T14" fmla="*/ 254 w 1492"/>
                <a:gd name="T15" fmla="*/ 206 h 1498"/>
                <a:gd name="T16" fmla="*/ 236 w 1492"/>
                <a:gd name="T17" fmla="*/ 284 h 1498"/>
                <a:gd name="T18" fmla="*/ 250 w 1492"/>
                <a:gd name="T19" fmla="*/ 348 h 1498"/>
                <a:gd name="T20" fmla="*/ 284 w 1492"/>
                <a:gd name="T21" fmla="*/ 356 h 1498"/>
                <a:gd name="T22" fmla="*/ 352 w 1492"/>
                <a:gd name="T23" fmla="*/ 342 h 1498"/>
                <a:gd name="T24" fmla="*/ 422 w 1492"/>
                <a:gd name="T25" fmla="*/ 322 h 1498"/>
                <a:gd name="T26" fmla="*/ 472 w 1492"/>
                <a:gd name="T27" fmla="*/ 334 h 1498"/>
                <a:gd name="T28" fmla="*/ 492 w 1492"/>
                <a:gd name="T29" fmla="*/ 376 h 1498"/>
                <a:gd name="T30" fmla="*/ 470 w 1492"/>
                <a:gd name="T31" fmla="*/ 452 h 1498"/>
                <a:gd name="T32" fmla="*/ 456 w 1492"/>
                <a:gd name="T33" fmla="*/ 508 h 1498"/>
                <a:gd name="T34" fmla="*/ 458 w 1492"/>
                <a:gd name="T35" fmla="*/ 548 h 1498"/>
                <a:gd name="T36" fmla="*/ 480 w 1492"/>
                <a:gd name="T37" fmla="*/ 580 h 1498"/>
                <a:gd name="T38" fmla="*/ 546 w 1492"/>
                <a:gd name="T39" fmla="*/ 580 h 1498"/>
                <a:gd name="T40" fmla="*/ 642 w 1492"/>
                <a:gd name="T41" fmla="*/ 554 h 1498"/>
                <a:gd name="T42" fmla="*/ 692 w 1492"/>
                <a:gd name="T43" fmla="*/ 556 h 1498"/>
                <a:gd name="T44" fmla="*/ 718 w 1492"/>
                <a:gd name="T45" fmla="*/ 592 h 1498"/>
                <a:gd name="T46" fmla="*/ 708 w 1492"/>
                <a:gd name="T47" fmla="*/ 646 h 1498"/>
                <a:gd name="T48" fmla="*/ 684 w 1492"/>
                <a:gd name="T49" fmla="*/ 718 h 1498"/>
                <a:gd name="T50" fmla="*/ 686 w 1492"/>
                <a:gd name="T51" fmla="*/ 780 h 1498"/>
                <a:gd name="T52" fmla="*/ 702 w 1492"/>
                <a:gd name="T53" fmla="*/ 806 h 1498"/>
                <a:gd name="T54" fmla="*/ 744 w 1492"/>
                <a:gd name="T55" fmla="*/ 816 h 1498"/>
                <a:gd name="T56" fmla="*/ 824 w 1492"/>
                <a:gd name="T57" fmla="*/ 790 h 1498"/>
                <a:gd name="T58" fmla="*/ 884 w 1492"/>
                <a:gd name="T59" fmla="*/ 776 h 1498"/>
                <a:gd name="T60" fmla="*/ 910 w 1492"/>
                <a:gd name="T61" fmla="*/ 782 h 1498"/>
                <a:gd name="T62" fmla="*/ 930 w 1492"/>
                <a:gd name="T63" fmla="*/ 796 h 1498"/>
                <a:gd name="T64" fmla="*/ 942 w 1492"/>
                <a:gd name="T65" fmla="*/ 822 h 1498"/>
                <a:gd name="T66" fmla="*/ 942 w 1492"/>
                <a:gd name="T67" fmla="*/ 858 h 1498"/>
                <a:gd name="T68" fmla="*/ 914 w 1492"/>
                <a:gd name="T69" fmla="*/ 940 h 1498"/>
                <a:gd name="T70" fmla="*/ 910 w 1492"/>
                <a:gd name="T71" fmla="*/ 994 h 1498"/>
                <a:gd name="T72" fmla="*/ 914 w 1492"/>
                <a:gd name="T73" fmla="*/ 1012 h 1498"/>
                <a:gd name="T74" fmla="*/ 920 w 1492"/>
                <a:gd name="T75" fmla="*/ 1026 h 1498"/>
                <a:gd name="T76" fmla="*/ 950 w 1492"/>
                <a:gd name="T77" fmla="*/ 1040 h 1498"/>
                <a:gd name="T78" fmla="*/ 1010 w 1492"/>
                <a:gd name="T79" fmla="*/ 1032 h 1498"/>
                <a:gd name="T80" fmla="*/ 1102 w 1492"/>
                <a:gd name="T81" fmla="*/ 1008 h 1498"/>
                <a:gd name="T82" fmla="*/ 1154 w 1492"/>
                <a:gd name="T83" fmla="*/ 1018 h 1498"/>
                <a:gd name="T84" fmla="*/ 1168 w 1492"/>
                <a:gd name="T85" fmla="*/ 1058 h 1498"/>
                <a:gd name="T86" fmla="*/ 1156 w 1492"/>
                <a:gd name="T87" fmla="*/ 1128 h 1498"/>
                <a:gd name="T88" fmla="*/ 1134 w 1492"/>
                <a:gd name="T89" fmla="*/ 1198 h 1498"/>
                <a:gd name="T90" fmla="*/ 1142 w 1492"/>
                <a:gd name="T91" fmla="*/ 1242 h 1498"/>
                <a:gd name="T92" fmla="*/ 1170 w 1492"/>
                <a:gd name="T93" fmla="*/ 1264 h 1498"/>
                <a:gd name="T94" fmla="*/ 1204 w 1492"/>
                <a:gd name="T95" fmla="*/ 1268 h 1498"/>
                <a:gd name="T96" fmla="*/ 1270 w 1492"/>
                <a:gd name="T97" fmla="*/ 1250 h 1498"/>
                <a:gd name="T98" fmla="*/ 1344 w 1492"/>
                <a:gd name="T99" fmla="*/ 1234 h 1498"/>
                <a:gd name="T100" fmla="*/ 1386 w 1492"/>
                <a:gd name="T101" fmla="*/ 1246 h 1498"/>
                <a:gd name="T102" fmla="*/ 1402 w 1492"/>
                <a:gd name="T103" fmla="*/ 1284 h 1498"/>
                <a:gd name="T104" fmla="*/ 1382 w 1492"/>
                <a:gd name="T105" fmla="*/ 1354 h 1498"/>
                <a:gd name="T106" fmla="*/ 1362 w 1492"/>
                <a:gd name="T107" fmla="*/ 1406 h 1498"/>
                <a:gd name="T108" fmla="*/ 1368 w 1492"/>
                <a:gd name="T109" fmla="*/ 1464 h 1498"/>
                <a:gd name="T110" fmla="*/ 1402 w 1492"/>
                <a:gd name="T111" fmla="*/ 1498 h 1498"/>
                <a:gd name="T112" fmla="*/ 1462 w 1492"/>
                <a:gd name="T113" fmla="*/ 1488 h 14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92"/>
                <a:gd name="T172" fmla="*/ 0 h 1498"/>
                <a:gd name="T173" fmla="*/ 1492 w 1492"/>
                <a:gd name="T174" fmla="*/ 1498 h 14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92" h="1498">
                  <a:moveTo>
                    <a:pt x="22" y="0"/>
                  </a:moveTo>
                  <a:lnTo>
                    <a:pt x="12" y="24"/>
                  </a:lnTo>
                  <a:lnTo>
                    <a:pt x="2" y="56"/>
                  </a:lnTo>
                  <a:lnTo>
                    <a:pt x="0" y="72"/>
                  </a:lnTo>
                  <a:lnTo>
                    <a:pt x="0" y="92"/>
                  </a:lnTo>
                  <a:lnTo>
                    <a:pt x="6" y="108"/>
                  </a:lnTo>
                  <a:lnTo>
                    <a:pt x="18" y="120"/>
                  </a:lnTo>
                  <a:lnTo>
                    <a:pt x="30" y="128"/>
                  </a:lnTo>
                  <a:lnTo>
                    <a:pt x="48" y="132"/>
                  </a:lnTo>
                  <a:lnTo>
                    <a:pt x="68" y="132"/>
                  </a:lnTo>
                  <a:lnTo>
                    <a:pt x="88" y="130"/>
                  </a:lnTo>
                  <a:lnTo>
                    <a:pt x="112" y="120"/>
                  </a:lnTo>
                  <a:lnTo>
                    <a:pt x="142" y="110"/>
                  </a:lnTo>
                  <a:lnTo>
                    <a:pt x="166" y="102"/>
                  </a:lnTo>
                  <a:lnTo>
                    <a:pt x="194" y="96"/>
                  </a:lnTo>
                  <a:lnTo>
                    <a:pt x="214" y="96"/>
                  </a:lnTo>
                  <a:lnTo>
                    <a:pt x="234" y="100"/>
                  </a:lnTo>
                  <a:lnTo>
                    <a:pt x="250" y="112"/>
                  </a:lnTo>
                  <a:lnTo>
                    <a:pt x="256" y="120"/>
                  </a:lnTo>
                  <a:lnTo>
                    <a:pt x="262" y="130"/>
                  </a:lnTo>
                  <a:lnTo>
                    <a:pt x="266" y="156"/>
                  </a:lnTo>
                  <a:lnTo>
                    <a:pt x="266" y="152"/>
                  </a:lnTo>
                  <a:lnTo>
                    <a:pt x="264" y="176"/>
                  </a:lnTo>
                  <a:lnTo>
                    <a:pt x="254" y="206"/>
                  </a:lnTo>
                  <a:lnTo>
                    <a:pt x="248" y="234"/>
                  </a:lnTo>
                  <a:lnTo>
                    <a:pt x="240" y="262"/>
                  </a:lnTo>
                  <a:lnTo>
                    <a:pt x="236" y="284"/>
                  </a:lnTo>
                  <a:lnTo>
                    <a:pt x="234" y="308"/>
                  </a:lnTo>
                  <a:lnTo>
                    <a:pt x="240" y="330"/>
                  </a:lnTo>
                  <a:lnTo>
                    <a:pt x="250" y="348"/>
                  </a:lnTo>
                  <a:lnTo>
                    <a:pt x="262" y="354"/>
                  </a:lnTo>
                  <a:lnTo>
                    <a:pt x="272" y="356"/>
                  </a:lnTo>
                  <a:lnTo>
                    <a:pt x="284" y="356"/>
                  </a:lnTo>
                  <a:lnTo>
                    <a:pt x="296" y="358"/>
                  </a:lnTo>
                  <a:lnTo>
                    <a:pt x="322" y="352"/>
                  </a:lnTo>
                  <a:lnTo>
                    <a:pt x="352" y="342"/>
                  </a:lnTo>
                  <a:lnTo>
                    <a:pt x="372" y="336"/>
                  </a:lnTo>
                  <a:lnTo>
                    <a:pt x="392" y="328"/>
                  </a:lnTo>
                  <a:lnTo>
                    <a:pt x="422" y="322"/>
                  </a:lnTo>
                  <a:lnTo>
                    <a:pt x="446" y="324"/>
                  </a:lnTo>
                  <a:lnTo>
                    <a:pt x="460" y="328"/>
                  </a:lnTo>
                  <a:lnTo>
                    <a:pt x="472" y="334"/>
                  </a:lnTo>
                  <a:lnTo>
                    <a:pt x="482" y="346"/>
                  </a:lnTo>
                  <a:lnTo>
                    <a:pt x="488" y="360"/>
                  </a:lnTo>
                  <a:lnTo>
                    <a:pt x="492" y="376"/>
                  </a:lnTo>
                  <a:lnTo>
                    <a:pt x="488" y="396"/>
                  </a:lnTo>
                  <a:lnTo>
                    <a:pt x="482" y="420"/>
                  </a:lnTo>
                  <a:lnTo>
                    <a:pt x="470" y="452"/>
                  </a:lnTo>
                  <a:lnTo>
                    <a:pt x="460" y="480"/>
                  </a:lnTo>
                  <a:lnTo>
                    <a:pt x="458" y="494"/>
                  </a:lnTo>
                  <a:lnTo>
                    <a:pt x="456" y="508"/>
                  </a:lnTo>
                  <a:lnTo>
                    <a:pt x="456" y="524"/>
                  </a:lnTo>
                  <a:lnTo>
                    <a:pt x="456" y="532"/>
                  </a:lnTo>
                  <a:lnTo>
                    <a:pt x="458" y="548"/>
                  </a:lnTo>
                  <a:lnTo>
                    <a:pt x="462" y="562"/>
                  </a:lnTo>
                  <a:lnTo>
                    <a:pt x="470" y="574"/>
                  </a:lnTo>
                  <a:lnTo>
                    <a:pt x="480" y="580"/>
                  </a:lnTo>
                  <a:lnTo>
                    <a:pt x="496" y="586"/>
                  </a:lnTo>
                  <a:lnTo>
                    <a:pt x="518" y="588"/>
                  </a:lnTo>
                  <a:lnTo>
                    <a:pt x="546" y="580"/>
                  </a:lnTo>
                  <a:lnTo>
                    <a:pt x="590" y="568"/>
                  </a:lnTo>
                  <a:lnTo>
                    <a:pt x="620" y="558"/>
                  </a:lnTo>
                  <a:lnTo>
                    <a:pt x="642" y="554"/>
                  </a:lnTo>
                  <a:lnTo>
                    <a:pt x="658" y="552"/>
                  </a:lnTo>
                  <a:lnTo>
                    <a:pt x="682" y="552"/>
                  </a:lnTo>
                  <a:lnTo>
                    <a:pt x="692" y="556"/>
                  </a:lnTo>
                  <a:lnTo>
                    <a:pt x="702" y="562"/>
                  </a:lnTo>
                  <a:lnTo>
                    <a:pt x="712" y="576"/>
                  </a:lnTo>
                  <a:lnTo>
                    <a:pt x="718" y="592"/>
                  </a:lnTo>
                  <a:lnTo>
                    <a:pt x="716" y="608"/>
                  </a:lnTo>
                  <a:lnTo>
                    <a:pt x="714" y="628"/>
                  </a:lnTo>
                  <a:lnTo>
                    <a:pt x="708" y="646"/>
                  </a:lnTo>
                  <a:lnTo>
                    <a:pt x="702" y="666"/>
                  </a:lnTo>
                  <a:lnTo>
                    <a:pt x="694" y="688"/>
                  </a:lnTo>
                  <a:lnTo>
                    <a:pt x="684" y="718"/>
                  </a:lnTo>
                  <a:lnTo>
                    <a:pt x="680" y="744"/>
                  </a:lnTo>
                  <a:lnTo>
                    <a:pt x="682" y="764"/>
                  </a:lnTo>
                  <a:lnTo>
                    <a:pt x="686" y="780"/>
                  </a:lnTo>
                  <a:lnTo>
                    <a:pt x="690" y="790"/>
                  </a:lnTo>
                  <a:lnTo>
                    <a:pt x="694" y="800"/>
                  </a:lnTo>
                  <a:lnTo>
                    <a:pt x="702" y="806"/>
                  </a:lnTo>
                  <a:lnTo>
                    <a:pt x="716" y="812"/>
                  </a:lnTo>
                  <a:lnTo>
                    <a:pt x="734" y="816"/>
                  </a:lnTo>
                  <a:lnTo>
                    <a:pt x="744" y="816"/>
                  </a:lnTo>
                  <a:lnTo>
                    <a:pt x="758" y="812"/>
                  </a:lnTo>
                  <a:lnTo>
                    <a:pt x="794" y="802"/>
                  </a:lnTo>
                  <a:lnTo>
                    <a:pt x="824" y="790"/>
                  </a:lnTo>
                  <a:lnTo>
                    <a:pt x="844" y="784"/>
                  </a:lnTo>
                  <a:lnTo>
                    <a:pt x="860" y="778"/>
                  </a:lnTo>
                  <a:lnTo>
                    <a:pt x="884" y="776"/>
                  </a:lnTo>
                  <a:lnTo>
                    <a:pt x="898" y="778"/>
                  </a:lnTo>
                  <a:lnTo>
                    <a:pt x="904" y="778"/>
                  </a:lnTo>
                  <a:lnTo>
                    <a:pt x="910" y="782"/>
                  </a:lnTo>
                  <a:lnTo>
                    <a:pt x="918" y="784"/>
                  </a:lnTo>
                  <a:lnTo>
                    <a:pt x="926" y="788"/>
                  </a:lnTo>
                  <a:lnTo>
                    <a:pt x="930" y="796"/>
                  </a:lnTo>
                  <a:lnTo>
                    <a:pt x="936" y="804"/>
                  </a:lnTo>
                  <a:lnTo>
                    <a:pt x="940" y="812"/>
                  </a:lnTo>
                  <a:lnTo>
                    <a:pt x="942" y="822"/>
                  </a:lnTo>
                  <a:lnTo>
                    <a:pt x="944" y="828"/>
                  </a:lnTo>
                  <a:lnTo>
                    <a:pt x="944" y="840"/>
                  </a:lnTo>
                  <a:lnTo>
                    <a:pt x="942" y="858"/>
                  </a:lnTo>
                  <a:lnTo>
                    <a:pt x="936" y="884"/>
                  </a:lnTo>
                  <a:lnTo>
                    <a:pt x="924" y="914"/>
                  </a:lnTo>
                  <a:lnTo>
                    <a:pt x="914" y="940"/>
                  </a:lnTo>
                  <a:lnTo>
                    <a:pt x="910" y="956"/>
                  </a:lnTo>
                  <a:lnTo>
                    <a:pt x="908" y="974"/>
                  </a:lnTo>
                  <a:lnTo>
                    <a:pt x="910" y="994"/>
                  </a:lnTo>
                  <a:lnTo>
                    <a:pt x="910" y="1004"/>
                  </a:lnTo>
                  <a:lnTo>
                    <a:pt x="912" y="1010"/>
                  </a:lnTo>
                  <a:lnTo>
                    <a:pt x="914" y="1012"/>
                  </a:lnTo>
                  <a:lnTo>
                    <a:pt x="912" y="1008"/>
                  </a:lnTo>
                  <a:lnTo>
                    <a:pt x="916" y="1018"/>
                  </a:lnTo>
                  <a:lnTo>
                    <a:pt x="920" y="1026"/>
                  </a:lnTo>
                  <a:lnTo>
                    <a:pt x="932" y="1034"/>
                  </a:lnTo>
                  <a:lnTo>
                    <a:pt x="940" y="1038"/>
                  </a:lnTo>
                  <a:lnTo>
                    <a:pt x="950" y="1040"/>
                  </a:lnTo>
                  <a:lnTo>
                    <a:pt x="964" y="1040"/>
                  </a:lnTo>
                  <a:lnTo>
                    <a:pt x="990" y="1038"/>
                  </a:lnTo>
                  <a:lnTo>
                    <a:pt x="1010" y="1032"/>
                  </a:lnTo>
                  <a:lnTo>
                    <a:pt x="1040" y="1024"/>
                  </a:lnTo>
                  <a:lnTo>
                    <a:pt x="1074" y="1012"/>
                  </a:lnTo>
                  <a:lnTo>
                    <a:pt x="1102" y="1008"/>
                  </a:lnTo>
                  <a:lnTo>
                    <a:pt x="1128" y="1006"/>
                  </a:lnTo>
                  <a:lnTo>
                    <a:pt x="1140" y="1010"/>
                  </a:lnTo>
                  <a:lnTo>
                    <a:pt x="1154" y="1018"/>
                  </a:lnTo>
                  <a:lnTo>
                    <a:pt x="1164" y="1036"/>
                  </a:lnTo>
                  <a:lnTo>
                    <a:pt x="1168" y="1052"/>
                  </a:lnTo>
                  <a:lnTo>
                    <a:pt x="1168" y="1058"/>
                  </a:lnTo>
                  <a:lnTo>
                    <a:pt x="1166" y="1082"/>
                  </a:lnTo>
                  <a:lnTo>
                    <a:pt x="1162" y="1108"/>
                  </a:lnTo>
                  <a:lnTo>
                    <a:pt x="1156" y="1128"/>
                  </a:lnTo>
                  <a:lnTo>
                    <a:pt x="1148" y="1150"/>
                  </a:lnTo>
                  <a:lnTo>
                    <a:pt x="1140" y="1174"/>
                  </a:lnTo>
                  <a:lnTo>
                    <a:pt x="1134" y="1198"/>
                  </a:lnTo>
                  <a:lnTo>
                    <a:pt x="1136" y="1222"/>
                  </a:lnTo>
                  <a:lnTo>
                    <a:pt x="1140" y="1232"/>
                  </a:lnTo>
                  <a:lnTo>
                    <a:pt x="1142" y="1242"/>
                  </a:lnTo>
                  <a:lnTo>
                    <a:pt x="1148" y="1250"/>
                  </a:lnTo>
                  <a:lnTo>
                    <a:pt x="1158" y="1258"/>
                  </a:lnTo>
                  <a:lnTo>
                    <a:pt x="1170" y="1264"/>
                  </a:lnTo>
                  <a:lnTo>
                    <a:pt x="1182" y="1268"/>
                  </a:lnTo>
                  <a:lnTo>
                    <a:pt x="1198" y="1268"/>
                  </a:lnTo>
                  <a:lnTo>
                    <a:pt x="1204" y="1268"/>
                  </a:lnTo>
                  <a:lnTo>
                    <a:pt x="1224" y="1262"/>
                  </a:lnTo>
                  <a:lnTo>
                    <a:pt x="1242" y="1258"/>
                  </a:lnTo>
                  <a:lnTo>
                    <a:pt x="1270" y="1250"/>
                  </a:lnTo>
                  <a:lnTo>
                    <a:pt x="1294" y="1242"/>
                  </a:lnTo>
                  <a:lnTo>
                    <a:pt x="1320" y="1236"/>
                  </a:lnTo>
                  <a:lnTo>
                    <a:pt x="1344" y="1234"/>
                  </a:lnTo>
                  <a:lnTo>
                    <a:pt x="1358" y="1236"/>
                  </a:lnTo>
                  <a:lnTo>
                    <a:pt x="1372" y="1238"/>
                  </a:lnTo>
                  <a:lnTo>
                    <a:pt x="1386" y="1246"/>
                  </a:lnTo>
                  <a:lnTo>
                    <a:pt x="1394" y="1258"/>
                  </a:lnTo>
                  <a:lnTo>
                    <a:pt x="1400" y="1272"/>
                  </a:lnTo>
                  <a:lnTo>
                    <a:pt x="1402" y="1284"/>
                  </a:lnTo>
                  <a:lnTo>
                    <a:pt x="1396" y="1310"/>
                  </a:lnTo>
                  <a:lnTo>
                    <a:pt x="1388" y="1334"/>
                  </a:lnTo>
                  <a:lnTo>
                    <a:pt x="1382" y="1354"/>
                  </a:lnTo>
                  <a:lnTo>
                    <a:pt x="1372" y="1370"/>
                  </a:lnTo>
                  <a:lnTo>
                    <a:pt x="1368" y="1386"/>
                  </a:lnTo>
                  <a:lnTo>
                    <a:pt x="1362" y="1406"/>
                  </a:lnTo>
                  <a:lnTo>
                    <a:pt x="1360" y="1426"/>
                  </a:lnTo>
                  <a:lnTo>
                    <a:pt x="1360" y="1440"/>
                  </a:lnTo>
                  <a:lnTo>
                    <a:pt x="1368" y="1464"/>
                  </a:lnTo>
                  <a:lnTo>
                    <a:pt x="1380" y="1486"/>
                  </a:lnTo>
                  <a:lnTo>
                    <a:pt x="1396" y="1494"/>
                  </a:lnTo>
                  <a:lnTo>
                    <a:pt x="1402" y="1498"/>
                  </a:lnTo>
                  <a:lnTo>
                    <a:pt x="1418" y="1496"/>
                  </a:lnTo>
                  <a:lnTo>
                    <a:pt x="1434" y="1494"/>
                  </a:lnTo>
                  <a:lnTo>
                    <a:pt x="1462" y="1488"/>
                  </a:lnTo>
                  <a:lnTo>
                    <a:pt x="1482" y="1482"/>
                  </a:lnTo>
                  <a:lnTo>
                    <a:pt x="1492" y="1478"/>
                  </a:lnTo>
                </a:path>
              </a:pathLst>
            </a:custGeom>
            <a:noFill/>
            <a:ln w="15875">
              <a:solidFill>
                <a:srgbClr val="0096D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sz="1463"/>
            </a:p>
          </p:txBody>
        </p:sp>
      </p:grpSp>
      <p:grpSp>
        <p:nvGrpSpPr>
          <p:cNvPr id="7" name="Group 42">
            <a:extLst>
              <a:ext uri="{FF2B5EF4-FFF2-40B4-BE49-F238E27FC236}">
                <a16:creationId xmlns:a16="http://schemas.microsoft.com/office/drawing/2014/main" id="{B1097764-6661-411D-A63F-F3B6C6B745BB}"/>
              </a:ext>
            </a:extLst>
          </p:cNvPr>
          <p:cNvGrpSpPr>
            <a:grpSpLocks noChangeAspect="1"/>
          </p:cNvGrpSpPr>
          <p:nvPr/>
        </p:nvGrpSpPr>
        <p:grpSpPr bwMode="auto">
          <a:xfrm flipV="1">
            <a:off x="2133710" y="4866354"/>
            <a:ext cx="544836" cy="545381"/>
            <a:chOff x="3456" y="2016"/>
            <a:chExt cx="1540" cy="1542"/>
          </a:xfrm>
        </p:grpSpPr>
        <p:sp>
          <p:nvSpPr>
            <p:cNvPr id="15" name="AutoShape 41">
              <a:extLst>
                <a:ext uri="{FF2B5EF4-FFF2-40B4-BE49-F238E27FC236}">
                  <a16:creationId xmlns:a16="http://schemas.microsoft.com/office/drawing/2014/main" id="{3E23E506-4D42-4A13-BCC2-74616F13C0A6}"/>
                </a:ext>
              </a:extLst>
            </p:cNvPr>
            <p:cNvSpPr>
              <a:spLocks noChangeAspect="1" noChangeArrowheads="1" noTextEdit="1"/>
            </p:cNvSpPr>
            <p:nvPr/>
          </p:nvSpPr>
          <p:spPr bwMode="auto">
            <a:xfrm>
              <a:off x="3456" y="2016"/>
              <a:ext cx="154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sz="1463"/>
            </a:p>
          </p:txBody>
        </p:sp>
        <p:sp>
          <p:nvSpPr>
            <p:cNvPr id="16" name="Freeform 43">
              <a:extLst>
                <a:ext uri="{FF2B5EF4-FFF2-40B4-BE49-F238E27FC236}">
                  <a16:creationId xmlns:a16="http://schemas.microsoft.com/office/drawing/2014/main" id="{FB9739EF-F968-43C4-A145-F8CEE5201F73}"/>
                </a:ext>
              </a:extLst>
            </p:cNvPr>
            <p:cNvSpPr>
              <a:spLocks/>
            </p:cNvSpPr>
            <p:nvPr/>
          </p:nvSpPr>
          <p:spPr bwMode="auto">
            <a:xfrm>
              <a:off x="3468" y="2030"/>
              <a:ext cx="1494" cy="1498"/>
            </a:xfrm>
            <a:custGeom>
              <a:avLst/>
              <a:gdLst>
                <a:gd name="T0" fmla="*/ 4 w 1494"/>
                <a:gd name="T1" fmla="*/ 1440 h 1498"/>
                <a:gd name="T2" fmla="*/ 8 w 1494"/>
                <a:gd name="T3" fmla="*/ 1388 h 1498"/>
                <a:gd name="T4" fmla="*/ 48 w 1494"/>
                <a:gd name="T5" fmla="*/ 1364 h 1498"/>
                <a:gd name="T6" fmla="*/ 114 w 1494"/>
                <a:gd name="T7" fmla="*/ 1376 h 1498"/>
                <a:gd name="T8" fmla="*/ 196 w 1494"/>
                <a:gd name="T9" fmla="*/ 1402 h 1498"/>
                <a:gd name="T10" fmla="*/ 250 w 1494"/>
                <a:gd name="T11" fmla="*/ 1386 h 1498"/>
                <a:gd name="T12" fmla="*/ 268 w 1494"/>
                <a:gd name="T13" fmla="*/ 1340 h 1498"/>
                <a:gd name="T14" fmla="*/ 256 w 1494"/>
                <a:gd name="T15" fmla="*/ 1290 h 1498"/>
                <a:gd name="T16" fmla="*/ 236 w 1494"/>
                <a:gd name="T17" fmla="*/ 1214 h 1498"/>
                <a:gd name="T18" fmla="*/ 250 w 1494"/>
                <a:gd name="T19" fmla="*/ 1148 h 1498"/>
                <a:gd name="T20" fmla="*/ 286 w 1494"/>
                <a:gd name="T21" fmla="*/ 1140 h 1498"/>
                <a:gd name="T22" fmla="*/ 354 w 1494"/>
                <a:gd name="T23" fmla="*/ 1154 h 1498"/>
                <a:gd name="T24" fmla="*/ 422 w 1494"/>
                <a:gd name="T25" fmla="*/ 1174 h 1498"/>
                <a:gd name="T26" fmla="*/ 472 w 1494"/>
                <a:gd name="T27" fmla="*/ 1162 h 1498"/>
                <a:gd name="T28" fmla="*/ 492 w 1494"/>
                <a:gd name="T29" fmla="*/ 1120 h 1498"/>
                <a:gd name="T30" fmla="*/ 470 w 1494"/>
                <a:gd name="T31" fmla="*/ 1044 h 1498"/>
                <a:gd name="T32" fmla="*/ 456 w 1494"/>
                <a:gd name="T33" fmla="*/ 988 h 1498"/>
                <a:gd name="T34" fmla="*/ 460 w 1494"/>
                <a:gd name="T35" fmla="*/ 950 h 1498"/>
                <a:gd name="T36" fmla="*/ 480 w 1494"/>
                <a:gd name="T37" fmla="*/ 916 h 1498"/>
                <a:gd name="T38" fmla="*/ 548 w 1494"/>
                <a:gd name="T39" fmla="*/ 916 h 1498"/>
                <a:gd name="T40" fmla="*/ 642 w 1494"/>
                <a:gd name="T41" fmla="*/ 942 h 1498"/>
                <a:gd name="T42" fmla="*/ 694 w 1494"/>
                <a:gd name="T43" fmla="*/ 940 h 1498"/>
                <a:gd name="T44" fmla="*/ 718 w 1494"/>
                <a:gd name="T45" fmla="*/ 904 h 1498"/>
                <a:gd name="T46" fmla="*/ 710 w 1494"/>
                <a:gd name="T47" fmla="*/ 852 h 1498"/>
                <a:gd name="T48" fmla="*/ 686 w 1494"/>
                <a:gd name="T49" fmla="*/ 780 h 1498"/>
                <a:gd name="T50" fmla="*/ 686 w 1494"/>
                <a:gd name="T51" fmla="*/ 716 h 1498"/>
                <a:gd name="T52" fmla="*/ 704 w 1494"/>
                <a:gd name="T53" fmla="*/ 690 h 1498"/>
                <a:gd name="T54" fmla="*/ 746 w 1494"/>
                <a:gd name="T55" fmla="*/ 682 h 1498"/>
                <a:gd name="T56" fmla="*/ 826 w 1494"/>
                <a:gd name="T57" fmla="*/ 706 h 1498"/>
                <a:gd name="T58" fmla="*/ 884 w 1494"/>
                <a:gd name="T59" fmla="*/ 720 h 1498"/>
                <a:gd name="T60" fmla="*/ 912 w 1494"/>
                <a:gd name="T61" fmla="*/ 716 h 1498"/>
                <a:gd name="T62" fmla="*/ 932 w 1494"/>
                <a:gd name="T63" fmla="*/ 700 h 1498"/>
                <a:gd name="T64" fmla="*/ 944 w 1494"/>
                <a:gd name="T65" fmla="*/ 674 h 1498"/>
                <a:gd name="T66" fmla="*/ 944 w 1494"/>
                <a:gd name="T67" fmla="*/ 638 h 1498"/>
                <a:gd name="T68" fmla="*/ 916 w 1494"/>
                <a:gd name="T69" fmla="*/ 556 h 1498"/>
                <a:gd name="T70" fmla="*/ 910 w 1494"/>
                <a:gd name="T71" fmla="*/ 502 h 1498"/>
                <a:gd name="T72" fmla="*/ 914 w 1494"/>
                <a:gd name="T73" fmla="*/ 484 h 1498"/>
                <a:gd name="T74" fmla="*/ 920 w 1494"/>
                <a:gd name="T75" fmla="*/ 470 h 1498"/>
                <a:gd name="T76" fmla="*/ 950 w 1494"/>
                <a:gd name="T77" fmla="*/ 458 h 1498"/>
                <a:gd name="T78" fmla="*/ 1010 w 1494"/>
                <a:gd name="T79" fmla="*/ 464 h 1498"/>
                <a:gd name="T80" fmla="*/ 1102 w 1494"/>
                <a:gd name="T81" fmla="*/ 488 h 1498"/>
                <a:gd name="T82" fmla="*/ 1154 w 1494"/>
                <a:gd name="T83" fmla="*/ 480 h 1498"/>
                <a:gd name="T84" fmla="*/ 1168 w 1494"/>
                <a:gd name="T85" fmla="*/ 440 h 1498"/>
                <a:gd name="T86" fmla="*/ 1158 w 1494"/>
                <a:gd name="T87" fmla="*/ 368 h 1498"/>
                <a:gd name="T88" fmla="*/ 1134 w 1494"/>
                <a:gd name="T89" fmla="*/ 298 h 1498"/>
                <a:gd name="T90" fmla="*/ 1144 w 1494"/>
                <a:gd name="T91" fmla="*/ 256 h 1498"/>
                <a:gd name="T92" fmla="*/ 1172 w 1494"/>
                <a:gd name="T93" fmla="*/ 234 h 1498"/>
                <a:gd name="T94" fmla="*/ 1206 w 1494"/>
                <a:gd name="T95" fmla="*/ 228 h 1498"/>
                <a:gd name="T96" fmla="*/ 1270 w 1494"/>
                <a:gd name="T97" fmla="*/ 248 h 1498"/>
                <a:gd name="T98" fmla="*/ 1344 w 1494"/>
                <a:gd name="T99" fmla="*/ 262 h 1498"/>
                <a:gd name="T100" fmla="*/ 1386 w 1494"/>
                <a:gd name="T101" fmla="*/ 252 h 1498"/>
                <a:gd name="T102" fmla="*/ 1402 w 1494"/>
                <a:gd name="T103" fmla="*/ 212 h 1498"/>
                <a:gd name="T104" fmla="*/ 1382 w 1494"/>
                <a:gd name="T105" fmla="*/ 144 h 1498"/>
                <a:gd name="T106" fmla="*/ 1362 w 1494"/>
                <a:gd name="T107" fmla="*/ 90 h 1498"/>
                <a:gd name="T108" fmla="*/ 1370 w 1494"/>
                <a:gd name="T109" fmla="*/ 32 h 1498"/>
                <a:gd name="T110" fmla="*/ 1404 w 1494"/>
                <a:gd name="T111" fmla="*/ 0 h 1498"/>
                <a:gd name="T112" fmla="*/ 1462 w 1494"/>
                <a:gd name="T113" fmla="*/ 10 h 14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94"/>
                <a:gd name="T172" fmla="*/ 0 h 1498"/>
                <a:gd name="T173" fmla="*/ 1494 w 1494"/>
                <a:gd name="T174" fmla="*/ 1498 h 14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94" h="1498">
                  <a:moveTo>
                    <a:pt x="24" y="1498"/>
                  </a:moveTo>
                  <a:lnTo>
                    <a:pt x="12" y="1472"/>
                  </a:lnTo>
                  <a:lnTo>
                    <a:pt x="4" y="1440"/>
                  </a:lnTo>
                  <a:lnTo>
                    <a:pt x="0" y="1424"/>
                  </a:lnTo>
                  <a:lnTo>
                    <a:pt x="2" y="1404"/>
                  </a:lnTo>
                  <a:lnTo>
                    <a:pt x="8" y="1388"/>
                  </a:lnTo>
                  <a:lnTo>
                    <a:pt x="20" y="1378"/>
                  </a:lnTo>
                  <a:lnTo>
                    <a:pt x="30" y="1368"/>
                  </a:lnTo>
                  <a:lnTo>
                    <a:pt x="48" y="1364"/>
                  </a:lnTo>
                  <a:lnTo>
                    <a:pt x="68" y="1364"/>
                  </a:lnTo>
                  <a:lnTo>
                    <a:pt x="88" y="1368"/>
                  </a:lnTo>
                  <a:lnTo>
                    <a:pt x="114" y="1376"/>
                  </a:lnTo>
                  <a:lnTo>
                    <a:pt x="142" y="1388"/>
                  </a:lnTo>
                  <a:lnTo>
                    <a:pt x="168" y="1396"/>
                  </a:lnTo>
                  <a:lnTo>
                    <a:pt x="196" y="1402"/>
                  </a:lnTo>
                  <a:lnTo>
                    <a:pt x="214" y="1402"/>
                  </a:lnTo>
                  <a:lnTo>
                    <a:pt x="234" y="1396"/>
                  </a:lnTo>
                  <a:lnTo>
                    <a:pt x="250" y="1386"/>
                  </a:lnTo>
                  <a:lnTo>
                    <a:pt x="258" y="1376"/>
                  </a:lnTo>
                  <a:lnTo>
                    <a:pt x="264" y="1366"/>
                  </a:lnTo>
                  <a:lnTo>
                    <a:pt x="268" y="1340"/>
                  </a:lnTo>
                  <a:lnTo>
                    <a:pt x="266" y="1344"/>
                  </a:lnTo>
                  <a:lnTo>
                    <a:pt x="266" y="1320"/>
                  </a:lnTo>
                  <a:lnTo>
                    <a:pt x="256" y="1290"/>
                  </a:lnTo>
                  <a:lnTo>
                    <a:pt x="248" y="1264"/>
                  </a:lnTo>
                  <a:lnTo>
                    <a:pt x="240" y="1234"/>
                  </a:lnTo>
                  <a:lnTo>
                    <a:pt x="236" y="1214"/>
                  </a:lnTo>
                  <a:lnTo>
                    <a:pt x="236" y="1190"/>
                  </a:lnTo>
                  <a:lnTo>
                    <a:pt x="240" y="1168"/>
                  </a:lnTo>
                  <a:lnTo>
                    <a:pt x="250" y="1148"/>
                  </a:lnTo>
                  <a:lnTo>
                    <a:pt x="264" y="1142"/>
                  </a:lnTo>
                  <a:lnTo>
                    <a:pt x="272" y="1140"/>
                  </a:lnTo>
                  <a:lnTo>
                    <a:pt x="286" y="1140"/>
                  </a:lnTo>
                  <a:lnTo>
                    <a:pt x="298" y="1140"/>
                  </a:lnTo>
                  <a:lnTo>
                    <a:pt x="322" y="1144"/>
                  </a:lnTo>
                  <a:lnTo>
                    <a:pt x="354" y="1154"/>
                  </a:lnTo>
                  <a:lnTo>
                    <a:pt x="372" y="1162"/>
                  </a:lnTo>
                  <a:lnTo>
                    <a:pt x="394" y="1168"/>
                  </a:lnTo>
                  <a:lnTo>
                    <a:pt x="422" y="1174"/>
                  </a:lnTo>
                  <a:lnTo>
                    <a:pt x="446" y="1174"/>
                  </a:lnTo>
                  <a:lnTo>
                    <a:pt x="460" y="1170"/>
                  </a:lnTo>
                  <a:lnTo>
                    <a:pt x="472" y="1162"/>
                  </a:lnTo>
                  <a:lnTo>
                    <a:pt x="484" y="1150"/>
                  </a:lnTo>
                  <a:lnTo>
                    <a:pt x="490" y="1138"/>
                  </a:lnTo>
                  <a:lnTo>
                    <a:pt x="492" y="1120"/>
                  </a:lnTo>
                  <a:lnTo>
                    <a:pt x="490" y="1102"/>
                  </a:lnTo>
                  <a:lnTo>
                    <a:pt x="482" y="1078"/>
                  </a:lnTo>
                  <a:lnTo>
                    <a:pt x="470" y="1044"/>
                  </a:lnTo>
                  <a:lnTo>
                    <a:pt x="462" y="1016"/>
                  </a:lnTo>
                  <a:lnTo>
                    <a:pt x="458" y="1002"/>
                  </a:lnTo>
                  <a:lnTo>
                    <a:pt x="456" y="988"/>
                  </a:lnTo>
                  <a:lnTo>
                    <a:pt x="456" y="972"/>
                  </a:lnTo>
                  <a:lnTo>
                    <a:pt x="456" y="964"/>
                  </a:lnTo>
                  <a:lnTo>
                    <a:pt x="460" y="950"/>
                  </a:lnTo>
                  <a:lnTo>
                    <a:pt x="464" y="934"/>
                  </a:lnTo>
                  <a:lnTo>
                    <a:pt x="472" y="924"/>
                  </a:lnTo>
                  <a:lnTo>
                    <a:pt x="480" y="916"/>
                  </a:lnTo>
                  <a:lnTo>
                    <a:pt x="496" y="912"/>
                  </a:lnTo>
                  <a:lnTo>
                    <a:pt x="518" y="910"/>
                  </a:lnTo>
                  <a:lnTo>
                    <a:pt x="548" y="916"/>
                  </a:lnTo>
                  <a:lnTo>
                    <a:pt x="592" y="928"/>
                  </a:lnTo>
                  <a:lnTo>
                    <a:pt x="620" y="938"/>
                  </a:lnTo>
                  <a:lnTo>
                    <a:pt x="642" y="942"/>
                  </a:lnTo>
                  <a:lnTo>
                    <a:pt x="658" y="944"/>
                  </a:lnTo>
                  <a:lnTo>
                    <a:pt x="682" y="944"/>
                  </a:lnTo>
                  <a:lnTo>
                    <a:pt x="694" y="940"/>
                  </a:lnTo>
                  <a:lnTo>
                    <a:pt x="704" y="934"/>
                  </a:lnTo>
                  <a:lnTo>
                    <a:pt x="714" y="920"/>
                  </a:lnTo>
                  <a:lnTo>
                    <a:pt x="718" y="904"/>
                  </a:lnTo>
                  <a:lnTo>
                    <a:pt x="718" y="888"/>
                  </a:lnTo>
                  <a:lnTo>
                    <a:pt x="714" y="870"/>
                  </a:lnTo>
                  <a:lnTo>
                    <a:pt x="710" y="852"/>
                  </a:lnTo>
                  <a:lnTo>
                    <a:pt x="702" y="830"/>
                  </a:lnTo>
                  <a:lnTo>
                    <a:pt x="694" y="808"/>
                  </a:lnTo>
                  <a:lnTo>
                    <a:pt x="686" y="780"/>
                  </a:lnTo>
                  <a:lnTo>
                    <a:pt x="680" y="752"/>
                  </a:lnTo>
                  <a:lnTo>
                    <a:pt x="682" y="732"/>
                  </a:lnTo>
                  <a:lnTo>
                    <a:pt x="686" y="716"/>
                  </a:lnTo>
                  <a:lnTo>
                    <a:pt x="690" y="708"/>
                  </a:lnTo>
                  <a:lnTo>
                    <a:pt x="696" y="698"/>
                  </a:lnTo>
                  <a:lnTo>
                    <a:pt x="704" y="690"/>
                  </a:lnTo>
                  <a:lnTo>
                    <a:pt x="718" y="684"/>
                  </a:lnTo>
                  <a:lnTo>
                    <a:pt x="734" y="682"/>
                  </a:lnTo>
                  <a:lnTo>
                    <a:pt x="746" y="682"/>
                  </a:lnTo>
                  <a:lnTo>
                    <a:pt x="760" y="684"/>
                  </a:lnTo>
                  <a:lnTo>
                    <a:pt x="794" y="694"/>
                  </a:lnTo>
                  <a:lnTo>
                    <a:pt x="826" y="706"/>
                  </a:lnTo>
                  <a:lnTo>
                    <a:pt x="844" y="714"/>
                  </a:lnTo>
                  <a:lnTo>
                    <a:pt x="862" y="718"/>
                  </a:lnTo>
                  <a:lnTo>
                    <a:pt x="884" y="720"/>
                  </a:lnTo>
                  <a:lnTo>
                    <a:pt x="898" y="720"/>
                  </a:lnTo>
                  <a:lnTo>
                    <a:pt x="904" y="718"/>
                  </a:lnTo>
                  <a:lnTo>
                    <a:pt x="912" y="716"/>
                  </a:lnTo>
                  <a:lnTo>
                    <a:pt x="920" y="712"/>
                  </a:lnTo>
                  <a:lnTo>
                    <a:pt x="926" y="708"/>
                  </a:lnTo>
                  <a:lnTo>
                    <a:pt x="932" y="700"/>
                  </a:lnTo>
                  <a:lnTo>
                    <a:pt x="936" y="694"/>
                  </a:lnTo>
                  <a:lnTo>
                    <a:pt x="940" y="684"/>
                  </a:lnTo>
                  <a:lnTo>
                    <a:pt x="944" y="674"/>
                  </a:lnTo>
                  <a:lnTo>
                    <a:pt x="944" y="668"/>
                  </a:lnTo>
                  <a:lnTo>
                    <a:pt x="946" y="656"/>
                  </a:lnTo>
                  <a:lnTo>
                    <a:pt x="944" y="638"/>
                  </a:lnTo>
                  <a:lnTo>
                    <a:pt x="936" y="612"/>
                  </a:lnTo>
                  <a:lnTo>
                    <a:pt x="924" y="582"/>
                  </a:lnTo>
                  <a:lnTo>
                    <a:pt x="916" y="556"/>
                  </a:lnTo>
                  <a:lnTo>
                    <a:pt x="912" y="540"/>
                  </a:lnTo>
                  <a:lnTo>
                    <a:pt x="908" y="522"/>
                  </a:lnTo>
                  <a:lnTo>
                    <a:pt x="910" y="502"/>
                  </a:lnTo>
                  <a:lnTo>
                    <a:pt x="912" y="492"/>
                  </a:lnTo>
                  <a:lnTo>
                    <a:pt x="914" y="486"/>
                  </a:lnTo>
                  <a:lnTo>
                    <a:pt x="914" y="484"/>
                  </a:lnTo>
                  <a:lnTo>
                    <a:pt x="912" y="488"/>
                  </a:lnTo>
                  <a:lnTo>
                    <a:pt x="916" y="478"/>
                  </a:lnTo>
                  <a:lnTo>
                    <a:pt x="920" y="470"/>
                  </a:lnTo>
                  <a:lnTo>
                    <a:pt x="932" y="464"/>
                  </a:lnTo>
                  <a:lnTo>
                    <a:pt x="942" y="460"/>
                  </a:lnTo>
                  <a:lnTo>
                    <a:pt x="950" y="458"/>
                  </a:lnTo>
                  <a:lnTo>
                    <a:pt x="966" y="456"/>
                  </a:lnTo>
                  <a:lnTo>
                    <a:pt x="990" y="460"/>
                  </a:lnTo>
                  <a:lnTo>
                    <a:pt x="1010" y="464"/>
                  </a:lnTo>
                  <a:lnTo>
                    <a:pt x="1042" y="474"/>
                  </a:lnTo>
                  <a:lnTo>
                    <a:pt x="1076" y="484"/>
                  </a:lnTo>
                  <a:lnTo>
                    <a:pt x="1102" y="488"/>
                  </a:lnTo>
                  <a:lnTo>
                    <a:pt x="1130" y="492"/>
                  </a:lnTo>
                  <a:lnTo>
                    <a:pt x="1142" y="486"/>
                  </a:lnTo>
                  <a:lnTo>
                    <a:pt x="1154" y="480"/>
                  </a:lnTo>
                  <a:lnTo>
                    <a:pt x="1166" y="462"/>
                  </a:lnTo>
                  <a:lnTo>
                    <a:pt x="1168" y="446"/>
                  </a:lnTo>
                  <a:lnTo>
                    <a:pt x="1168" y="440"/>
                  </a:lnTo>
                  <a:lnTo>
                    <a:pt x="1168" y="416"/>
                  </a:lnTo>
                  <a:lnTo>
                    <a:pt x="1164" y="388"/>
                  </a:lnTo>
                  <a:lnTo>
                    <a:pt x="1158" y="368"/>
                  </a:lnTo>
                  <a:lnTo>
                    <a:pt x="1150" y="346"/>
                  </a:lnTo>
                  <a:lnTo>
                    <a:pt x="1140" y="322"/>
                  </a:lnTo>
                  <a:lnTo>
                    <a:pt x="1134" y="298"/>
                  </a:lnTo>
                  <a:lnTo>
                    <a:pt x="1138" y="274"/>
                  </a:lnTo>
                  <a:lnTo>
                    <a:pt x="1140" y="264"/>
                  </a:lnTo>
                  <a:lnTo>
                    <a:pt x="1144" y="256"/>
                  </a:lnTo>
                  <a:lnTo>
                    <a:pt x="1150" y="246"/>
                  </a:lnTo>
                  <a:lnTo>
                    <a:pt x="1160" y="238"/>
                  </a:lnTo>
                  <a:lnTo>
                    <a:pt x="1172" y="234"/>
                  </a:lnTo>
                  <a:lnTo>
                    <a:pt x="1184" y="230"/>
                  </a:lnTo>
                  <a:lnTo>
                    <a:pt x="1198" y="228"/>
                  </a:lnTo>
                  <a:lnTo>
                    <a:pt x="1206" y="228"/>
                  </a:lnTo>
                  <a:lnTo>
                    <a:pt x="1224" y="234"/>
                  </a:lnTo>
                  <a:lnTo>
                    <a:pt x="1244" y="238"/>
                  </a:lnTo>
                  <a:lnTo>
                    <a:pt x="1270" y="248"/>
                  </a:lnTo>
                  <a:lnTo>
                    <a:pt x="1294" y="254"/>
                  </a:lnTo>
                  <a:lnTo>
                    <a:pt x="1320" y="260"/>
                  </a:lnTo>
                  <a:lnTo>
                    <a:pt x="1344" y="262"/>
                  </a:lnTo>
                  <a:lnTo>
                    <a:pt x="1360" y="262"/>
                  </a:lnTo>
                  <a:lnTo>
                    <a:pt x="1374" y="260"/>
                  </a:lnTo>
                  <a:lnTo>
                    <a:pt x="1386" y="252"/>
                  </a:lnTo>
                  <a:lnTo>
                    <a:pt x="1396" y="238"/>
                  </a:lnTo>
                  <a:lnTo>
                    <a:pt x="1400" y="226"/>
                  </a:lnTo>
                  <a:lnTo>
                    <a:pt x="1402" y="212"/>
                  </a:lnTo>
                  <a:lnTo>
                    <a:pt x="1398" y="188"/>
                  </a:lnTo>
                  <a:lnTo>
                    <a:pt x="1390" y="162"/>
                  </a:lnTo>
                  <a:lnTo>
                    <a:pt x="1382" y="144"/>
                  </a:lnTo>
                  <a:lnTo>
                    <a:pt x="1374" y="126"/>
                  </a:lnTo>
                  <a:lnTo>
                    <a:pt x="1368" y="110"/>
                  </a:lnTo>
                  <a:lnTo>
                    <a:pt x="1362" y="90"/>
                  </a:lnTo>
                  <a:lnTo>
                    <a:pt x="1360" y="72"/>
                  </a:lnTo>
                  <a:lnTo>
                    <a:pt x="1362" y="58"/>
                  </a:lnTo>
                  <a:lnTo>
                    <a:pt x="1370" y="32"/>
                  </a:lnTo>
                  <a:lnTo>
                    <a:pt x="1382" y="10"/>
                  </a:lnTo>
                  <a:lnTo>
                    <a:pt x="1396" y="4"/>
                  </a:lnTo>
                  <a:lnTo>
                    <a:pt x="1404" y="0"/>
                  </a:lnTo>
                  <a:lnTo>
                    <a:pt x="1418" y="0"/>
                  </a:lnTo>
                  <a:lnTo>
                    <a:pt x="1434" y="2"/>
                  </a:lnTo>
                  <a:lnTo>
                    <a:pt x="1462" y="10"/>
                  </a:lnTo>
                  <a:lnTo>
                    <a:pt x="1482" y="16"/>
                  </a:lnTo>
                  <a:lnTo>
                    <a:pt x="1494" y="18"/>
                  </a:lnTo>
                </a:path>
              </a:pathLst>
            </a:custGeom>
            <a:noFill/>
            <a:ln w="38100">
              <a:solidFill>
                <a:srgbClr val="0096D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sz="1463"/>
            </a:p>
          </p:txBody>
        </p:sp>
        <p:sp>
          <p:nvSpPr>
            <p:cNvPr id="17" name="Freeform 44">
              <a:extLst>
                <a:ext uri="{FF2B5EF4-FFF2-40B4-BE49-F238E27FC236}">
                  <a16:creationId xmlns:a16="http://schemas.microsoft.com/office/drawing/2014/main" id="{47CD14FD-9039-4524-9B2E-B0F9611E0480}"/>
                </a:ext>
              </a:extLst>
            </p:cNvPr>
            <p:cNvSpPr>
              <a:spLocks/>
            </p:cNvSpPr>
            <p:nvPr/>
          </p:nvSpPr>
          <p:spPr bwMode="auto">
            <a:xfrm>
              <a:off x="3484" y="2050"/>
              <a:ext cx="1498" cy="1494"/>
            </a:xfrm>
            <a:custGeom>
              <a:avLst/>
              <a:gdLst>
                <a:gd name="T0" fmla="*/ 56 w 1498"/>
                <a:gd name="T1" fmla="*/ 1490 h 1494"/>
                <a:gd name="T2" fmla="*/ 110 w 1498"/>
                <a:gd name="T3" fmla="*/ 1486 h 1494"/>
                <a:gd name="T4" fmla="*/ 134 w 1498"/>
                <a:gd name="T5" fmla="*/ 1444 h 1494"/>
                <a:gd name="T6" fmla="*/ 122 w 1498"/>
                <a:gd name="T7" fmla="*/ 1380 h 1494"/>
                <a:gd name="T8" fmla="*/ 96 w 1498"/>
                <a:gd name="T9" fmla="*/ 1298 h 1494"/>
                <a:gd name="T10" fmla="*/ 112 w 1498"/>
                <a:gd name="T11" fmla="*/ 1242 h 1494"/>
                <a:gd name="T12" fmla="*/ 158 w 1498"/>
                <a:gd name="T13" fmla="*/ 1226 h 1494"/>
                <a:gd name="T14" fmla="*/ 208 w 1498"/>
                <a:gd name="T15" fmla="*/ 1238 h 1494"/>
                <a:gd name="T16" fmla="*/ 284 w 1498"/>
                <a:gd name="T17" fmla="*/ 1256 h 1494"/>
                <a:gd name="T18" fmla="*/ 350 w 1498"/>
                <a:gd name="T19" fmla="*/ 1242 h 1494"/>
                <a:gd name="T20" fmla="*/ 358 w 1498"/>
                <a:gd name="T21" fmla="*/ 1208 h 1494"/>
                <a:gd name="T22" fmla="*/ 344 w 1498"/>
                <a:gd name="T23" fmla="*/ 1140 h 1494"/>
                <a:gd name="T24" fmla="*/ 322 w 1498"/>
                <a:gd name="T25" fmla="*/ 1072 h 1494"/>
                <a:gd name="T26" fmla="*/ 334 w 1498"/>
                <a:gd name="T27" fmla="*/ 1022 h 1494"/>
                <a:gd name="T28" fmla="*/ 376 w 1498"/>
                <a:gd name="T29" fmla="*/ 1002 h 1494"/>
                <a:gd name="T30" fmla="*/ 454 w 1498"/>
                <a:gd name="T31" fmla="*/ 1022 h 1494"/>
                <a:gd name="T32" fmla="*/ 510 w 1498"/>
                <a:gd name="T33" fmla="*/ 1038 h 1494"/>
                <a:gd name="T34" fmla="*/ 548 w 1498"/>
                <a:gd name="T35" fmla="*/ 1034 h 1494"/>
                <a:gd name="T36" fmla="*/ 580 w 1498"/>
                <a:gd name="T37" fmla="*/ 1012 h 1494"/>
                <a:gd name="T38" fmla="*/ 582 w 1498"/>
                <a:gd name="T39" fmla="*/ 946 h 1494"/>
                <a:gd name="T40" fmla="*/ 556 w 1498"/>
                <a:gd name="T41" fmla="*/ 852 h 1494"/>
                <a:gd name="T42" fmla="*/ 558 w 1498"/>
                <a:gd name="T43" fmla="*/ 800 h 1494"/>
                <a:gd name="T44" fmla="*/ 594 w 1498"/>
                <a:gd name="T45" fmla="*/ 776 h 1494"/>
                <a:gd name="T46" fmla="*/ 646 w 1498"/>
                <a:gd name="T47" fmla="*/ 784 h 1494"/>
                <a:gd name="T48" fmla="*/ 718 w 1498"/>
                <a:gd name="T49" fmla="*/ 808 h 1494"/>
                <a:gd name="T50" fmla="*/ 782 w 1498"/>
                <a:gd name="T51" fmla="*/ 808 h 1494"/>
                <a:gd name="T52" fmla="*/ 808 w 1498"/>
                <a:gd name="T53" fmla="*/ 790 h 1494"/>
                <a:gd name="T54" fmla="*/ 816 w 1498"/>
                <a:gd name="T55" fmla="*/ 748 h 1494"/>
                <a:gd name="T56" fmla="*/ 790 w 1498"/>
                <a:gd name="T57" fmla="*/ 668 h 1494"/>
                <a:gd name="T58" fmla="*/ 776 w 1498"/>
                <a:gd name="T59" fmla="*/ 610 h 1494"/>
                <a:gd name="T60" fmla="*/ 782 w 1498"/>
                <a:gd name="T61" fmla="*/ 582 h 1494"/>
                <a:gd name="T62" fmla="*/ 798 w 1498"/>
                <a:gd name="T63" fmla="*/ 562 h 1494"/>
                <a:gd name="T64" fmla="*/ 824 w 1498"/>
                <a:gd name="T65" fmla="*/ 550 h 1494"/>
                <a:gd name="T66" fmla="*/ 858 w 1498"/>
                <a:gd name="T67" fmla="*/ 550 h 1494"/>
                <a:gd name="T68" fmla="*/ 940 w 1498"/>
                <a:gd name="T69" fmla="*/ 578 h 1494"/>
                <a:gd name="T70" fmla="*/ 996 w 1498"/>
                <a:gd name="T71" fmla="*/ 584 h 1494"/>
                <a:gd name="T72" fmla="*/ 1014 w 1498"/>
                <a:gd name="T73" fmla="*/ 578 h 1494"/>
                <a:gd name="T74" fmla="*/ 1028 w 1498"/>
                <a:gd name="T75" fmla="*/ 572 h 1494"/>
                <a:gd name="T76" fmla="*/ 1040 w 1498"/>
                <a:gd name="T77" fmla="*/ 542 h 1494"/>
                <a:gd name="T78" fmla="*/ 1032 w 1498"/>
                <a:gd name="T79" fmla="*/ 484 h 1494"/>
                <a:gd name="T80" fmla="*/ 1008 w 1498"/>
                <a:gd name="T81" fmla="*/ 392 h 1494"/>
                <a:gd name="T82" fmla="*/ 1018 w 1498"/>
                <a:gd name="T83" fmla="*/ 340 h 1494"/>
                <a:gd name="T84" fmla="*/ 1058 w 1498"/>
                <a:gd name="T85" fmla="*/ 324 h 1494"/>
                <a:gd name="T86" fmla="*/ 1128 w 1498"/>
                <a:gd name="T87" fmla="*/ 336 h 1494"/>
                <a:gd name="T88" fmla="*/ 1200 w 1498"/>
                <a:gd name="T89" fmla="*/ 358 h 1494"/>
                <a:gd name="T90" fmla="*/ 1242 w 1498"/>
                <a:gd name="T91" fmla="*/ 350 h 1494"/>
                <a:gd name="T92" fmla="*/ 1264 w 1498"/>
                <a:gd name="T93" fmla="*/ 322 h 1494"/>
                <a:gd name="T94" fmla="*/ 1268 w 1498"/>
                <a:gd name="T95" fmla="*/ 288 h 1494"/>
                <a:gd name="T96" fmla="*/ 1250 w 1498"/>
                <a:gd name="T97" fmla="*/ 224 h 1494"/>
                <a:gd name="T98" fmla="*/ 1236 w 1498"/>
                <a:gd name="T99" fmla="*/ 148 h 1494"/>
                <a:gd name="T100" fmla="*/ 1246 w 1498"/>
                <a:gd name="T101" fmla="*/ 108 h 1494"/>
                <a:gd name="T102" fmla="*/ 1286 w 1498"/>
                <a:gd name="T103" fmla="*/ 92 h 1494"/>
                <a:gd name="T104" fmla="*/ 1354 w 1498"/>
                <a:gd name="T105" fmla="*/ 112 h 1494"/>
                <a:gd name="T106" fmla="*/ 1408 w 1498"/>
                <a:gd name="T107" fmla="*/ 132 h 1494"/>
                <a:gd name="T108" fmla="*/ 1466 w 1498"/>
                <a:gd name="T109" fmla="*/ 124 h 1494"/>
                <a:gd name="T110" fmla="*/ 1498 w 1498"/>
                <a:gd name="T111" fmla="*/ 90 h 1494"/>
                <a:gd name="T112" fmla="*/ 1488 w 1498"/>
                <a:gd name="T113" fmla="*/ 30 h 149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98"/>
                <a:gd name="T172" fmla="*/ 0 h 1494"/>
                <a:gd name="T173" fmla="*/ 1498 w 1498"/>
                <a:gd name="T174" fmla="*/ 1494 h 149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98" h="1494">
                  <a:moveTo>
                    <a:pt x="0" y="1470"/>
                  </a:moveTo>
                  <a:lnTo>
                    <a:pt x="26" y="1480"/>
                  </a:lnTo>
                  <a:lnTo>
                    <a:pt x="56" y="1490"/>
                  </a:lnTo>
                  <a:lnTo>
                    <a:pt x="74" y="1494"/>
                  </a:lnTo>
                  <a:lnTo>
                    <a:pt x="94" y="1492"/>
                  </a:lnTo>
                  <a:lnTo>
                    <a:pt x="110" y="1486"/>
                  </a:lnTo>
                  <a:lnTo>
                    <a:pt x="120" y="1474"/>
                  </a:lnTo>
                  <a:lnTo>
                    <a:pt x="130" y="1464"/>
                  </a:lnTo>
                  <a:lnTo>
                    <a:pt x="134" y="1444"/>
                  </a:lnTo>
                  <a:lnTo>
                    <a:pt x="134" y="1426"/>
                  </a:lnTo>
                  <a:lnTo>
                    <a:pt x="130" y="1406"/>
                  </a:lnTo>
                  <a:lnTo>
                    <a:pt x="122" y="1380"/>
                  </a:lnTo>
                  <a:lnTo>
                    <a:pt x="110" y="1352"/>
                  </a:lnTo>
                  <a:lnTo>
                    <a:pt x="102" y="1326"/>
                  </a:lnTo>
                  <a:lnTo>
                    <a:pt x="96" y="1298"/>
                  </a:lnTo>
                  <a:lnTo>
                    <a:pt x="96" y="1280"/>
                  </a:lnTo>
                  <a:lnTo>
                    <a:pt x="100" y="1260"/>
                  </a:lnTo>
                  <a:lnTo>
                    <a:pt x="112" y="1242"/>
                  </a:lnTo>
                  <a:lnTo>
                    <a:pt x="122" y="1236"/>
                  </a:lnTo>
                  <a:lnTo>
                    <a:pt x="132" y="1230"/>
                  </a:lnTo>
                  <a:lnTo>
                    <a:pt x="158" y="1226"/>
                  </a:lnTo>
                  <a:lnTo>
                    <a:pt x="154" y="1228"/>
                  </a:lnTo>
                  <a:lnTo>
                    <a:pt x="178" y="1228"/>
                  </a:lnTo>
                  <a:lnTo>
                    <a:pt x="208" y="1238"/>
                  </a:lnTo>
                  <a:lnTo>
                    <a:pt x="234" y="1244"/>
                  </a:lnTo>
                  <a:lnTo>
                    <a:pt x="262" y="1254"/>
                  </a:lnTo>
                  <a:lnTo>
                    <a:pt x="284" y="1256"/>
                  </a:lnTo>
                  <a:lnTo>
                    <a:pt x="308" y="1258"/>
                  </a:lnTo>
                  <a:lnTo>
                    <a:pt x="330" y="1254"/>
                  </a:lnTo>
                  <a:lnTo>
                    <a:pt x="350" y="1242"/>
                  </a:lnTo>
                  <a:lnTo>
                    <a:pt x="356" y="1230"/>
                  </a:lnTo>
                  <a:lnTo>
                    <a:pt x="356" y="1222"/>
                  </a:lnTo>
                  <a:lnTo>
                    <a:pt x="358" y="1208"/>
                  </a:lnTo>
                  <a:lnTo>
                    <a:pt x="358" y="1196"/>
                  </a:lnTo>
                  <a:lnTo>
                    <a:pt x="354" y="1172"/>
                  </a:lnTo>
                  <a:lnTo>
                    <a:pt x="344" y="1140"/>
                  </a:lnTo>
                  <a:lnTo>
                    <a:pt x="336" y="1120"/>
                  </a:lnTo>
                  <a:lnTo>
                    <a:pt x="330" y="1100"/>
                  </a:lnTo>
                  <a:lnTo>
                    <a:pt x="322" y="1072"/>
                  </a:lnTo>
                  <a:lnTo>
                    <a:pt x="324" y="1048"/>
                  </a:lnTo>
                  <a:lnTo>
                    <a:pt x="328" y="1034"/>
                  </a:lnTo>
                  <a:lnTo>
                    <a:pt x="334" y="1022"/>
                  </a:lnTo>
                  <a:lnTo>
                    <a:pt x="348" y="1010"/>
                  </a:lnTo>
                  <a:lnTo>
                    <a:pt x="360" y="1004"/>
                  </a:lnTo>
                  <a:lnTo>
                    <a:pt x="376" y="1002"/>
                  </a:lnTo>
                  <a:lnTo>
                    <a:pt x="396" y="1004"/>
                  </a:lnTo>
                  <a:lnTo>
                    <a:pt x="420" y="1010"/>
                  </a:lnTo>
                  <a:lnTo>
                    <a:pt x="454" y="1022"/>
                  </a:lnTo>
                  <a:lnTo>
                    <a:pt x="482" y="1032"/>
                  </a:lnTo>
                  <a:lnTo>
                    <a:pt x="496" y="1034"/>
                  </a:lnTo>
                  <a:lnTo>
                    <a:pt x="510" y="1038"/>
                  </a:lnTo>
                  <a:lnTo>
                    <a:pt x="526" y="1038"/>
                  </a:lnTo>
                  <a:lnTo>
                    <a:pt x="532" y="1036"/>
                  </a:lnTo>
                  <a:lnTo>
                    <a:pt x="548" y="1034"/>
                  </a:lnTo>
                  <a:lnTo>
                    <a:pt x="564" y="1030"/>
                  </a:lnTo>
                  <a:lnTo>
                    <a:pt x="574" y="1022"/>
                  </a:lnTo>
                  <a:lnTo>
                    <a:pt x="580" y="1012"/>
                  </a:lnTo>
                  <a:lnTo>
                    <a:pt x="586" y="998"/>
                  </a:lnTo>
                  <a:lnTo>
                    <a:pt x="588" y="976"/>
                  </a:lnTo>
                  <a:lnTo>
                    <a:pt x="582" y="946"/>
                  </a:lnTo>
                  <a:lnTo>
                    <a:pt x="568" y="902"/>
                  </a:lnTo>
                  <a:lnTo>
                    <a:pt x="560" y="872"/>
                  </a:lnTo>
                  <a:lnTo>
                    <a:pt x="556" y="852"/>
                  </a:lnTo>
                  <a:lnTo>
                    <a:pt x="554" y="836"/>
                  </a:lnTo>
                  <a:lnTo>
                    <a:pt x="554" y="810"/>
                  </a:lnTo>
                  <a:lnTo>
                    <a:pt x="558" y="800"/>
                  </a:lnTo>
                  <a:lnTo>
                    <a:pt x="564" y="790"/>
                  </a:lnTo>
                  <a:lnTo>
                    <a:pt x="578" y="780"/>
                  </a:lnTo>
                  <a:lnTo>
                    <a:pt x="594" y="776"/>
                  </a:lnTo>
                  <a:lnTo>
                    <a:pt x="610" y="776"/>
                  </a:lnTo>
                  <a:lnTo>
                    <a:pt x="628" y="778"/>
                  </a:lnTo>
                  <a:lnTo>
                    <a:pt x="646" y="784"/>
                  </a:lnTo>
                  <a:lnTo>
                    <a:pt x="668" y="792"/>
                  </a:lnTo>
                  <a:lnTo>
                    <a:pt x="690" y="800"/>
                  </a:lnTo>
                  <a:lnTo>
                    <a:pt x="718" y="808"/>
                  </a:lnTo>
                  <a:lnTo>
                    <a:pt x="746" y="812"/>
                  </a:lnTo>
                  <a:lnTo>
                    <a:pt x="766" y="812"/>
                  </a:lnTo>
                  <a:lnTo>
                    <a:pt x="782" y="808"/>
                  </a:lnTo>
                  <a:lnTo>
                    <a:pt x="790" y="804"/>
                  </a:lnTo>
                  <a:lnTo>
                    <a:pt x="800" y="798"/>
                  </a:lnTo>
                  <a:lnTo>
                    <a:pt x="808" y="790"/>
                  </a:lnTo>
                  <a:lnTo>
                    <a:pt x="814" y="776"/>
                  </a:lnTo>
                  <a:lnTo>
                    <a:pt x="816" y="760"/>
                  </a:lnTo>
                  <a:lnTo>
                    <a:pt x="816" y="748"/>
                  </a:lnTo>
                  <a:lnTo>
                    <a:pt x="812" y="734"/>
                  </a:lnTo>
                  <a:lnTo>
                    <a:pt x="802" y="698"/>
                  </a:lnTo>
                  <a:lnTo>
                    <a:pt x="790" y="668"/>
                  </a:lnTo>
                  <a:lnTo>
                    <a:pt x="784" y="650"/>
                  </a:lnTo>
                  <a:lnTo>
                    <a:pt x="780" y="632"/>
                  </a:lnTo>
                  <a:lnTo>
                    <a:pt x="776" y="610"/>
                  </a:lnTo>
                  <a:lnTo>
                    <a:pt x="778" y="594"/>
                  </a:lnTo>
                  <a:lnTo>
                    <a:pt x="780" y="590"/>
                  </a:lnTo>
                  <a:lnTo>
                    <a:pt x="782" y="582"/>
                  </a:lnTo>
                  <a:lnTo>
                    <a:pt x="786" y="574"/>
                  </a:lnTo>
                  <a:lnTo>
                    <a:pt x="788" y="568"/>
                  </a:lnTo>
                  <a:lnTo>
                    <a:pt x="798" y="562"/>
                  </a:lnTo>
                  <a:lnTo>
                    <a:pt x="804" y="558"/>
                  </a:lnTo>
                  <a:lnTo>
                    <a:pt x="814" y="552"/>
                  </a:lnTo>
                  <a:lnTo>
                    <a:pt x="824" y="550"/>
                  </a:lnTo>
                  <a:lnTo>
                    <a:pt x="830" y="550"/>
                  </a:lnTo>
                  <a:lnTo>
                    <a:pt x="842" y="548"/>
                  </a:lnTo>
                  <a:lnTo>
                    <a:pt x="858" y="550"/>
                  </a:lnTo>
                  <a:lnTo>
                    <a:pt x="886" y="556"/>
                  </a:lnTo>
                  <a:lnTo>
                    <a:pt x="916" y="570"/>
                  </a:lnTo>
                  <a:lnTo>
                    <a:pt x="940" y="578"/>
                  </a:lnTo>
                  <a:lnTo>
                    <a:pt x="958" y="582"/>
                  </a:lnTo>
                  <a:lnTo>
                    <a:pt x="974" y="586"/>
                  </a:lnTo>
                  <a:lnTo>
                    <a:pt x="996" y="584"/>
                  </a:lnTo>
                  <a:lnTo>
                    <a:pt x="1004" y="582"/>
                  </a:lnTo>
                  <a:lnTo>
                    <a:pt x="1012" y="580"/>
                  </a:lnTo>
                  <a:lnTo>
                    <a:pt x="1014" y="578"/>
                  </a:lnTo>
                  <a:lnTo>
                    <a:pt x="1008" y="580"/>
                  </a:lnTo>
                  <a:lnTo>
                    <a:pt x="1020" y="578"/>
                  </a:lnTo>
                  <a:lnTo>
                    <a:pt x="1028" y="572"/>
                  </a:lnTo>
                  <a:lnTo>
                    <a:pt x="1034" y="562"/>
                  </a:lnTo>
                  <a:lnTo>
                    <a:pt x="1038" y="552"/>
                  </a:lnTo>
                  <a:lnTo>
                    <a:pt x="1040" y="542"/>
                  </a:lnTo>
                  <a:lnTo>
                    <a:pt x="1042" y="528"/>
                  </a:lnTo>
                  <a:lnTo>
                    <a:pt x="1038" y="504"/>
                  </a:lnTo>
                  <a:lnTo>
                    <a:pt x="1032" y="484"/>
                  </a:lnTo>
                  <a:lnTo>
                    <a:pt x="1024" y="452"/>
                  </a:lnTo>
                  <a:lnTo>
                    <a:pt x="1012" y="418"/>
                  </a:lnTo>
                  <a:lnTo>
                    <a:pt x="1008" y="392"/>
                  </a:lnTo>
                  <a:lnTo>
                    <a:pt x="1006" y="364"/>
                  </a:lnTo>
                  <a:lnTo>
                    <a:pt x="1012" y="352"/>
                  </a:lnTo>
                  <a:lnTo>
                    <a:pt x="1018" y="340"/>
                  </a:lnTo>
                  <a:lnTo>
                    <a:pt x="1036" y="328"/>
                  </a:lnTo>
                  <a:lnTo>
                    <a:pt x="1052" y="324"/>
                  </a:lnTo>
                  <a:lnTo>
                    <a:pt x="1058" y="324"/>
                  </a:lnTo>
                  <a:lnTo>
                    <a:pt x="1082" y="326"/>
                  </a:lnTo>
                  <a:lnTo>
                    <a:pt x="1110" y="330"/>
                  </a:lnTo>
                  <a:lnTo>
                    <a:pt x="1128" y="336"/>
                  </a:lnTo>
                  <a:lnTo>
                    <a:pt x="1152" y="344"/>
                  </a:lnTo>
                  <a:lnTo>
                    <a:pt x="1176" y="354"/>
                  </a:lnTo>
                  <a:lnTo>
                    <a:pt x="1200" y="358"/>
                  </a:lnTo>
                  <a:lnTo>
                    <a:pt x="1222" y="356"/>
                  </a:lnTo>
                  <a:lnTo>
                    <a:pt x="1234" y="354"/>
                  </a:lnTo>
                  <a:lnTo>
                    <a:pt x="1242" y="350"/>
                  </a:lnTo>
                  <a:lnTo>
                    <a:pt x="1252" y="344"/>
                  </a:lnTo>
                  <a:lnTo>
                    <a:pt x="1260" y="334"/>
                  </a:lnTo>
                  <a:lnTo>
                    <a:pt x="1264" y="322"/>
                  </a:lnTo>
                  <a:lnTo>
                    <a:pt x="1268" y="310"/>
                  </a:lnTo>
                  <a:lnTo>
                    <a:pt x="1268" y="296"/>
                  </a:lnTo>
                  <a:lnTo>
                    <a:pt x="1268" y="288"/>
                  </a:lnTo>
                  <a:lnTo>
                    <a:pt x="1264" y="270"/>
                  </a:lnTo>
                  <a:lnTo>
                    <a:pt x="1260" y="250"/>
                  </a:lnTo>
                  <a:lnTo>
                    <a:pt x="1250" y="224"/>
                  </a:lnTo>
                  <a:lnTo>
                    <a:pt x="1244" y="200"/>
                  </a:lnTo>
                  <a:lnTo>
                    <a:pt x="1238" y="174"/>
                  </a:lnTo>
                  <a:lnTo>
                    <a:pt x="1236" y="148"/>
                  </a:lnTo>
                  <a:lnTo>
                    <a:pt x="1236" y="134"/>
                  </a:lnTo>
                  <a:lnTo>
                    <a:pt x="1238" y="120"/>
                  </a:lnTo>
                  <a:lnTo>
                    <a:pt x="1246" y="108"/>
                  </a:lnTo>
                  <a:lnTo>
                    <a:pt x="1260" y="98"/>
                  </a:lnTo>
                  <a:lnTo>
                    <a:pt x="1272" y="94"/>
                  </a:lnTo>
                  <a:lnTo>
                    <a:pt x="1286" y="92"/>
                  </a:lnTo>
                  <a:lnTo>
                    <a:pt x="1310" y="96"/>
                  </a:lnTo>
                  <a:lnTo>
                    <a:pt x="1336" y="104"/>
                  </a:lnTo>
                  <a:lnTo>
                    <a:pt x="1354" y="112"/>
                  </a:lnTo>
                  <a:lnTo>
                    <a:pt x="1370" y="120"/>
                  </a:lnTo>
                  <a:lnTo>
                    <a:pt x="1388" y="126"/>
                  </a:lnTo>
                  <a:lnTo>
                    <a:pt x="1408" y="132"/>
                  </a:lnTo>
                  <a:lnTo>
                    <a:pt x="1426" y="134"/>
                  </a:lnTo>
                  <a:lnTo>
                    <a:pt x="1440" y="132"/>
                  </a:lnTo>
                  <a:lnTo>
                    <a:pt x="1466" y="124"/>
                  </a:lnTo>
                  <a:lnTo>
                    <a:pt x="1488" y="112"/>
                  </a:lnTo>
                  <a:lnTo>
                    <a:pt x="1494" y="98"/>
                  </a:lnTo>
                  <a:lnTo>
                    <a:pt x="1498" y="90"/>
                  </a:lnTo>
                  <a:lnTo>
                    <a:pt x="1498" y="76"/>
                  </a:lnTo>
                  <a:lnTo>
                    <a:pt x="1496" y="60"/>
                  </a:lnTo>
                  <a:lnTo>
                    <a:pt x="1488" y="30"/>
                  </a:lnTo>
                  <a:lnTo>
                    <a:pt x="1482" y="10"/>
                  </a:lnTo>
                  <a:lnTo>
                    <a:pt x="1478" y="0"/>
                  </a:lnTo>
                </a:path>
              </a:pathLst>
            </a:custGeom>
            <a:noFill/>
            <a:ln w="15875">
              <a:solidFill>
                <a:srgbClr val="0096D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sz="1463"/>
            </a:p>
          </p:txBody>
        </p:sp>
      </p:grpSp>
      <p:pic>
        <p:nvPicPr>
          <p:cNvPr id="8" name="Picture 22">
            <a:extLst>
              <a:ext uri="{FF2B5EF4-FFF2-40B4-BE49-F238E27FC236}">
                <a16:creationId xmlns:a16="http://schemas.microsoft.com/office/drawing/2014/main" id="{BB552A87-E9B6-4B60-8A4D-C3CD3E5291D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500" y="5468744"/>
            <a:ext cx="742950" cy="602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2">
            <a:extLst>
              <a:ext uri="{FF2B5EF4-FFF2-40B4-BE49-F238E27FC236}">
                <a16:creationId xmlns:a16="http://schemas.microsoft.com/office/drawing/2014/main" id="{966800EA-1515-42FE-845B-F458D914417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6895" y="5482121"/>
            <a:ext cx="708915" cy="580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46">
            <a:extLst>
              <a:ext uri="{FF2B5EF4-FFF2-40B4-BE49-F238E27FC236}">
                <a16:creationId xmlns:a16="http://schemas.microsoft.com/office/drawing/2014/main" id="{716EB234-A168-46A1-BACA-C4D0E716C930}"/>
              </a:ext>
            </a:extLst>
          </p:cNvPr>
          <p:cNvGrpSpPr>
            <a:grpSpLocks noChangeAspect="1"/>
          </p:cNvGrpSpPr>
          <p:nvPr/>
        </p:nvGrpSpPr>
        <p:grpSpPr bwMode="auto">
          <a:xfrm flipH="1">
            <a:off x="1607377" y="5023848"/>
            <a:ext cx="61912" cy="653888"/>
            <a:chOff x="5280" y="2016"/>
            <a:chExt cx="200" cy="2110"/>
          </a:xfrm>
        </p:grpSpPr>
        <p:sp>
          <p:nvSpPr>
            <p:cNvPr id="12" name="AutoShape 45">
              <a:extLst>
                <a:ext uri="{FF2B5EF4-FFF2-40B4-BE49-F238E27FC236}">
                  <a16:creationId xmlns:a16="http://schemas.microsoft.com/office/drawing/2014/main" id="{E4C064D3-7E52-417D-B1FC-3419D03654B2}"/>
                </a:ext>
              </a:extLst>
            </p:cNvPr>
            <p:cNvSpPr>
              <a:spLocks noChangeAspect="1" noChangeArrowheads="1" noTextEdit="1"/>
            </p:cNvSpPr>
            <p:nvPr/>
          </p:nvSpPr>
          <p:spPr bwMode="auto">
            <a:xfrm>
              <a:off x="5280" y="2016"/>
              <a:ext cx="200" cy="2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sz="1463"/>
            </a:p>
          </p:txBody>
        </p:sp>
        <p:sp>
          <p:nvSpPr>
            <p:cNvPr id="13" name="Freeform 47">
              <a:extLst>
                <a:ext uri="{FF2B5EF4-FFF2-40B4-BE49-F238E27FC236}">
                  <a16:creationId xmlns:a16="http://schemas.microsoft.com/office/drawing/2014/main" id="{390558F5-0832-46A5-9319-91F4EC3C6823}"/>
                </a:ext>
              </a:extLst>
            </p:cNvPr>
            <p:cNvSpPr>
              <a:spLocks/>
            </p:cNvSpPr>
            <p:nvPr/>
          </p:nvSpPr>
          <p:spPr bwMode="auto">
            <a:xfrm>
              <a:off x="5292" y="2028"/>
              <a:ext cx="174" cy="2086"/>
            </a:xfrm>
            <a:custGeom>
              <a:avLst/>
              <a:gdLst>
                <a:gd name="T0" fmla="*/ 38 w 174"/>
                <a:gd name="T1" fmla="*/ 2060 h 2086"/>
                <a:gd name="T2" fmla="*/ 4 w 174"/>
                <a:gd name="T3" fmla="*/ 2020 h 2086"/>
                <a:gd name="T4" fmla="*/ 16 w 174"/>
                <a:gd name="T5" fmla="*/ 1974 h 2086"/>
                <a:gd name="T6" fmla="*/ 70 w 174"/>
                <a:gd name="T7" fmla="*/ 1936 h 2086"/>
                <a:gd name="T8" fmla="*/ 146 w 174"/>
                <a:gd name="T9" fmla="*/ 1896 h 2086"/>
                <a:gd name="T10" fmla="*/ 174 w 174"/>
                <a:gd name="T11" fmla="*/ 1846 h 2086"/>
                <a:gd name="T12" fmla="*/ 154 w 174"/>
                <a:gd name="T13" fmla="*/ 1802 h 2086"/>
                <a:gd name="T14" fmla="*/ 110 w 174"/>
                <a:gd name="T15" fmla="*/ 1774 h 2086"/>
                <a:gd name="T16" fmla="*/ 42 w 174"/>
                <a:gd name="T17" fmla="*/ 1734 h 2086"/>
                <a:gd name="T18" fmla="*/ 6 w 174"/>
                <a:gd name="T19" fmla="*/ 1678 h 2086"/>
                <a:gd name="T20" fmla="*/ 24 w 174"/>
                <a:gd name="T21" fmla="*/ 1648 h 2086"/>
                <a:gd name="T22" fmla="*/ 82 w 174"/>
                <a:gd name="T23" fmla="*/ 1610 h 2086"/>
                <a:gd name="T24" fmla="*/ 146 w 174"/>
                <a:gd name="T25" fmla="*/ 1576 h 2086"/>
                <a:gd name="T26" fmla="*/ 172 w 174"/>
                <a:gd name="T27" fmla="*/ 1532 h 2086"/>
                <a:gd name="T28" fmla="*/ 158 w 174"/>
                <a:gd name="T29" fmla="*/ 1488 h 2086"/>
                <a:gd name="T30" fmla="*/ 88 w 174"/>
                <a:gd name="T31" fmla="*/ 1448 h 2086"/>
                <a:gd name="T32" fmla="*/ 38 w 174"/>
                <a:gd name="T33" fmla="*/ 1420 h 2086"/>
                <a:gd name="T34" fmla="*/ 12 w 174"/>
                <a:gd name="T35" fmla="*/ 1390 h 2086"/>
                <a:gd name="T36" fmla="*/ 4 w 174"/>
                <a:gd name="T37" fmla="*/ 1352 h 2086"/>
                <a:gd name="T38" fmla="*/ 52 w 174"/>
                <a:gd name="T39" fmla="*/ 1304 h 2086"/>
                <a:gd name="T40" fmla="*/ 136 w 174"/>
                <a:gd name="T41" fmla="*/ 1256 h 2086"/>
                <a:gd name="T42" fmla="*/ 172 w 174"/>
                <a:gd name="T43" fmla="*/ 1218 h 2086"/>
                <a:gd name="T44" fmla="*/ 164 w 174"/>
                <a:gd name="T45" fmla="*/ 1174 h 2086"/>
                <a:gd name="T46" fmla="*/ 120 w 174"/>
                <a:gd name="T47" fmla="*/ 1144 h 2086"/>
                <a:gd name="T48" fmla="*/ 52 w 174"/>
                <a:gd name="T49" fmla="*/ 1110 h 2086"/>
                <a:gd name="T50" fmla="*/ 8 w 174"/>
                <a:gd name="T51" fmla="*/ 1064 h 2086"/>
                <a:gd name="T52" fmla="*/ 2 w 174"/>
                <a:gd name="T53" fmla="*/ 1034 h 2086"/>
                <a:gd name="T54" fmla="*/ 24 w 174"/>
                <a:gd name="T55" fmla="*/ 998 h 2086"/>
                <a:gd name="T56" fmla="*/ 100 w 174"/>
                <a:gd name="T57" fmla="*/ 960 h 2086"/>
                <a:gd name="T58" fmla="*/ 152 w 174"/>
                <a:gd name="T59" fmla="*/ 928 h 2086"/>
                <a:gd name="T60" fmla="*/ 166 w 174"/>
                <a:gd name="T61" fmla="*/ 904 h 2086"/>
                <a:gd name="T62" fmla="*/ 170 w 174"/>
                <a:gd name="T63" fmla="*/ 880 h 2086"/>
                <a:gd name="T64" fmla="*/ 160 w 174"/>
                <a:gd name="T65" fmla="*/ 852 h 2086"/>
                <a:gd name="T66" fmla="*/ 136 w 174"/>
                <a:gd name="T67" fmla="*/ 828 h 2086"/>
                <a:gd name="T68" fmla="*/ 58 w 174"/>
                <a:gd name="T69" fmla="*/ 790 h 2086"/>
                <a:gd name="T70" fmla="*/ 14 w 174"/>
                <a:gd name="T71" fmla="*/ 754 h 2086"/>
                <a:gd name="T72" fmla="*/ 6 w 174"/>
                <a:gd name="T73" fmla="*/ 738 h 2086"/>
                <a:gd name="T74" fmla="*/ 0 w 174"/>
                <a:gd name="T75" fmla="*/ 726 h 2086"/>
                <a:gd name="T76" fmla="*/ 12 w 174"/>
                <a:gd name="T77" fmla="*/ 694 h 2086"/>
                <a:gd name="T78" fmla="*/ 60 w 174"/>
                <a:gd name="T79" fmla="*/ 658 h 2086"/>
                <a:gd name="T80" fmla="*/ 142 w 174"/>
                <a:gd name="T81" fmla="*/ 610 h 2086"/>
                <a:gd name="T82" fmla="*/ 172 w 174"/>
                <a:gd name="T83" fmla="*/ 566 h 2086"/>
                <a:gd name="T84" fmla="*/ 154 w 174"/>
                <a:gd name="T85" fmla="*/ 528 h 2086"/>
                <a:gd name="T86" fmla="*/ 96 w 174"/>
                <a:gd name="T87" fmla="*/ 486 h 2086"/>
                <a:gd name="T88" fmla="*/ 30 w 174"/>
                <a:gd name="T89" fmla="*/ 452 h 2086"/>
                <a:gd name="T90" fmla="*/ 6 w 174"/>
                <a:gd name="T91" fmla="*/ 416 h 2086"/>
                <a:gd name="T92" fmla="*/ 10 w 174"/>
                <a:gd name="T93" fmla="*/ 380 h 2086"/>
                <a:gd name="T94" fmla="*/ 30 w 174"/>
                <a:gd name="T95" fmla="*/ 352 h 2086"/>
                <a:gd name="T96" fmla="*/ 90 w 174"/>
                <a:gd name="T97" fmla="*/ 320 h 2086"/>
                <a:gd name="T98" fmla="*/ 152 w 174"/>
                <a:gd name="T99" fmla="*/ 278 h 2086"/>
                <a:gd name="T100" fmla="*/ 174 w 174"/>
                <a:gd name="T101" fmla="*/ 240 h 2086"/>
                <a:gd name="T102" fmla="*/ 158 w 174"/>
                <a:gd name="T103" fmla="*/ 202 h 2086"/>
                <a:gd name="T104" fmla="*/ 96 w 174"/>
                <a:gd name="T105" fmla="*/ 168 h 2086"/>
                <a:gd name="T106" fmla="*/ 44 w 174"/>
                <a:gd name="T107" fmla="*/ 144 h 2086"/>
                <a:gd name="T108" fmla="*/ 8 w 174"/>
                <a:gd name="T109" fmla="*/ 98 h 2086"/>
                <a:gd name="T110" fmla="*/ 8 w 174"/>
                <a:gd name="T111" fmla="*/ 50 h 2086"/>
                <a:gd name="T112" fmla="*/ 58 w 174"/>
                <a:gd name="T113" fmla="*/ 16 h 20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74"/>
                <a:gd name="T172" fmla="*/ 0 h 2086"/>
                <a:gd name="T173" fmla="*/ 174 w 174"/>
                <a:gd name="T174" fmla="*/ 2086 h 20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74" h="2086">
                  <a:moveTo>
                    <a:pt x="92" y="2086"/>
                  </a:moveTo>
                  <a:lnTo>
                    <a:pt x="66" y="2076"/>
                  </a:lnTo>
                  <a:lnTo>
                    <a:pt x="38" y="2060"/>
                  </a:lnTo>
                  <a:lnTo>
                    <a:pt x="24" y="2050"/>
                  </a:lnTo>
                  <a:lnTo>
                    <a:pt x="10" y="2036"/>
                  </a:lnTo>
                  <a:lnTo>
                    <a:pt x="4" y="2020"/>
                  </a:lnTo>
                  <a:lnTo>
                    <a:pt x="4" y="2004"/>
                  </a:lnTo>
                  <a:lnTo>
                    <a:pt x="6" y="1990"/>
                  </a:lnTo>
                  <a:lnTo>
                    <a:pt x="16" y="1974"/>
                  </a:lnTo>
                  <a:lnTo>
                    <a:pt x="30" y="1960"/>
                  </a:lnTo>
                  <a:lnTo>
                    <a:pt x="46" y="1948"/>
                  </a:lnTo>
                  <a:lnTo>
                    <a:pt x="70" y="1936"/>
                  </a:lnTo>
                  <a:lnTo>
                    <a:pt x="98" y="1924"/>
                  </a:lnTo>
                  <a:lnTo>
                    <a:pt x="122" y="1912"/>
                  </a:lnTo>
                  <a:lnTo>
                    <a:pt x="146" y="1896"/>
                  </a:lnTo>
                  <a:lnTo>
                    <a:pt x="158" y="1882"/>
                  </a:lnTo>
                  <a:lnTo>
                    <a:pt x="170" y="1866"/>
                  </a:lnTo>
                  <a:lnTo>
                    <a:pt x="174" y="1846"/>
                  </a:lnTo>
                  <a:lnTo>
                    <a:pt x="172" y="1834"/>
                  </a:lnTo>
                  <a:lnTo>
                    <a:pt x="168" y="1824"/>
                  </a:lnTo>
                  <a:lnTo>
                    <a:pt x="154" y="1802"/>
                  </a:lnTo>
                  <a:lnTo>
                    <a:pt x="156" y="1806"/>
                  </a:lnTo>
                  <a:lnTo>
                    <a:pt x="138" y="1790"/>
                  </a:lnTo>
                  <a:lnTo>
                    <a:pt x="110" y="1774"/>
                  </a:lnTo>
                  <a:lnTo>
                    <a:pt x="86" y="1760"/>
                  </a:lnTo>
                  <a:lnTo>
                    <a:pt x="60" y="1746"/>
                  </a:lnTo>
                  <a:lnTo>
                    <a:pt x="42" y="1734"/>
                  </a:lnTo>
                  <a:lnTo>
                    <a:pt x="24" y="1718"/>
                  </a:lnTo>
                  <a:lnTo>
                    <a:pt x="12" y="1698"/>
                  </a:lnTo>
                  <a:lnTo>
                    <a:pt x="6" y="1678"/>
                  </a:lnTo>
                  <a:lnTo>
                    <a:pt x="10" y="1664"/>
                  </a:lnTo>
                  <a:lnTo>
                    <a:pt x="16" y="1658"/>
                  </a:lnTo>
                  <a:lnTo>
                    <a:pt x="24" y="1648"/>
                  </a:lnTo>
                  <a:lnTo>
                    <a:pt x="32" y="1638"/>
                  </a:lnTo>
                  <a:lnTo>
                    <a:pt x="54" y="1624"/>
                  </a:lnTo>
                  <a:lnTo>
                    <a:pt x="82" y="1610"/>
                  </a:lnTo>
                  <a:lnTo>
                    <a:pt x="102" y="1602"/>
                  </a:lnTo>
                  <a:lnTo>
                    <a:pt x="120" y="1592"/>
                  </a:lnTo>
                  <a:lnTo>
                    <a:pt x="146" y="1576"/>
                  </a:lnTo>
                  <a:lnTo>
                    <a:pt x="162" y="1558"/>
                  </a:lnTo>
                  <a:lnTo>
                    <a:pt x="168" y="1544"/>
                  </a:lnTo>
                  <a:lnTo>
                    <a:pt x="172" y="1532"/>
                  </a:lnTo>
                  <a:lnTo>
                    <a:pt x="172" y="1514"/>
                  </a:lnTo>
                  <a:lnTo>
                    <a:pt x="166" y="1502"/>
                  </a:lnTo>
                  <a:lnTo>
                    <a:pt x="158" y="1488"/>
                  </a:lnTo>
                  <a:lnTo>
                    <a:pt x="142" y="1476"/>
                  </a:lnTo>
                  <a:lnTo>
                    <a:pt x="120" y="1464"/>
                  </a:lnTo>
                  <a:lnTo>
                    <a:pt x="88" y="1448"/>
                  </a:lnTo>
                  <a:lnTo>
                    <a:pt x="62" y="1436"/>
                  </a:lnTo>
                  <a:lnTo>
                    <a:pt x="50" y="1428"/>
                  </a:lnTo>
                  <a:lnTo>
                    <a:pt x="38" y="1420"/>
                  </a:lnTo>
                  <a:lnTo>
                    <a:pt x="28" y="1408"/>
                  </a:lnTo>
                  <a:lnTo>
                    <a:pt x="22" y="1402"/>
                  </a:lnTo>
                  <a:lnTo>
                    <a:pt x="12" y="1390"/>
                  </a:lnTo>
                  <a:lnTo>
                    <a:pt x="4" y="1376"/>
                  </a:lnTo>
                  <a:lnTo>
                    <a:pt x="2" y="1362"/>
                  </a:lnTo>
                  <a:lnTo>
                    <a:pt x="4" y="1352"/>
                  </a:lnTo>
                  <a:lnTo>
                    <a:pt x="12" y="1336"/>
                  </a:lnTo>
                  <a:lnTo>
                    <a:pt x="26" y="1320"/>
                  </a:lnTo>
                  <a:lnTo>
                    <a:pt x="52" y="1304"/>
                  </a:lnTo>
                  <a:lnTo>
                    <a:pt x="92" y="1282"/>
                  </a:lnTo>
                  <a:lnTo>
                    <a:pt x="118" y="1268"/>
                  </a:lnTo>
                  <a:lnTo>
                    <a:pt x="136" y="1256"/>
                  </a:lnTo>
                  <a:lnTo>
                    <a:pt x="150" y="1246"/>
                  </a:lnTo>
                  <a:lnTo>
                    <a:pt x="168" y="1228"/>
                  </a:lnTo>
                  <a:lnTo>
                    <a:pt x="172" y="1218"/>
                  </a:lnTo>
                  <a:lnTo>
                    <a:pt x="174" y="1206"/>
                  </a:lnTo>
                  <a:lnTo>
                    <a:pt x="172" y="1190"/>
                  </a:lnTo>
                  <a:lnTo>
                    <a:pt x="164" y="1174"/>
                  </a:lnTo>
                  <a:lnTo>
                    <a:pt x="152" y="1164"/>
                  </a:lnTo>
                  <a:lnTo>
                    <a:pt x="136" y="1152"/>
                  </a:lnTo>
                  <a:lnTo>
                    <a:pt x="120" y="1144"/>
                  </a:lnTo>
                  <a:lnTo>
                    <a:pt x="100" y="1134"/>
                  </a:lnTo>
                  <a:lnTo>
                    <a:pt x="78" y="1124"/>
                  </a:lnTo>
                  <a:lnTo>
                    <a:pt x="52" y="1110"/>
                  </a:lnTo>
                  <a:lnTo>
                    <a:pt x="30" y="1094"/>
                  </a:lnTo>
                  <a:lnTo>
                    <a:pt x="16" y="1078"/>
                  </a:lnTo>
                  <a:lnTo>
                    <a:pt x="8" y="1064"/>
                  </a:lnTo>
                  <a:lnTo>
                    <a:pt x="4" y="1056"/>
                  </a:lnTo>
                  <a:lnTo>
                    <a:pt x="2" y="1044"/>
                  </a:lnTo>
                  <a:lnTo>
                    <a:pt x="2" y="1034"/>
                  </a:lnTo>
                  <a:lnTo>
                    <a:pt x="8" y="1020"/>
                  </a:lnTo>
                  <a:lnTo>
                    <a:pt x="18" y="1006"/>
                  </a:lnTo>
                  <a:lnTo>
                    <a:pt x="24" y="998"/>
                  </a:lnTo>
                  <a:lnTo>
                    <a:pt x="38" y="990"/>
                  </a:lnTo>
                  <a:lnTo>
                    <a:pt x="70" y="972"/>
                  </a:lnTo>
                  <a:lnTo>
                    <a:pt x="100" y="960"/>
                  </a:lnTo>
                  <a:lnTo>
                    <a:pt x="118" y="952"/>
                  </a:lnTo>
                  <a:lnTo>
                    <a:pt x="134" y="942"/>
                  </a:lnTo>
                  <a:lnTo>
                    <a:pt x="152" y="928"/>
                  </a:lnTo>
                  <a:lnTo>
                    <a:pt x="160" y="916"/>
                  </a:lnTo>
                  <a:lnTo>
                    <a:pt x="164" y="912"/>
                  </a:lnTo>
                  <a:lnTo>
                    <a:pt x="166" y="904"/>
                  </a:lnTo>
                  <a:lnTo>
                    <a:pt x="170" y="898"/>
                  </a:lnTo>
                  <a:lnTo>
                    <a:pt x="172" y="890"/>
                  </a:lnTo>
                  <a:lnTo>
                    <a:pt x="170" y="880"/>
                  </a:lnTo>
                  <a:lnTo>
                    <a:pt x="168" y="872"/>
                  </a:lnTo>
                  <a:lnTo>
                    <a:pt x="166" y="862"/>
                  </a:lnTo>
                  <a:lnTo>
                    <a:pt x="160" y="852"/>
                  </a:lnTo>
                  <a:lnTo>
                    <a:pt x="156" y="848"/>
                  </a:lnTo>
                  <a:lnTo>
                    <a:pt x="148" y="838"/>
                  </a:lnTo>
                  <a:lnTo>
                    <a:pt x="136" y="828"/>
                  </a:lnTo>
                  <a:lnTo>
                    <a:pt x="112" y="814"/>
                  </a:lnTo>
                  <a:lnTo>
                    <a:pt x="82" y="802"/>
                  </a:lnTo>
                  <a:lnTo>
                    <a:pt x="58" y="790"/>
                  </a:lnTo>
                  <a:lnTo>
                    <a:pt x="42" y="780"/>
                  </a:lnTo>
                  <a:lnTo>
                    <a:pt x="28" y="770"/>
                  </a:lnTo>
                  <a:lnTo>
                    <a:pt x="14" y="754"/>
                  </a:lnTo>
                  <a:lnTo>
                    <a:pt x="10" y="748"/>
                  </a:lnTo>
                  <a:lnTo>
                    <a:pt x="6" y="742"/>
                  </a:lnTo>
                  <a:lnTo>
                    <a:pt x="6" y="738"/>
                  </a:lnTo>
                  <a:lnTo>
                    <a:pt x="8" y="744"/>
                  </a:lnTo>
                  <a:lnTo>
                    <a:pt x="2" y="734"/>
                  </a:lnTo>
                  <a:lnTo>
                    <a:pt x="0" y="726"/>
                  </a:lnTo>
                  <a:lnTo>
                    <a:pt x="4" y="712"/>
                  </a:lnTo>
                  <a:lnTo>
                    <a:pt x="6" y="702"/>
                  </a:lnTo>
                  <a:lnTo>
                    <a:pt x="12" y="694"/>
                  </a:lnTo>
                  <a:lnTo>
                    <a:pt x="22" y="684"/>
                  </a:lnTo>
                  <a:lnTo>
                    <a:pt x="42" y="668"/>
                  </a:lnTo>
                  <a:lnTo>
                    <a:pt x="60" y="658"/>
                  </a:lnTo>
                  <a:lnTo>
                    <a:pt x="88" y="642"/>
                  </a:lnTo>
                  <a:lnTo>
                    <a:pt x="120" y="626"/>
                  </a:lnTo>
                  <a:lnTo>
                    <a:pt x="142" y="610"/>
                  </a:lnTo>
                  <a:lnTo>
                    <a:pt x="162" y="592"/>
                  </a:lnTo>
                  <a:lnTo>
                    <a:pt x="168" y="580"/>
                  </a:lnTo>
                  <a:lnTo>
                    <a:pt x="172" y="566"/>
                  </a:lnTo>
                  <a:lnTo>
                    <a:pt x="166" y="546"/>
                  </a:lnTo>
                  <a:lnTo>
                    <a:pt x="158" y="532"/>
                  </a:lnTo>
                  <a:lnTo>
                    <a:pt x="154" y="528"/>
                  </a:lnTo>
                  <a:lnTo>
                    <a:pt x="136" y="512"/>
                  </a:lnTo>
                  <a:lnTo>
                    <a:pt x="114" y="496"/>
                  </a:lnTo>
                  <a:lnTo>
                    <a:pt x="96" y="486"/>
                  </a:lnTo>
                  <a:lnTo>
                    <a:pt x="74" y="476"/>
                  </a:lnTo>
                  <a:lnTo>
                    <a:pt x="50" y="464"/>
                  </a:lnTo>
                  <a:lnTo>
                    <a:pt x="30" y="452"/>
                  </a:lnTo>
                  <a:lnTo>
                    <a:pt x="14" y="434"/>
                  </a:lnTo>
                  <a:lnTo>
                    <a:pt x="10" y="424"/>
                  </a:lnTo>
                  <a:lnTo>
                    <a:pt x="6" y="416"/>
                  </a:lnTo>
                  <a:lnTo>
                    <a:pt x="4" y="404"/>
                  </a:lnTo>
                  <a:lnTo>
                    <a:pt x="4" y="392"/>
                  </a:lnTo>
                  <a:lnTo>
                    <a:pt x="10" y="380"/>
                  </a:lnTo>
                  <a:lnTo>
                    <a:pt x="16" y="368"/>
                  </a:lnTo>
                  <a:lnTo>
                    <a:pt x="26" y="358"/>
                  </a:lnTo>
                  <a:lnTo>
                    <a:pt x="30" y="352"/>
                  </a:lnTo>
                  <a:lnTo>
                    <a:pt x="48" y="342"/>
                  </a:lnTo>
                  <a:lnTo>
                    <a:pt x="64" y="332"/>
                  </a:lnTo>
                  <a:lnTo>
                    <a:pt x="90" y="320"/>
                  </a:lnTo>
                  <a:lnTo>
                    <a:pt x="112" y="308"/>
                  </a:lnTo>
                  <a:lnTo>
                    <a:pt x="134" y="294"/>
                  </a:lnTo>
                  <a:lnTo>
                    <a:pt x="152" y="278"/>
                  </a:lnTo>
                  <a:lnTo>
                    <a:pt x="162" y="266"/>
                  </a:lnTo>
                  <a:lnTo>
                    <a:pt x="170" y="256"/>
                  </a:lnTo>
                  <a:lnTo>
                    <a:pt x="174" y="240"/>
                  </a:lnTo>
                  <a:lnTo>
                    <a:pt x="172" y="226"/>
                  </a:lnTo>
                  <a:lnTo>
                    <a:pt x="166" y="212"/>
                  </a:lnTo>
                  <a:lnTo>
                    <a:pt x="158" y="202"/>
                  </a:lnTo>
                  <a:lnTo>
                    <a:pt x="136" y="188"/>
                  </a:lnTo>
                  <a:lnTo>
                    <a:pt x="114" y="176"/>
                  </a:lnTo>
                  <a:lnTo>
                    <a:pt x="96" y="168"/>
                  </a:lnTo>
                  <a:lnTo>
                    <a:pt x="78" y="162"/>
                  </a:lnTo>
                  <a:lnTo>
                    <a:pt x="62" y="154"/>
                  </a:lnTo>
                  <a:lnTo>
                    <a:pt x="44" y="144"/>
                  </a:lnTo>
                  <a:lnTo>
                    <a:pt x="30" y="132"/>
                  </a:lnTo>
                  <a:lnTo>
                    <a:pt x="20" y="122"/>
                  </a:lnTo>
                  <a:lnTo>
                    <a:pt x="8" y="98"/>
                  </a:lnTo>
                  <a:lnTo>
                    <a:pt x="0" y="74"/>
                  </a:lnTo>
                  <a:lnTo>
                    <a:pt x="6" y="58"/>
                  </a:lnTo>
                  <a:lnTo>
                    <a:pt x="8" y="50"/>
                  </a:lnTo>
                  <a:lnTo>
                    <a:pt x="20" y="42"/>
                  </a:lnTo>
                  <a:lnTo>
                    <a:pt x="32" y="30"/>
                  </a:lnTo>
                  <a:lnTo>
                    <a:pt x="58" y="16"/>
                  </a:lnTo>
                  <a:lnTo>
                    <a:pt x="76" y="6"/>
                  </a:lnTo>
                  <a:lnTo>
                    <a:pt x="86" y="0"/>
                  </a:lnTo>
                </a:path>
              </a:pathLst>
            </a:custGeom>
            <a:noFill/>
            <a:ln w="38100">
              <a:solidFill>
                <a:srgbClr val="0096D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sz="1463"/>
            </a:p>
          </p:txBody>
        </p:sp>
        <p:sp>
          <p:nvSpPr>
            <p:cNvPr id="14" name="Freeform 48">
              <a:extLst>
                <a:ext uri="{FF2B5EF4-FFF2-40B4-BE49-F238E27FC236}">
                  <a16:creationId xmlns:a16="http://schemas.microsoft.com/office/drawing/2014/main" id="{0DF49F6C-65FE-4A3B-8726-9FF26D4284D7}"/>
                </a:ext>
              </a:extLst>
            </p:cNvPr>
            <p:cNvSpPr>
              <a:spLocks/>
            </p:cNvSpPr>
            <p:nvPr/>
          </p:nvSpPr>
          <p:spPr bwMode="auto">
            <a:xfrm>
              <a:off x="5292" y="2028"/>
              <a:ext cx="174" cy="2084"/>
            </a:xfrm>
            <a:custGeom>
              <a:avLst/>
              <a:gdLst>
                <a:gd name="T0" fmla="*/ 136 w 174"/>
                <a:gd name="T1" fmla="*/ 2058 h 2084"/>
                <a:gd name="T2" fmla="*/ 170 w 174"/>
                <a:gd name="T3" fmla="*/ 2018 h 2084"/>
                <a:gd name="T4" fmla="*/ 158 w 174"/>
                <a:gd name="T5" fmla="*/ 1972 h 2084"/>
                <a:gd name="T6" fmla="*/ 104 w 174"/>
                <a:gd name="T7" fmla="*/ 1934 h 2084"/>
                <a:gd name="T8" fmla="*/ 28 w 174"/>
                <a:gd name="T9" fmla="*/ 1894 h 2084"/>
                <a:gd name="T10" fmla="*/ 0 w 174"/>
                <a:gd name="T11" fmla="*/ 1844 h 2084"/>
                <a:gd name="T12" fmla="*/ 20 w 174"/>
                <a:gd name="T13" fmla="*/ 1800 h 2084"/>
                <a:gd name="T14" fmla="*/ 64 w 174"/>
                <a:gd name="T15" fmla="*/ 1774 h 2084"/>
                <a:gd name="T16" fmla="*/ 132 w 174"/>
                <a:gd name="T17" fmla="*/ 1732 h 2084"/>
                <a:gd name="T18" fmla="*/ 168 w 174"/>
                <a:gd name="T19" fmla="*/ 1676 h 2084"/>
                <a:gd name="T20" fmla="*/ 150 w 174"/>
                <a:gd name="T21" fmla="*/ 1646 h 2084"/>
                <a:gd name="T22" fmla="*/ 92 w 174"/>
                <a:gd name="T23" fmla="*/ 1608 h 2084"/>
                <a:gd name="T24" fmla="*/ 28 w 174"/>
                <a:gd name="T25" fmla="*/ 1574 h 2084"/>
                <a:gd name="T26" fmla="*/ 2 w 174"/>
                <a:gd name="T27" fmla="*/ 1530 h 2084"/>
                <a:gd name="T28" fmla="*/ 16 w 174"/>
                <a:gd name="T29" fmla="*/ 1486 h 2084"/>
                <a:gd name="T30" fmla="*/ 86 w 174"/>
                <a:gd name="T31" fmla="*/ 1448 h 2084"/>
                <a:gd name="T32" fmla="*/ 136 w 174"/>
                <a:gd name="T33" fmla="*/ 1418 h 2084"/>
                <a:gd name="T34" fmla="*/ 162 w 174"/>
                <a:gd name="T35" fmla="*/ 1388 h 2084"/>
                <a:gd name="T36" fmla="*/ 170 w 174"/>
                <a:gd name="T37" fmla="*/ 1350 h 2084"/>
                <a:gd name="T38" fmla="*/ 122 w 174"/>
                <a:gd name="T39" fmla="*/ 1302 h 2084"/>
                <a:gd name="T40" fmla="*/ 38 w 174"/>
                <a:gd name="T41" fmla="*/ 1254 h 2084"/>
                <a:gd name="T42" fmla="*/ 2 w 174"/>
                <a:gd name="T43" fmla="*/ 1216 h 2084"/>
                <a:gd name="T44" fmla="*/ 10 w 174"/>
                <a:gd name="T45" fmla="*/ 1174 h 2084"/>
                <a:gd name="T46" fmla="*/ 54 w 174"/>
                <a:gd name="T47" fmla="*/ 1142 h 2084"/>
                <a:gd name="T48" fmla="*/ 122 w 174"/>
                <a:gd name="T49" fmla="*/ 1108 h 2084"/>
                <a:gd name="T50" fmla="*/ 166 w 174"/>
                <a:gd name="T51" fmla="*/ 1064 h 2084"/>
                <a:gd name="T52" fmla="*/ 172 w 174"/>
                <a:gd name="T53" fmla="*/ 1032 h 2084"/>
                <a:gd name="T54" fmla="*/ 150 w 174"/>
                <a:gd name="T55" fmla="*/ 998 h 2084"/>
                <a:gd name="T56" fmla="*/ 74 w 174"/>
                <a:gd name="T57" fmla="*/ 958 h 2084"/>
                <a:gd name="T58" fmla="*/ 22 w 174"/>
                <a:gd name="T59" fmla="*/ 926 h 2084"/>
                <a:gd name="T60" fmla="*/ 8 w 174"/>
                <a:gd name="T61" fmla="*/ 904 h 2084"/>
                <a:gd name="T62" fmla="*/ 4 w 174"/>
                <a:gd name="T63" fmla="*/ 878 h 2084"/>
                <a:gd name="T64" fmla="*/ 14 w 174"/>
                <a:gd name="T65" fmla="*/ 852 h 2084"/>
                <a:gd name="T66" fmla="*/ 38 w 174"/>
                <a:gd name="T67" fmla="*/ 826 h 2084"/>
                <a:gd name="T68" fmla="*/ 116 w 174"/>
                <a:gd name="T69" fmla="*/ 788 h 2084"/>
                <a:gd name="T70" fmla="*/ 160 w 174"/>
                <a:gd name="T71" fmla="*/ 754 h 2084"/>
                <a:gd name="T72" fmla="*/ 168 w 174"/>
                <a:gd name="T73" fmla="*/ 738 h 2084"/>
                <a:gd name="T74" fmla="*/ 174 w 174"/>
                <a:gd name="T75" fmla="*/ 724 h 2084"/>
                <a:gd name="T76" fmla="*/ 162 w 174"/>
                <a:gd name="T77" fmla="*/ 694 h 2084"/>
                <a:gd name="T78" fmla="*/ 114 w 174"/>
                <a:gd name="T79" fmla="*/ 656 h 2084"/>
                <a:gd name="T80" fmla="*/ 32 w 174"/>
                <a:gd name="T81" fmla="*/ 608 h 2084"/>
                <a:gd name="T82" fmla="*/ 2 w 174"/>
                <a:gd name="T83" fmla="*/ 564 h 2084"/>
                <a:gd name="T84" fmla="*/ 20 w 174"/>
                <a:gd name="T85" fmla="*/ 526 h 2084"/>
                <a:gd name="T86" fmla="*/ 78 w 174"/>
                <a:gd name="T87" fmla="*/ 484 h 2084"/>
                <a:gd name="T88" fmla="*/ 144 w 174"/>
                <a:gd name="T89" fmla="*/ 450 h 2084"/>
                <a:gd name="T90" fmla="*/ 168 w 174"/>
                <a:gd name="T91" fmla="*/ 414 h 2084"/>
                <a:gd name="T92" fmla="*/ 164 w 174"/>
                <a:gd name="T93" fmla="*/ 378 h 2084"/>
                <a:gd name="T94" fmla="*/ 144 w 174"/>
                <a:gd name="T95" fmla="*/ 352 h 2084"/>
                <a:gd name="T96" fmla="*/ 84 w 174"/>
                <a:gd name="T97" fmla="*/ 318 h 2084"/>
                <a:gd name="T98" fmla="*/ 22 w 174"/>
                <a:gd name="T99" fmla="*/ 276 h 2084"/>
                <a:gd name="T100" fmla="*/ 0 w 174"/>
                <a:gd name="T101" fmla="*/ 240 h 2084"/>
                <a:gd name="T102" fmla="*/ 16 w 174"/>
                <a:gd name="T103" fmla="*/ 200 h 2084"/>
                <a:gd name="T104" fmla="*/ 78 w 174"/>
                <a:gd name="T105" fmla="*/ 166 h 2084"/>
                <a:gd name="T106" fmla="*/ 130 w 174"/>
                <a:gd name="T107" fmla="*/ 142 h 2084"/>
                <a:gd name="T108" fmla="*/ 166 w 174"/>
                <a:gd name="T109" fmla="*/ 96 h 2084"/>
                <a:gd name="T110" fmla="*/ 166 w 174"/>
                <a:gd name="T111" fmla="*/ 50 h 2084"/>
                <a:gd name="T112" fmla="*/ 116 w 174"/>
                <a:gd name="T113" fmla="*/ 14 h 20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74"/>
                <a:gd name="T172" fmla="*/ 0 h 2084"/>
                <a:gd name="T173" fmla="*/ 174 w 174"/>
                <a:gd name="T174" fmla="*/ 2084 h 20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74" h="2084">
                  <a:moveTo>
                    <a:pt x="82" y="2084"/>
                  </a:moveTo>
                  <a:lnTo>
                    <a:pt x="108" y="2074"/>
                  </a:lnTo>
                  <a:lnTo>
                    <a:pt x="136" y="2058"/>
                  </a:lnTo>
                  <a:lnTo>
                    <a:pt x="150" y="2048"/>
                  </a:lnTo>
                  <a:lnTo>
                    <a:pt x="164" y="2034"/>
                  </a:lnTo>
                  <a:lnTo>
                    <a:pt x="170" y="2018"/>
                  </a:lnTo>
                  <a:lnTo>
                    <a:pt x="170" y="2002"/>
                  </a:lnTo>
                  <a:lnTo>
                    <a:pt x="168" y="1988"/>
                  </a:lnTo>
                  <a:lnTo>
                    <a:pt x="158" y="1972"/>
                  </a:lnTo>
                  <a:lnTo>
                    <a:pt x="144" y="1958"/>
                  </a:lnTo>
                  <a:lnTo>
                    <a:pt x="128" y="1946"/>
                  </a:lnTo>
                  <a:lnTo>
                    <a:pt x="104" y="1934"/>
                  </a:lnTo>
                  <a:lnTo>
                    <a:pt x="76" y="1922"/>
                  </a:lnTo>
                  <a:lnTo>
                    <a:pt x="52" y="1910"/>
                  </a:lnTo>
                  <a:lnTo>
                    <a:pt x="28" y="1894"/>
                  </a:lnTo>
                  <a:lnTo>
                    <a:pt x="16" y="1882"/>
                  </a:lnTo>
                  <a:lnTo>
                    <a:pt x="4" y="1864"/>
                  </a:lnTo>
                  <a:lnTo>
                    <a:pt x="0" y="1844"/>
                  </a:lnTo>
                  <a:lnTo>
                    <a:pt x="2" y="1834"/>
                  </a:lnTo>
                  <a:lnTo>
                    <a:pt x="6" y="1822"/>
                  </a:lnTo>
                  <a:lnTo>
                    <a:pt x="20" y="1800"/>
                  </a:lnTo>
                  <a:lnTo>
                    <a:pt x="18" y="1804"/>
                  </a:lnTo>
                  <a:lnTo>
                    <a:pt x="36" y="1788"/>
                  </a:lnTo>
                  <a:lnTo>
                    <a:pt x="64" y="1774"/>
                  </a:lnTo>
                  <a:lnTo>
                    <a:pt x="88" y="1760"/>
                  </a:lnTo>
                  <a:lnTo>
                    <a:pt x="114" y="1746"/>
                  </a:lnTo>
                  <a:lnTo>
                    <a:pt x="132" y="1732"/>
                  </a:lnTo>
                  <a:lnTo>
                    <a:pt x="150" y="1716"/>
                  </a:lnTo>
                  <a:lnTo>
                    <a:pt x="162" y="1698"/>
                  </a:lnTo>
                  <a:lnTo>
                    <a:pt x="168" y="1676"/>
                  </a:lnTo>
                  <a:lnTo>
                    <a:pt x="164" y="1664"/>
                  </a:lnTo>
                  <a:lnTo>
                    <a:pt x="158" y="1656"/>
                  </a:lnTo>
                  <a:lnTo>
                    <a:pt x="150" y="1646"/>
                  </a:lnTo>
                  <a:lnTo>
                    <a:pt x="142" y="1638"/>
                  </a:lnTo>
                  <a:lnTo>
                    <a:pt x="120" y="1624"/>
                  </a:lnTo>
                  <a:lnTo>
                    <a:pt x="92" y="1608"/>
                  </a:lnTo>
                  <a:lnTo>
                    <a:pt x="72" y="1600"/>
                  </a:lnTo>
                  <a:lnTo>
                    <a:pt x="54" y="1590"/>
                  </a:lnTo>
                  <a:lnTo>
                    <a:pt x="28" y="1574"/>
                  </a:lnTo>
                  <a:lnTo>
                    <a:pt x="12" y="1556"/>
                  </a:lnTo>
                  <a:lnTo>
                    <a:pt x="6" y="1544"/>
                  </a:lnTo>
                  <a:lnTo>
                    <a:pt x="2" y="1530"/>
                  </a:lnTo>
                  <a:lnTo>
                    <a:pt x="2" y="1514"/>
                  </a:lnTo>
                  <a:lnTo>
                    <a:pt x="8" y="1500"/>
                  </a:lnTo>
                  <a:lnTo>
                    <a:pt x="16" y="1486"/>
                  </a:lnTo>
                  <a:lnTo>
                    <a:pt x="32" y="1474"/>
                  </a:lnTo>
                  <a:lnTo>
                    <a:pt x="54" y="1462"/>
                  </a:lnTo>
                  <a:lnTo>
                    <a:pt x="86" y="1448"/>
                  </a:lnTo>
                  <a:lnTo>
                    <a:pt x="112" y="1434"/>
                  </a:lnTo>
                  <a:lnTo>
                    <a:pt x="124" y="1426"/>
                  </a:lnTo>
                  <a:lnTo>
                    <a:pt x="136" y="1418"/>
                  </a:lnTo>
                  <a:lnTo>
                    <a:pt x="146" y="1408"/>
                  </a:lnTo>
                  <a:lnTo>
                    <a:pt x="152" y="1402"/>
                  </a:lnTo>
                  <a:lnTo>
                    <a:pt x="162" y="1388"/>
                  </a:lnTo>
                  <a:lnTo>
                    <a:pt x="170" y="1374"/>
                  </a:lnTo>
                  <a:lnTo>
                    <a:pt x="172" y="1362"/>
                  </a:lnTo>
                  <a:lnTo>
                    <a:pt x="170" y="1350"/>
                  </a:lnTo>
                  <a:lnTo>
                    <a:pt x="162" y="1336"/>
                  </a:lnTo>
                  <a:lnTo>
                    <a:pt x="148" y="1318"/>
                  </a:lnTo>
                  <a:lnTo>
                    <a:pt x="122" y="1302"/>
                  </a:lnTo>
                  <a:lnTo>
                    <a:pt x="82" y="1280"/>
                  </a:lnTo>
                  <a:lnTo>
                    <a:pt x="56" y="1266"/>
                  </a:lnTo>
                  <a:lnTo>
                    <a:pt x="38" y="1254"/>
                  </a:lnTo>
                  <a:lnTo>
                    <a:pt x="24" y="1244"/>
                  </a:lnTo>
                  <a:lnTo>
                    <a:pt x="6" y="1228"/>
                  </a:lnTo>
                  <a:lnTo>
                    <a:pt x="2" y="1216"/>
                  </a:lnTo>
                  <a:lnTo>
                    <a:pt x="0" y="1206"/>
                  </a:lnTo>
                  <a:lnTo>
                    <a:pt x="2" y="1188"/>
                  </a:lnTo>
                  <a:lnTo>
                    <a:pt x="10" y="1174"/>
                  </a:lnTo>
                  <a:lnTo>
                    <a:pt x="22" y="1162"/>
                  </a:lnTo>
                  <a:lnTo>
                    <a:pt x="38" y="1152"/>
                  </a:lnTo>
                  <a:lnTo>
                    <a:pt x="54" y="1142"/>
                  </a:lnTo>
                  <a:lnTo>
                    <a:pt x="74" y="1132"/>
                  </a:lnTo>
                  <a:lnTo>
                    <a:pt x="96" y="1122"/>
                  </a:lnTo>
                  <a:lnTo>
                    <a:pt x="122" y="1108"/>
                  </a:lnTo>
                  <a:lnTo>
                    <a:pt x="144" y="1092"/>
                  </a:lnTo>
                  <a:lnTo>
                    <a:pt x="158" y="1078"/>
                  </a:lnTo>
                  <a:lnTo>
                    <a:pt x="166" y="1064"/>
                  </a:lnTo>
                  <a:lnTo>
                    <a:pt x="170" y="1054"/>
                  </a:lnTo>
                  <a:lnTo>
                    <a:pt x="172" y="1044"/>
                  </a:lnTo>
                  <a:lnTo>
                    <a:pt x="172" y="1032"/>
                  </a:lnTo>
                  <a:lnTo>
                    <a:pt x="166" y="1018"/>
                  </a:lnTo>
                  <a:lnTo>
                    <a:pt x="156" y="1004"/>
                  </a:lnTo>
                  <a:lnTo>
                    <a:pt x="150" y="998"/>
                  </a:lnTo>
                  <a:lnTo>
                    <a:pt x="136" y="990"/>
                  </a:lnTo>
                  <a:lnTo>
                    <a:pt x="104" y="972"/>
                  </a:lnTo>
                  <a:lnTo>
                    <a:pt x="74" y="958"/>
                  </a:lnTo>
                  <a:lnTo>
                    <a:pt x="56" y="950"/>
                  </a:lnTo>
                  <a:lnTo>
                    <a:pt x="40" y="940"/>
                  </a:lnTo>
                  <a:lnTo>
                    <a:pt x="22" y="926"/>
                  </a:lnTo>
                  <a:lnTo>
                    <a:pt x="14" y="916"/>
                  </a:lnTo>
                  <a:lnTo>
                    <a:pt x="10" y="910"/>
                  </a:lnTo>
                  <a:lnTo>
                    <a:pt x="8" y="904"/>
                  </a:lnTo>
                  <a:lnTo>
                    <a:pt x="4" y="896"/>
                  </a:lnTo>
                  <a:lnTo>
                    <a:pt x="2" y="888"/>
                  </a:lnTo>
                  <a:lnTo>
                    <a:pt x="4" y="878"/>
                  </a:lnTo>
                  <a:lnTo>
                    <a:pt x="6" y="870"/>
                  </a:lnTo>
                  <a:lnTo>
                    <a:pt x="8" y="860"/>
                  </a:lnTo>
                  <a:lnTo>
                    <a:pt x="14" y="852"/>
                  </a:lnTo>
                  <a:lnTo>
                    <a:pt x="18" y="846"/>
                  </a:lnTo>
                  <a:lnTo>
                    <a:pt x="26" y="838"/>
                  </a:lnTo>
                  <a:lnTo>
                    <a:pt x="38" y="826"/>
                  </a:lnTo>
                  <a:lnTo>
                    <a:pt x="62" y="812"/>
                  </a:lnTo>
                  <a:lnTo>
                    <a:pt x="92" y="800"/>
                  </a:lnTo>
                  <a:lnTo>
                    <a:pt x="116" y="788"/>
                  </a:lnTo>
                  <a:lnTo>
                    <a:pt x="132" y="780"/>
                  </a:lnTo>
                  <a:lnTo>
                    <a:pt x="146" y="770"/>
                  </a:lnTo>
                  <a:lnTo>
                    <a:pt x="160" y="754"/>
                  </a:lnTo>
                  <a:lnTo>
                    <a:pt x="164" y="746"/>
                  </a:lnTo>
                  <a:lnTo>
                    <a:pt x="168" y="740"/>
                  </a:lnTo>
                  <a:lnTo>
                    <a:pt x="168" y="738"/>
                  </a:lnTo>
                  <a:lnTo>
                    <a:pt x="166" y="742"/>
                  </a:lnTo>
                  <a:lnTo>
                    <a:pt x="172" y="732"/>
                  </a:lnTo>
                  <a:lnTo>
                    <a:pt x="174" y="724"/>
                  </a:lnTo>
                  <a:lnTo>
                    <a:pt x="170" y="710"/>
                  </a:lnTo>
                  <a:lnTo>
                    <a:pt x="168" y="702"/>
                  </a:lnTo>
                  <a:lnTo>
                    <a:pt x="162" y="694"/>
                  </a:lnTo>
                  <a:lnTo>
                    <a:pt x="152" y="682"/>
                  </a:lnTo>
                  <a:lnTo>
                    <a:pt x="132" y="666"/>
                  </a:lnTo>
                  <a:lnTo>
                    <a:pt x="114" y="656"/>
                  </a:lnTo>
                  <a:lnTo>
                    <a:pt x="86" y="640"/>
                  </a:lnTo>
                  <a:lnTo>
                    <a:pt x="54" y="624"/>
                  </a:lnTo>
                  <a:lnTo>
                    <a:pt x="32" y="608"/>
                  </a:lnTo>
                  <a:lnTo>
                    <a:pt x="12" y="590"/>
                  </a:lnTo>
                  <a:lnTo>
                    <a:pt x="6" y="578"/>
                  </a:lnTo>
                  <a:lnTo>
                    <a:pt x="2" y="564"/>
                  </a:lnTo>
                  <a:lnTo>
                    <a:pt x="8" y="544"/>
                  </a:lnTo>
                  <a:lnTo>
                    <a:pt x="16" y="530"/>
                  </a:lnTo>
                  <a:lnTo>
                    <a:pt x="20" y="526"/>
                  </a:lnTo>
                  <a:lnTo>
                    <a:pt x="38" y="510"/>
                  </a:lnTo>
                  <a:lnTo>
                    <a:pt x="60" y="494"/>
                  </a:lnTo>
                  <a:lnTo>
                    <a:pt x="78" y="484"/>
                  </a:lnTo>
                  <a:lnTo>
                    <a:pt x="100" y="474"/>
                  </a:lnTo>
                  <a:lnTo>
                    <a:pt x="124" y="464"/>
                  </a:lnTo>
                  <a:lnTo>
                    <a:pt x="144" y="450"/>
                  </a:lnTo>
                  <a:lnTo>
                    <a:pt x="160" y="432"/>
                  </a:lnTo>
                  <a:lnTo>
                    <a:pt x="164" y="422"/>
                  </a:lnTo>
                  <a:lnTo>
                    <a:pt x="168" y="414"/>
                  </a:lnTo>
                  <a:lnTo>
                    <a:pt x="170" y="404"/>
                  </a:lnTo>
                  <a:lnTo>
                    <a:pt x="170" y="390"/>
                  </a:lnTo>
                  <a:lnTo>
                    <a:pt x="164" y="378"/>
                  </a:lnTo>
                  <a:lnTo>
                    <a:pt x="158" y="368"/>
                  </a:lnTo>
                  <a:lnTo>
                    <a:pt x="148" y="356"/>
                  </a:lnTo>
                  <a:lnTo>
                    <a:pt x="144" y="352"/>
                  </a:lnTo>
                  <a:lnTo>
                    <a:pt x="126" y="342"/>
                  </a:lnTo>
                  <a:lnTo>
                    <a:pt x="110" y="332"/>
                  </a:lnTo>
                  <a:lnTo>
                    <a:pt x="84" y="318"/>
                  </a:lnTo>
                  <a:lnTo>
                    <a:pt x="62" y="306"/>
                  </a:lnTo>
                  <a:lnTo>
                    <a:pt x="40" y="292"/>
                  </a:lnTo>
                  <a:lnTo>
                    <a:pt x="22" y="276"/>
                  </a:lnTo>
                  <a:lnTo>
                    <a:pt x="12" y="266"/>
                  </a:lnTo>
                  <a:lnTo>
                    <a:pt x="4" y="254"/>
                  </a:lnTo>
                  <a:lnTo>
                    <a:pt x="0" y="240"/>
                  </a:lnTo>
                  <a:lnTo>
                    <a:pt x="2" y="224"/>
                  </a:lnTo>
                  <a:lnTo>
                    <a:pt x="8" y="212"/>
                  </a:lnTo>
                  <a:lnTo>
                    <a:pt x="16" y="200"/>
                  </a:lnTo>
                  <a:lnTo>
                    <a:pt x="38" y="186"/>
                  </a:lnTo>
                  <a:lnTo>
                    <a:pt x="60" y="174"/>
                  </a:lnTo>
                  <a:lnTo>
                    <a:pt x="78" y="166"/>
                  </a:lnTo>
                  <a:lnTo>
                    <a:pt x="96" y="160"/>
                  </a:lnTo>
                  <a:lnTo>
                    <a:pt x="112" y="154"/>
                  </a:lnTo>
                  <a:lnTo>
                    <a:pt x="130" y="142"/>
                  </a:lnTo>
                  <a:lnTo>
                    <a:pt x="144" y="132"/>
                  </a:lnTo>
                  <a:lnTo>
                    <a:pt x="154" y="120"/>
                  </a:lnTo>
                  <a:lnTo>
                    <a:pt x="166" y="96"/>
                  </a:lnTo>
                  <a:lnTo>
                    <a:pt x="174" y="72"/>
                  </a:lnTo>
                  <a:lnTo>
                    <a:pt x="168" y="58"/>
                  </a:lnTo>
                  <a:lnTo>
                    <a:pt x="166" y="50"/>
                  </a:lnTo>
                  <a:lnTo>
                    <a:pt x="154" y="40"/>
                  </a:lnTo>
                  <a:lnTo>
                    <a:pt x="142" y="30"/>
                  </a:lnTo>
                  <a:lnTo>
                    <a:pt x="116" y="14"/>
                  </a:lnTo>
                  <a:lnTo>
                    <a:pt x="98" y="4"/>
                  </a:lnTo>
                  <a:lnTo>
                    <a:pt x="88" y="0"/>
                  </a:lnTo>
                </a:path>
              </a:pathLst>
            </a:custGeom>
            <a:noFill/>
            <a:ln w="15875">
              <a:solidFill>
                <a:srgbClr val="0096D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sz="1463"/>
            </a:p>
          </p:txBody>
        </p:sp>
      </p:grpSp>
      <p:pic>
        <p:nvPicPr>
          <p:cNvPr id="11" name="Picture 22">
            <a:extLst>
              <a:ext uri="{FF2B5EF4-FFF2-40B4-BE49-F238E27FC236}">
                <a16:creationId xmlns:a16="http://schemas.microsoft.com/office/drawing/2014/main" id="{B886D8D3-9189-4A6C-9DDC-18140E623A7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552" y="5459910"/>
            <a:ext cx="742950" cy="602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Straight Connector 24">
            <a:extLst>
              <a:ext uri="{FF2B5EF4-FFF2-40B4-BE49-F238E27FC236}">
                <a16:creationId xmlns:a16="http://schemas.microsoft.com/office/drawing/2014/main" id="{964319AD-5ADE-4F45-B9C2-8E8D8FC3067D}"/>
              </a:ext>
            </a:extLst>
          </p:cNvPr>
          <p:cNvCxnSpPr>
            <a:cxnSpLocks/>
            <a:stCxn id="21" idx="0"/>
            <a:endCxn id="23" idx="1"/>
          </p:cNvCxnSpPr>
          <p:nvPr/>
        </p:nvCxnSpPr>
        <p:spPr>
          <a:xfrm flipV="1">
            <a:off x="1688347" y="3033507"/>
            <a:ext cx="2674513" cy="1436040"/>
          </a:xfrm>
          <a:prstGeom prst="line">
            <a:avLst/>
          </a:prstGeom>
        </p:spPr>
        <p:style>
          <a:lnRef idx="3">
            <a:schemeClr val="accent1"/>
          </a:lnRef>
          <a:fillRef idx="0">
            <a:schemeClr val="accent1"/>
          </a:fillRef>
          <a:effectRef idx="2">
            <a:schemeClr val="accent1"/>
          </a:effectRef>
          <a:fontRef idx="minor">
            <a:schemeClr val="tx1"/>
          </a:fontRef>
        </p:style>
      </p:cxnSp>
      <p:pic>
        <p:nvPicPr>
          <p:cNvPr id="45" name="Picture 28" descr="AccessPoint">
            <a:extLst>
              <a:ext uri="{FF2B5EF4-FFF2-40B4-BE49-F238E27FC236}">
                <a16:creationId xmlns:a16="http://schemas.microsoft.com/office/drawing/2014/main" id="{983FDD28-006D-4CA8-B5C0-2EA9F0B463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0188" y="4469547"/>
            <a:ext cx="845194" cy="36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Rectangle 45">
            <a:extLst>
              <a:ext uri="{FF2B5EF4-FFF2-40B4-BE49-F238E27FC236}">
                <a16:creationId xmlns:a16="http://schemas.microsoft.com/office/drawing/2014/main" id="{61428263-0DB6-4B87-BB99-54DFDE344294}"/>
              </a:ext>
            </a:extLst>
          </p:cNvPr>
          <p:cNvSpPr/>
          <p:nvPr/>
        </p:nvSpPr>
        <p:spPr>
          <a:xfrm>
            <a:off x="4292068" y="4787250"/>
            <a:ext cx="917239" cy="317459"/>
          </a:xfrm>
          <a:prstGeom prst="rect">
            <a:avLst/>
          </a:prstGeom>
        </p:spPr>
        <p:txBody>
          <a:bodyPr wrap="none">
            <a:spAutoFit/>
          </a:bodyPr>
          <a:lstStyle/>
          <a:p>
            <a:r>
              <a:rPr lang="en-SG" sz="1463" dirty="0"/>
              <a:t>E1200-AP</a:t>
            </a:r>
          </a:p>
        </p:txBody>
      </p:sp>
      <p:grpSp>
        <p:nvGrpSpPr>
          <p:cNvPr id="47" name="Group 34">
            <a:extLst>
              <a:ext uri="{FF2B5EF4-FFF2-40B4-BE49-F238E27FC236}">
                <a16:creationId xmlns:a16="http://schemas.microsoft.com/office/drawing/2014/main" id="{75CE5558-6328-4619-8755-5A0667960BE7}"/>
              </a:ext>
            </a:extLst>
          </p:cNvPr>
          <p:cNvGrpSpPr>
            <a:grpSpLocks noChangeAspect="1"/>
          </p:cNvGrpSpPr>
          <p:nvPr/>
        </p:nvGrpSpPr>
        <p:grpSpPr bwMode="auto">
          <a:xfrm flipV="1">
            <a:off x="3777387" y="4898482"/>
            <a:ext cx="509730" cy="509730"/>
            <a:chOff x="3408" y="2592"/>
            <a:chExt cx="1540" cy="1542"/>
          </a:xfrm>
        </p:grpSpPr>
        <p:sp>
          <p:nvSpPr>
            <p:cNvPr id="48" name="AutoShape 33">
              <a:extLst>
                <a:ext uri="{FF2B5EF4-FFF2-40B4-BE49-F238E27FC236}">
                  <a16:creationId xmlns:a16="http://schemas.microsoft.com/office/drawing/2014/main" id="{D2D244E7-B708-472C-9804-3523EDDCA3D7}"/>
                </a:ext>
              </a:extLst>
            </p:cNvPr>
            <p:cNvSpPr>
              <a:spLocks noChangeAspect="1" noChangeArrowheads="1" noTextEdit="1"/>
            </p:cNvSpPr>
            <p:nvPr/>
          </p:nvSpPr>
          <p:spPr bwMode="auto">
            <a:xfrm>
              <a:off x="3408" y="2592"/>
              <a:ext cx="154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sz="1463"/>
            </a:p>
          </p:txBody>
        </p:sp>
        <p:sp>
          <p:nvSpPr>
            <p:cNvPr id="49" name="Freeform 35">
              <a:extLst>
                <a:ext uri="{FF2B5EF4-FFF2-40B4-BE49-F238E27FC236}">
                  <a16:creationId xmlns:a16="http://schemas.microsoft.com/office/drawing/2014/main" id="{0CCA17B3-6158-4C4E-81E5-4402C8A35307}"/>
                </a:ext>
              </a:extLst>
            </p:cNvPr>
            <p:cNvSpPr>
              <a:spLocks/>
            </p:cNvSpPr>
            <p:nvPr/>
          </p:nvSpPr>
          <p:spPr bwMode="auto">
            <a:xfrm>
              <a:off x="3438" y="2606"/>
              <a:ext cx="1498" cy="1492"/>
            </a:xfrm>
            <a:custGeom>
              <a:avLst/>
              <a:gdLst>
                <a:gd name="T0" fmla="*/ 56 w 1498"/>
                <a:gd name="T1" fmla="*/ 2 h 1492"/>
                <a:gd name="T2" fmla="*/ 108 w 1498"/>
                <a:gd name="T3" fmla="*/ 6 h 1492"/>
                <a:gd name="T4" fmla="*/ 132 w 1498"/>
                <a:gd name="T5" fmla="*/ 48 h 1492"/>
                <a:gd name="T6" fmla="*/ 120 w 1498"/>
                <a:gd name="T7" fmla="*/ 112 h 1492"/>
                <a:gd name="T8" fmla="*/ 96 w 1498"/>
                <a:gd name="T9" fmla="*/ 194 h 1492"/>
                <a:gd name="T10" fmla="*/ 112 w 1498"/>
                <a:gd name="T11" fmla="*/ 250 h 1492"/>
                <a:gd name="T12" fmla="*/ 156 w 1498"/>
                <a:gd name="T13" fmla="*/ 266 h 1492"/>
                <a:gd name="T14" fmla="*/ 206 w 1498"/>
                <a:gd name="T15" fmla="*/ 254 h 1492"/>
                <a:gd name="T16" fmla="*/ 284 w 1498"/>
                <a:gd name="T17" fmla="*/ 236 h 1492"/>
                <a:gd name="T18" fmla="*/ 348 w 1498"/>
                <a:gd name="T19" fmla="*/ 250 h 1492"/>
                <a:gd name="T20" fmla="*/ 356 w 1498"/>
                <a:gd name="T21" fmla="*/ 284 h 1492"/>
                <a:gd name="T22" fmla="*/ 342 w 1498"/>
                <a:gd name="T23" fmla="*/ 352 h 1492"/>
                <a:gd name="T24" fmla="*/ 322 w 1498"/>
                <a:gd name="T25" fmla="*/ 422 h 1492"/>
                <a:gd name="T26" fmla="*/ 334 w 1498"/>
                <a:gd name="T27" fmla="*/ 472 h 1492"/>
                <a:gd name="T28" fmla="*/ 376 w 1498"/>
                <a:gd name="T29" fmla="*/ 492 h 1492"/>
                <a:gd name="T30" fmla="*/ 452 w 1498"/>
                <a:gd name="T31" fmla="*/ 470 h 1492"/>
                <a:gd name="T32" fmla="*/ 508 w 1498"/>
                <a:gd name="T33" fmla="*/ 456 h 1492"/>
                <a:gd name="T34" fmla="*/ 548 w 1498"/>
                <a:gd name="T35" fmla="*/ 458 h 1492"/>
                <a:gd name="T36" fmla="*/ 580 w 1498"/>
                <a:gd name="T37" fmla="*/ 480 h 1492"/>
                <a:gd name="T38" fmla="*/ 580 w 1498"/>
                <a:gd name="T39" fmla="*/ 546 h 1492"/>
                <a:gd name="T40" fmla="*/ 554 w 1498"/>
                <a:gd name="T41" fmla="*/ 642 h 1492"/>
                <a:gd name="T42" fmla="*/ 556 w 1498"/>
                <a:gd name="T43" fmla="*/ 692 h 1492"/>
                <a:gd name="T44" fmla="*/ 592 w 1498"/>
                <a:gd name="T45" fmla="*/ 718 h 1492"/>
                <a:gd name="T46" fmla="*/ 646 w 1498"/>
                <a:gd name="T47" fmla="*/ 708 h 1492"/>
                <a:gd name="T48" fmla="*/ 718 w 1498"/>
                <a:gd name="T49" fmla="*/ 684 h 1492"/>
                <a:gd name="T50" fmla="*/ 780 w 1498"/>
                <a:gd name="T51" fmla="*/ 686 h 1492"/>
                <a:gd name="T52" fmla="*/ 806 w 1498"/>
                <a:gd name="T53" fmla="*/ 702 h 1492"/>
                <a:gd name="T54" fmla="*/ 816 w 1498"/>
                <a:gd name="T55" fmla="*/ 744 h 1492"/>
                <a:gd name="T56" fmla="*/ 790 w 1498"/>
                <a:gd name="T57" fmla="*/ 824 h 1492"/>
                <a:gd name="T58" fmla="*/ 776 w 1498"/>
                <a:gd name="T59" fmla="*/ 884 h 1492"/>
                <a:gd name="T60" fmla="*/ 782 w 1498"/>
                <a:gd name="T61" fmla="*/ 910 h 1492"/>
                <a:gd name="T62" fmla="*/ 796 w 1498"/>
                <a:gd name="T63" fmla="*/ 930 h 1492"/>
                <a:gd name="T64" fmla="*/ 822 w 1498"/>
                <a:gd name="T65" fmla="*/ 942 h 1492"/>
                <a:gd name="T66" fmla="*/ 858 w 1498"/>
                <a:gd name="T67" fmla="*/ 942 h 1492"/>
                <a:gd name="T68" fmla="*/ 940 w 1498"/>
                <a:gd name="T69" fmla="*/ 914 h 1492"/>
                <a:gd name="T70" fmla="*/ 994 w 1498"/>
                <a:gd name="T71" fmla="*/ 910 h 1492"/>
                <a:gd name="T72" fmla="*/ 1012 w 1498"/>
                <a:gd name="T73" fmla="*/ 914 h 1492"/>
                <a:gd name="T74" fmla="*/ 1026 w 1498"/>
                <a:gd name="T75" fmla="*/ 920 h 1492"/>
                <a:gd name="T76" fmla="*/ 1040 w 1498"/>
                <a:gd name="T77" fmla="*/ 950 h 1492"/>
                <a:gd name="T78" fmla="*/ 1032 w 1498"/>
                <a:gd name="T79" fmla="*/ 1010 h 1492"/>
                <a:gd name="T80" fmla="*/ 1008 w 1498"/>
                <a:gd name="T81" fmla="*/ 1102 h 1492"/>
                <a:gd name="T82" fmla="*/ 1018 w 1498"/>
                <a:gd name="T83" fmla="*/ 1154 h 1492"/>
                <a:gd name="T84" fmla="*/ 1058 w 1498"/>
                <a:gd name="T85" fmla="*/ 1168 h 1492"/>
                <a:gd name="T86" fmla="*/ 1128 w 1498"/>
                <a:gd name="T87" fmla="*/ 1156 h 1492"/>
                <a:gd name="T88" fmla="*/ 1198 w 1498"/>
                <a:gd name="T89" fmla="*/ 1134 h 1492"/>
                <a:gd name="T90" fmla="*/ 1242 w 1498"/>
                <a:gd name="T91" fmla="*/ 1142 h 1492"/>
                <a:gd name="T92" fmla="*/ 1264 w 1498"/>
                <a:gd name="T93" fmla="*/ 1170 h 1492"/>
                <a:gd name="T94" fmla="*/ 1268 w 1498"/>
                <a:gd name="T95" fmla="*/ 1204 h 1492"/>
                <a:gd name="T96" fmla="*/ 1250 w 1498"/>
                <a:gd name="T97" fmla="*/ 1270 h 1492"/>
                <a:gd name="T98" fmla="*/ 1234 w 1498"/>
                <a:gd name="T99" fmla="*/ 1344 h 1492"/>
                <a:gd name="T100" fmla="*/ 1246 w 1498"/>
                <a:gd name="T101" fmla="*/ 1386 h 1492"/>
                <a:gd name="T102" fmla="*/ 1284 w 1498"/>
                <a:gd name="T103" fmla="*/ 1402 h 1492"/>
                <a:gd name="T104" fmla="*/ 1354 w 1498"/>
                <a:gd name="T105" fmla="*/ 1382 h 1492"/>
                <a:gd name="T106" fmla="*/ 1406 w 1498"/>
                <a:gd name="T107" fmla="*/ 1362 h 1492"/>
                <a:gd name="T108" fmla="*/ 1464 w 1498"/>
                <a:gd name="T109" fmla="*/ 1368 h 1492"/>
                <a:gd name="T110" fmla="*/ 1498 w 1498"/>
                <a:gd name="T111" fmla="*/ 1402 h 1492"/>
                <a:gd name="T112" fmla="*/ 1488 w 1498"/>
                <a:gd name="T113" fmla="*/ 1462 h 149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98"/>
                <a:gd name="T172" fmla="*/ 0 h 1492"/>
                <a:gd name="T173" fmla="*/ 1498 w 1498"/>
                <a:gd name="T174" fmla="*/ 1492 h 149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98" h="1492">
                  <a:moveTo>
                    <a:pt x="0" y="22"/>
                  </a:moveTo>
                  <a:lnTo>
                    <a:pt x="24" y="12"/>
                  </a:lnTo>
                  <a:lnTo>
                    <a:pt x="56" y="2"/>
                  </a:lnTo>
                  <a:lnTo>
                    <a:pt x="72" y="0"/>
                  </a:lnTo>
                  <a:lnTo>
                    <a:pt x="92" y="0"/>
                  </a:lnTo>
                  <a:lnTo>
                    <a:pt x="108" y="6"/>
                  </a:lnTo>
                  <a:lnTo>
                    <a:pt x="120" y="18"/>
                  </a:lnTo>
                  <a:lnTo>
                    <a:pt x="128" y="30"/>
                  </a:lnTo>
                  <a:lnTo>
                    <a:pt x="132" y="48"/>
                  </a:lnTo>
                  <a:lnTo>
                    <a:pt x="132" y="68"/>
                  </a:lnTo>
                  <a:lnTo>
                    <a:pt x="130" y="88"/>
                  </a:lnTo>
                  <a:lnTo>
                    <a:pt x="120" y="112"/>
                  </a:lnTo>
                  <a:lnTo>
                    <a:pt x="110" y="142"/>
                  </a:lnTo>
                  <a:lnTo>
                    <a:pt x="102" y="166"/>
                  </a:lnTo>
                  <a:lnTo>
                    <a:pt x="96" y="194"/>
                  </a:lnTo>
                  <a:lnTo>
                    <a:pt x="96" y="214"/>
                  </a:lnTo>
                  <a:lnTo>
                    <a:pt x="100" y="234"/>
                  </a:lnTo>
                  <a:lnTo>
                    <a:pt x="112" y="250"/>
                  </a:lnTo>
                  <a:lnTo>
                    <a:pt x="120" y="256"/>
                  </a:lnTo>
                  <a:lnTo>
                    <a:pt x="130" y="262"/>
                  </a:lnTo>
                  <a:lnTo>
                    <a:pt x="156" y="266"/>
                  </a:lnTo>
                  <a:lnTo>
                    <a:pt x="152" y="266"/>
                  </a:lnTo>
                  <a:lnTo>
                    <a:pt x="176" y="264"/>
                  </a:lnTo>
                  <a:lnTo>
                    <a:pt x="206" y="254"/>
                  </a:lnTo>
                  <a:lnTo>
                    <a:pt x="234" y="248"/>
                  </a:lnTo>
                  <a:lnTo>
                    <a:pt x="262" y="240"/>
                  </a:lnTo>
                  <a:lnTo>
                    <a:pt x="284" y="236"/>
                  </a:lnTo>
                  <a:lnTo>
                    <a:pt x="308" y="234"/>
                  </a:lnTo>
                  <a:lnTo>
                    <a:pt x="330" y="240"/>
                  </a:lnTo>
                  <a:lnTo>
                    <a:pt x="348" y="250"/>
                  </a:lnTo>
                  <a:lnTo>
                    <a:pt x="354" y="262"/>
                  </a:lnTo>
                  <a:lnTo>
                    <a:pt x="356" y="272"/>
                  </a:lnTo>
                  <a:lnTo>
                    <a:pt x="356" y="284"/>
                  </a:lnTo>
                  <a:lnTo>
                    <a:pt x="358" y="296"/>
                  </a:lnTo>
                  <a:lnTo>
                    <a:pt x="352" y="322"/>
                  </a:lnTo>
                  <a:lnTo>
                    <a:pt x="342" y="352"/>
                  </a:lnTo>
                  <a:lnTo>
                    <a:pt x="336" y="372"/>
                  </a:lnTo>
                  <a:lnTo>
                    <a:pt x="328" y="392"/>
                  </a:lnTo>
                  <a:lnTo>
                    <a:pt x="322" y="422"/>
                  </a:lnTo>
                  <a:lnTo>
                    <a:pt x="324" y="446"/>
                  </a:lnTo>
                  <a:lnTo>
                    <a:pt x="328" y="460"/>
                  </a:lnTo>
                  <a:lnTo>
                    <a:pt x="334" y="472"/>
                  </a:lnTo>
                  <a:lnTo>
                    <a:pt x="346" y="482"/>
                  </a:lnTo>
                  <a:lnTo>
                    <a:pt x="360" y="488"/>
                  </a:lnTo>
                  <a:lnTo>
                    <a:pt x="376" y="492"/>
                  </a:lnTo>
                  <a:lnTo>
                    <a:pt x="396" y="488"/>
                  </a:lnTo>
                  <a:lnTo>
                    <a:pt x="420" y="482"/>
                  </a:lnTo>
                  <a:lnTo>
                    <a:pt x="452" y="470"/>
                  </a:lnTo>
                  <a:lnTo>
                    <a:pt x="480" y="460"/>
                  </a:lnTo>
                  <a:lnTo>
                    <a:pt x="494" y="458"/>
                  </a:lnTo>
                  <a:lnTo>
                    <a:pt x="508" y="456"/>
                  </a:lnTo>
                  <a:lnTo>
                    <a:pt x="524" y="456"/>
                  </a:lnTo>
                  <a:lnTo>
                    <a:pt x="532" y="456"/>
                  </a:lnTo>
                  <a:lnTo>
                    <a:pt x="548" y="458"/>
                  </a:lnTo>
                  <a:lnTo>
                    <a:pt x="562" y="462"/>
                  </a:lnTo>
                  <a:lnTo>
                    <a:pt x="574" y="470"/>
                  </a:lnTo>
                  <a:lnTo>
                    <a:pt x="580" y="480"/>
                  </a:lnTo>
                  <a:lnTo>
                    <a:pt x="586" y="496"/>
                  </a:lnTo>
                  <a:lnTo>
                    <a:pt x="588" y="518"/>
                  </a:lnTo>
                  <a:lnTo>
                    <a:pt x="580" y="546"/>
                  </a:lnTo>
                  <a:lnTo>
                    <a:pt x="568" y="590"/>
                  </a:lnTo>
                  <a:lnTo>
                    <a:pt x="558" y="620"/>
                  </a:lnTo>
                  <a:lnTo>
                    <a:pt x="554" y="642"/>
                  </a:lnTo>
                  <a:lnTo>
                    <a:pt x="552" y="658"/>
                  </a:lnTo>
                  <a:lnTo>
                    <a:pt x="552" y="682"/>
                  </a:lnTo>
                  <a:lnTo>
                    <a:pt x="556" y="692"/>
                  </a:lnTo>
                  <a:lnTo>
                    <a:pt x="562" y="702"/>
                  </a:lnTo>
                  <a:lnTo>
                    <a:pt x="576" y="712"/>
                  </a:lnTo>
                  <a:lnTo>
                    <a:pt x="592" y="718"/>
                  </a:lnTo>
                  <a:lnTo>
                    <a:pt x="608" y="716"/>
                  </a:lnTo>
                  <a:lnTo>
                    <a:pt x="628" y="714"/>
                  </a:lnTo>
                  <a:lnTo>
                    <a:pt x="646" y="708"/>
                  </a:lnTo>
                  <a:lnTo>
                    <a:pt x="666" y="702"/>
                  </a:lnTo>
                  <a:lnTo>
                    <a:pt x="688" y="694"/>
                  </a:lnTo>
                  <a:lnTo>
                    <a:pt x="718" y="684"/>
                  </a:lnTo>
                  <a:lnTo>
                    <a:pt x="744" y="680"/>
                  </a:lnTo>
                  <a:lnTo>
                    <a:pt x="764" y="682"/>
                  </a:lnTo>
                  <a:lnTo>
                    <a:pt x="780" y="686"/>
                  </a:lnTo>
                  <a:lnTo>
                    <a:pt x="790" y="690"/>
                  </a:lnTo>
                  <a:lnTo>
                    <a:pt x="800" y="694"/>
                  </a:lnTo>
                  <a:lnTo>
                    <a:pt x="806" y="702"/>
                  </a:lnTo>
                  <a:lnTo>
                    <a:pt x="812" y="716"/>
                  </a:lnTo>
                  <a:lnTo>
                    <a:pt x="816" y="734"/>
                  </a:lnTo>
                  <a:lnTo>
                    <a:pt x="816" y="744"/>
                  </a:lnTo>
                  <a:lnTo>
                    <a:pt x="812" y="758"/>
                  </a:lnTo>
                  <a:lnTo>
                    <a:pt x="802" y="794"/>
                  </a:lnTo>
                  <a:lnTo>
                    <a:pt x="790" y="824"/>
                  </a:lnTo>
                  <a:lnTo>
                    <a:pt x="784" y="844"/>
                  </a:lnTo>
                  <a:lnTo>
                    <a:pt x="778" y="860"/>
                  </a:lnTo>
                  <a:lnTo>
                    <a:pt x="776" y="884"/>
                  </a:lnTo>
                  <a:lnTo>
                    <a:pt x="778" y="898"/>
                  </a:lnTo>
                  <a:lnTo>
                    <a:pt x="778" y="904"/>
                  </a:lnTo>
                  <a:lnTo>
                    <a:pt x="782" y="910"/>
                  </a:lnTo>
                  <a:lnTo>
                    <a:pt x="784" y="918"/>
                  </a:lnTo>
                  <a:lnTo>
                    <a:pt x="788" y="926"/>
                  </a:lnTo>
                  <a:lnTo>
                    <a:pt x="796" y="930"/>
                  </a:lnTo>
                  <a:lnTo>
                    <a:pt x="804" y="936"/>
                  </a:lnTo>
                  <a:lnTo>
                    <a:pt x="812" y="940"/>
                  </a:lnTo>
                  <a:lnTo>
                    <a:pt x="822" y="942"/>
                  </a:lnTo>
                  <a:lnTo>
                    <a:pt x="828" y="944"/>
                  </a:lnTo>
                  <a:lnTo>
                    <a:pt x="840" y="944"/>
                  </a:lnTo>
                  <a:lnTo>
                    <a:pt x="858" y="942"/>
                  </a:lnTo>
                  <a:lnTo>
                    <a:pt x="884" y="936"/>
                  </a:lnTo>
                  <a:lnTo>
                    <a:pt x="914" y="924"/>
                  </a:lnTo>
                  <a:lnTo>
                    <a:pt x="940" y="914"/>
                  </a:lnTo>
                  <a:lnTo>
                    <a:pt x="956" y="910"/>
                  </a:lnTo>
                  <a:lnTo>
                    <a:pt x="974" y="908"/>
                  </a:lnTo>
                  <a:lnTo>
                    <a:pt x="994" y="910"/>
                  </a:lnTo>
                  <a:lnTo>
                    <a:pt x="1004" y="910"/>
                  </a:lnTo>
                  <a:lnTo>
                    <a:pt x="1010" y="912"/>
                  </a:lnTo>
                  <a:lnTo>
                    <a:pt x="1012" y="914"/>
                  </a:lnTo>
                  <a:lnTo>
                    <a:pt x="1008" y="912"/>
                  </a:lnTo>
                  <a:lnTo>
                    <a:pt x="1018" y="916"/>
                  </a:lnTo>
                  <a:lnTo>
                    <a:pt x="1026" y="920"/>
                  </a:lnTo>
                  <a:lnTo>
                    <a:pt x="1034" y="932"/>
                  </a:lnTo>
                  <a:lnTo>
                    <a:pt x="1038" y="940"/>
                  </a:lnTo>
                  <a:lnTo>
                    <a:pt x="1040" y="950"/>
                  </a:lnTo>
                  <a:lnTo>
                    <a:pt x="1040" y="964"/>
                  </a:lnTo>
                  <a:lnTo>
                    <a:pt x="1038" y="990"/>
                  </a:lnTo>
                  <a:lnTo>
                    <a:pt x="1032" y="1010"/>
                  </a:lnTo>
                  <a:lnTo>
                    <a:pt x="1024" y="1040"/>
                  </a:lnTo>
                  <a:lnTo>
                    <a:pt x="1012" y="1074"/>
                  </a:lnTo>
                  <a:lnTo>
                    <a:pt x="1008" y="1102"/>
                  </a:lnTo>
                  <a:lnTo>
                    <a:pt x="1006" y="1128"/>
                  </a:lnTo>
                  <a:lnTo>
                    <a:pt x="1010" y="1140"/>
                  </a:lnTo>
                  <a:lnTo>
                    <a:pt x="1018" y="1154"/>
                  </a:lnTo>
                  <a:lnTo>
                    <a:pt x="1036" y="1164"/>
                  </a:lnTo>
                  <a:lnTo>
                    <a:pt x="1052" y="1168"/>
                  </a:lnTo>
                  <a:lnTo>
                    <a:pt x="1058" y="1168"/>
                  </a:lnTo>
                  <a:lnTo>
                    <a:pt x="1082" y="1166"/>
                  </a:lnTo>
                  <a:lnTo>
                    <a:pt x="1108" y="1162"/>
                  </a:lnTo>
                  <a:lnTo>
                    <a:pt x="1128" y="1156"/>
                  </a:lnTo>
                  <a:lnTo>
                    <a:pt x="1150" y="1148"/>
                  </a:lnTo>
                  <a:lnTo>
                    <a:pt x="1174" y="1140"/>
                  </a:lnTo>
                  <a:lnTo>
                    <a:pt x="1198" y="1134"/>
                  </a:lnTo>
                  <a:lnTo>
                    <a:pt x="1222" y="1136"/>
                  </a:lnTo>
                  <a:lnTo>
                    <a:pt x="1232" y="1140"/>
                  </a:lnTo>
                  <a:lnTo>
                    <a:pt x="1242" y="1142"/>
                  </a:lnTo>
                  <a:lnTo>
                    <a:pt x="1250" y="1148"/>
                  </a:lnTo>
                  <a:lnTo>
                    <a:pt x="1258" y="1158"/>
                  </a:lnTo>
                  <a:lnTo>
                    <a:pt x="1264" y="1170"/>
                  </a:lnTo>
                  <a:lnTo>
                    <a:pt x="1268" y="1182"/>
                  </a:lnTo>
                  <a:lnTo>
                    <a:pt x="1268" y="1198"/>
                  </a:lnTo>
                  <a:lnTo>
                    <a:pt x="1268" y="1204"/>
                  </a:lnTo>
                  <a:lnTo>
                    <a:pt x="1262" y="1224"/>
                  </a:lnTo>
                  <a:lnTo>
                    <a:pt x="1258" y="1242"/>
                  </a:lnTo>
                  <a:lnTo>
                    <a:pt x="1250" y="1270"/>
                  </a:lnTo>
                  <a:lnTo>
                    <a:pt x="1242" y="1294"/>
                  </a:lnTo>
                  <a:lnTo>
                    <a:pt x="1236" y="1320"/>
                  </a:lnTo>
                  <a:lnTo>
                    <a:pt x="1234" y="1344"/>
                  </a:lnTo>
                  <a:lnTo>
                    <a:pt x="1236" y="1358"/>
                  </a:lnTo>
                  <a:lnTo>
                    <a:pt x="1238" y="1372"/>
                  </a:lnTo>
                  <a:lnTo>
                    <a:pt x="1246" y="1386"/>
                  </a:lnTo>
                  <a:lnTo>
                    <a:pt x="1258" y="1394"/>
                  </a:lnTo>
                  <a:lnTo>
                    <a:pt x="1272" y="1400"/>
                  </a:lnTo>
                  <a:lnTo>
                    <a:pt x="1284" y="1402"/>
                  </a:lnTo>
                  <a:lnTo>
                    <a:pt x="1310" y="1396"/>
                  </a:lnTo>
                  <a:lnTo>
                    <a:pt x="1334" y="1388"/>
                  </a:lnTo>
                  <a:lnTo>
                    <a:pt x="1354" y="1382"/>
                  </a:lnTo>
                  <a:lnTo>
                    <a:pt x="1370" y="1372"/>
                  </a:lnTo>
                  <a:lnTo>
                    <a:pt x="1386" y="1368"/>
                  </a:lnTo>
                  <a:lnTo>
                    <a:pt x="1406" y="1362"/>
                  </a:lnTo>
                  <a:lnTo>
                    <a:pt x="1426" y="1360"/>
                  </a:lnTo>
                  <a:lnTo>
                    <a:pt x="1440" y="1360"/>
                  </a:lnTo>
                  <a:lnTo>
                    <a:pt x="1464" y="1368"/>
                  </a:lnTo>
                  <a:lnTo>
                    <a:pt x="1486" y="1380"/>
                  </a:lnTo>
                  <a:lnTo>
                    <a:pt x="1494" y="1396"/>
                  </a:lnTo>
                  <a:lnTo>
                    <a:pt x="1498" y="1402"/>
                  </a:lnTo>
                  <a:lnTo>
                    <a:pt x="1496" y="1418"/>
                  </a:lnTo>
                  <a:lnTo>
                    <a:pt x="1494" y="1434"/>
                  </a:lnTo>
                  <a:lnTo>
                    <a:pt x="1488" y="1462"/>
                  </a:lnTo>
                  <a:lnTo>
                    <a:pt x="1482" y="1482"/>
                  </a:lnTo>
                  <a:lnTo>
                    <a:pt x="1478" y="1492"/>
                  </a:lnTo>
                </a:path>
              </a:pathLst>
            </a:custGeom>
            <a:noFill/>
            <a:ln w="38100">
              <a:solidFill>
                <a:srgbClr val="0096D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sz="1463"/>
            </a:p>
          </p:txBody>
        </p:sp>
        <p:sp>
          <p:nvSpPr>
            <p:cNvPr id="50" name="Freeform 36">
              <a:extLst>
                <a:ext uri="{FF2B5EF4-FFF2-40B4-BE49-F238E27FC236}">
                  <a16:creationId xmlns:a16="http://schemas.microsoft.com/office/drawing/2014/main" id="{07CDA767-EDAC-4E7D-A156-4E0EEC7C5563}"/>
                </a:ext>
              </a:extLst>
            </p:cNvPr>
            <p:cNvSpPr>
              <a:spLocks/>
            </p:cNvSpPr>
            <p:nvPr/>
          </p:nvSpPr>
          <p:spPr bwMode="auto">
            <a:xfrm>
              <a:off x="3420" y="2622"/>
              <a:ext cx="1492" cy="1498"/>
            </a:xfrm>
            <a:custGeom>
              <a:avLst/>
              <a:gdLst>
                <a:gd name="T0" fmla="*/ 2 w 1492"/>
                <a:gd name="T1" fmla="*/ 56 h 1498"/>
                <a:gd name="T2" fmla="*/ 6 w 1492"/>
                <a:gd name="T3" fmla="*/ 108 h 1498"/>
                <a:gd name="T4" fmla="*/ 48 w 1492"/>
                <a:gd name="T5" fmla="*/ 132 h 1498"/>
                <a:gd name="T6" fmla="*/ 112 w 1492"/>
                <a:gd name="T7" fmla="*/ 120 h 1498"/>
                <a:gd name="T8" fmla="*/ 194 w 1492"/>
                <a:gd name="T9" fmla="*/ 96 h 1498"/>
                <a:gd name="T10" fmla="*/ 250 w 1492"/>
                <a:gd name="T11" fmla="*/ 112 h 1498"/>
                <a:gd name="T12" fmla="*/ 266 w 1492"/>
                <a:gd name="T13" fmla="*/ 156 h 1498"/>
                <a:gd name="T14" fmla="*/ 254 w 1492"/>
                <a:gd name="T15" fmla="*/ 206 h 1498"/>
                <a:gd name="T16" fmla="*/ 236 w 1492"/>
                <a:gd name="T17" fmla="*/ 284 h 1498"/>
                <a:gd name="T18" fmla="*/ 250 w 1492"/>
                <a:gd name="T19" fmla="*/ 348 h 1498"/>
                <a:gd name="T20" fmla="*/ 284 w 1492"/>
                <a:gd name="T21" fmla="*/ 356 h 1498"/>
                <a:gd name="T22" fmla="*/ 352 w 1492"/>
                <a:gd name="T23" fmla="*/ 342 h 1498"/>
                <a:gd name="T24" fmla="*/ 422 w 1492"/>
                <a:gd name="T25" fmla="*/ 322 h 1498"/>
                <a:gd name="T26" fmla="*/ 472 w 1492"/>
                <a:gd name="T27" fmla="*/ 334 h 1498"/>
                <a:gd name="T28" fmla="*/ 492 w 1492"/>
                <a:gd name="T29" fmla="*/ 376 h 1498"/>
                <a:gd name="T30" fmla="*/ 470 w 1492"/>
                <a:gd name="T31" fmla="*/ 452 h 1498"/>
                <a:gd name="T32" fmla="*/ 456 w 1492"/>
                <a:gd name="T33" fmla="*/ 508 h 1498"/>
                <a:gd name="T34" fmla="*/ 458 w 1492"/>
                <a:gd name="T35" fmla="*/ 548 h 1498"/>
                <a:gd name="T36" fmla="*/ 480 w 1492"/>
                <a:gd name="T37" fmla="*/ 580 h 1498"/>
                <a:gd name="T38" fmla="*/ 546 w 1492"/>
                <a:gd name="T39" fmla="*/ 580 h 1498"/>
                <a:gd name="T40" fmla="*/ 642 w 1492"/>
                <a:gd name="T41" fmla="*/ 554 h 1498"/>
                <a:gd name="T42" fmla="*/ 692 w 1492"/>
                <a:gd name="T43" fmla="*/ 556 h 1498"/>
                <a:gd name="T44" fmla="*/ 718 w 1492"/>
                <a:gd name="T45" fmla="*/ 592 h 1498"/>
                <a:gd name="T46" fmla="*/ 708 w 1492"/>
                <a:gd name="T47" fmla="*/ 646 h 1498"/>
                <a:gd name="T48" fmla="*/ 684 w 1492"/>
                <a:gd name="T49" fmla="*/ 718 h 1498"/>
                <a:gd name="T50" fmla="*/ 686 w 1492"/>
                <a:gd name="T51" fmla="*/ 780 h 1498"/>
                <a:gd name="T52" fmla="*/ 702 w 1492"/>
                <a:gd name="T53" fmla="*/ 806 h 1498"/>
                <a:gd name="T54" fmla="*/ 744 w 1492"/>
                <a:gd name="T55" fmla="*/ 816 h 1498"/>
                <a:gd name="T56" fmla="*/ 824 w 1492"/>
                <a:gd name="T57" fmla="*/ 790 h 1498"/>
                <a:gd name="T58" fmla="*/ 884 w 1492"/>
                <a:gd name="T59" fmla="*/ 776 h 1498"/>
                <a:gd name="T60" fmla="*/ 910 w 1492"/>
                <a:gd name="T61" fmla="*/ 782 h 1498"/>
                <a:gd name="T62" fmla="*/ 930 w 1492"/>
                <a:gd name="T63" fmla="*/ 796 h 1498"/>
                <a:gd name="T64" fmla="*/ 942 w 1492"/>
                <a:gd name="T65" fmla="*/ 822 h 1498"/>
                <a:gd name="T66" fmla="*/ 942 w 1492"/>
                <a:gd name="T67" fmla="*/ 858 h 1498"/>
                <a:gd name="T68" fmla="*/ 914 w 1492"/>
                <a:gd name="T69" fmla="*/ 940 h 1498"/>
                <a:gd name="T70" fmla="*/ 910 w 1492"/>
                <a:gd name="T71" fmla="*/ 994 h 1498"/>
                <a:gd name="T72" fmla="*/ 914 w 1492"/>
                <a:gd name="T73" fmla="*/ 1012 h 1498"/>
                <a:gd name="T74" fmla="*/ 920 w 1492"/>
                <a:gd name="T75" fmla="*/ 1026 h 1498"/>
                <a:gd name="T76" fmla="*/ 950 w 1492"/>
                <a:gd name="T77" fmla="*/ 1040 h 1498"/>
                <a:gd name="T78" fmla="*/ 1010 w 1492"/>
                <a:gd name="T79" fmla="*/ 1032 h 1498"/>
                <a:gd name="T80" fmla="*/ 1102 w 1492"/>
                <a:gd name="T81" fmla="*/ 1008 h 1498"/>
                <a:gd name="T82" fmla="*/ 1154 w 1492"/>
                <a:gd name="T83" fmla="*/ 1018 h 1498"/>
                <a:gd name="T84" fmla="*/ 1168 w 1492"/>
                <a:gd name="T85" fmla="*/ 1058 h 1498"/>
                <a:gd name="T86" fmla="*/ 1156 w 1492"/>
                <a:gd name="T87" fmla="*/ 1128 h 1498"/>
                <a:gd name="T88" fmla="*/ 1134 w 1492"/>
                <a:gd name="T89" fmla="*/ 1198 h 1498"/>
                <a:gd name="T90" fmla="*/ 1142 w 1492"/>
                <a:gd name="T91" fmla="*/ 1242 h 1498"/>
                <a:gd name="T92" fmla="*/ 1170 w 1492"/>
                <a:gd name="T93" fmla="*/ 1264 h 1498"/>
                <a:gd name="T94" fmla="*/ 1204 w 1492"/>
                <a:gd name="T95" fmla="*/ 1268 h 1498"/>
                <a:gd name="T96" fmla="*/ 1270 w 1492"/>
                <a:gd name="T97" fmla="*/ 1250 h 1498"/>
                <a:gd name="T98" fmla="*/ 1344 w 1492"/>
                <a:gd name="T99" fmla="*/ 1234 h 1498"/>
                <a:gd name="T100" fmla="*/ 1386 w 1492"/>
                <a:gd name="T101" fmla="*/ 1246 h 1498"/>
                <a:gd name="T102" fmla="*/ 1402 w 1492"/>
                <a:gd name="T103" fmla="*/ 1284 h 1498"/>
                <a:gd name="T104" fmla="*/ 1382 w 1492"/>
                <a:gd name="T105" fmla="*/ 1354 h 1498"/>
                <a:gd name="T106" fmla="*/ 1362 w 1492"/>
                <a:gd name="T107" fmla="*/ 1406 h 1498"/>
                <a:gd name="T108" fmla="*/ 1368 w 1492"/>
                <a:gd name="T109" fmla="*/ 1464 h 1498"/>
                <a:gd name="T110" fmla="*/ 1402 w 1492"/>
                <a:gd name="T111" fmla="*/ 1498 h 1498"/>
                <a:gd name="T112" fmla="*/ 1462 w 1492"/>
                <a:gd name="T113" fmla="*/ 1488 h 14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92"/>
                <a:gd name="T172" fmla="*/ 0 h 1498"/>
                <a:gd name="T173" fmla="*/ 1492 w 1492"/>
                <a:gd name="T174" fmla="*/ 1498 h 14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92" h="1498">
                  <a:moveTo>
                    <a:pt x="22" y="0"/>
                  </a:moveTo>
                  <a:lnTo>
                    <a:pt x="12" y="24"/>
                  </a:lnTo>
                  <a:lnTo>
                    <a:pt x="2" y="56"/>
                  </a:lnTo>
                  <a:lnTo>
                    <a:pt x="0" y="72"/>
                  </a:lnTo>
                  <a:lnTo>
                    <a:pt x="0" y="92"/>
                  </a:lnTo>
                  <a:lnTo>
                    <a:pt x="6" y="108"/>
                  </a:lnTo>
                  <a:lnTo>
                    <a:pt x="18" y="120"/>
                  </a:lnTo>
                  <a:lnTo>
                    <a:pt x="30" y="128"/>
                  </a:lnTo>
                  <a:lnTo>
                    <a:pt x="48" y="132"/>
                  </a:lnTo>
                  <a:lnTo>
                    <a:pt x="68" y="132"/>
                  </a:lnTo>
                  <a:lnTo>
                    <a:pt x="88" y="130"/>
                  </a:lnTo>
                  <a:lnTo>
                    <a:pt x="112" y="120"/>
                  </a:lnTo>
                  <a:lnTo>
                    <a:pt x="142" y="110"/>
                  </a:lnTo>
                  <a:lnTo>
                    <a:pt x="166" y="102"/>
                  </a:lnTo>
                  <a:lnTo>
                    <a:pt x="194" y="96"/>
                  </a:lnTo>
                  <a:lnTo>
                    <a:pt x="214" y="96"/>
                  </a:lnTo>
                  <a:lnTo>
                    <a:pt x="234" y="100"/>
                  </a:lnTo>
                  <a:lnTo>
                    <a:pt x="250" y="112"/>
                  </a:lnTo>
                  <a:lnTo>
                    <a:pt x="256" y="120"/>
                  </a:lnTo>
                  <a:lnTo>
                    <a:pt x="262" y="130"/>
                  </a:lnTo>
                  <a:lnTo>
                    <a:pt x="266" y="156"/>
                  </a:lnTo>
                  <a:lnTo>
                    <a:pt x="266" y="152"/>
                  </a:lnTo>
                  <a:lnTo>
                    <a:pt x="264" y="176"/>
                  </a:lnTo>
                  <a:lnTo>
                    <a:pt x="254" y="206"/>
                  </a:lnTo>
                  <a:lnTo>
                    <a:pt x="248" y="234"/>
                  </a:lnTo>
                  <a:lnTo>
                    <a:pt x="240" y="262"/>
                  </a:lnTo>
                  <a:lnTo>
                    <a:pt x="236" y="284"/>
                  </a:lnTo>
                  <a:lnTo>
                    <a:pt x="234" y="308"/>
                  </a:lnTo>
                  <a:lnTo>
                    <a:pt x="240" y="330"/>
                  </a:lnTo>
                  <a:lnTo>
                    <a:pt x="250" y="348"/>
                  </a:lnTo>
                  <a:lnTo>
                    <a:pt x="262" y="354"/>
                  </a:lnTo>
                  <a:lnTo>
                    <a:pt x="272" y="356"/>
                  </a:lnTo>
                  <a:lnTo>
                    <a:pt x="284" y="356"/>
                  </a:lnTo>
                  <a:lnTo>
                    <a:pt x="296" y="358"/>
                  </a:lnTo>
                  <a:lnTo>
                    <a:pt x="322" y="352"/>
                  </a:lnTo>
                  <a:lnTo>
                    <a:pt x="352" y="342"/>
                  </a:lnTo>
                  <a:lnTo>
                    <a:pt x="372" y="336"/>
                  </a:lnTo>
                  <a:lnTo>
                    <a:pt x="392" y="328"/>
                  </a:lnTo>
                  <a:lnTo>
                    <a:pt x="422" y="322"/>
                  </a:lnTo>
                  <a:lnTo>
                    <a:pt x="446" y="324"/>
                  </a:lnTo>
                  <a:lnTo>
                    <a:pt x="460" y="328"/>
                  </a:lnTo>
                  <a:lnTo>
                    <a:pt x="472" y="334"/>
                  </a:lnTo>
                  <a:lnTo>
                    <a:pt x="482" y="346"/>
                  </a:lnTo>
                  <a:lnTo>
                    <a:pt x="488" y="360"/>
                  </a:lnTo>
                  <a:lnTo>
                    <a:pt x="492" y="376"/>
                  </a:lnTo>
                  <a:lnTo>
                    <a:pt x="488" y="396"/>
                  </a:lnTo>
                  <a:lnTo>
                    <a:pt x="482" y="420"/>
                  </a:lnTo>
                  <a:lnTo>
                    <a:pt x="470" y="452"/>
                  </a:lnTo>
                  <a:lnTo>
                    <a:pt x="460" y="480"/>
                  </a:lnTo>
                  <a:lnTo>
                    <a:pt x="458" y="494"/>
                  </a:lnTo>
                  <a:lnTo>
                    <a:pt x="456" y="508"/>
                  </a:lnTo>
                  <a:lnTo>
                    <a:pt x="456" y="524"/>
                  </a:lnTo>
                  <a:lnTo>
                    <a:pt x="456" y="532"/>
                  </a:lnTo>
                  <a:lnTo>
                    <a:pt x="458" y="548"/>
                  </a:lnTo>
                  <a:lnTo>
                    <a:pt x="462" y="562"/>
                  </a:lnTo>
                  <a:lnTo>
                    <a:pt x="470" y="574"/>
                  </a:lnTo>
                  <a:lnTo>
                    <a:pt x="480" y="580"/>
                  </a:lnTo>
                  <a:lnTo>
                    <a:pt x="496" y="586"/>
                  </a:lnTo>
                  <a:lnTo>
                    <a:pt x="518" y="588"/>
                  </a:lnTo>
                  <a:lnTo>
                    <a:pt x="546" y="580"/>
                  </a:lnTo>
                  <a:lnTo>
                    <a:pt x="590" y="568"/>
                  </a:lnTo>
                  <a:lnTo>
                    <a:pt x="620" y="558"/>
                  </a:lnTo>
                  <a:lnTo>
                    <a:pt x="642" y="554"/>
                  </a:lnTo>
                  <a:lnTo>
                    <a:pt x="658" y="552"/>
                  </a:lnTo>
                  <a:lnTo>
                    <a:pt x="682" y="552"/>
                  </a:lnTo>
                  <a:lnTo>
                    <a:pt x="692" y="556"/>
                  </a:lnTo>
                  <a:lnTo>
                    <a:pt x="702" y="562"/>
                  </a:lnTo>
                  <a:lnTo>
                    <a:pt x="712" y="576"/>
                  </a:lnTo>
                  <a:lnTo>
                    <a:pt x="718" y="592"/>
                  </a:lnTo>
                  <a:lnTo>
                    <a:pt x="716" y="608"/>
                  </a:lnTo>
                  <a:lnTo>
                    <a:pt x="714" y="628"/>
                  </a:lnTo>
                  <a:lnTo>
                    <a:pt x="708" y="646"/>
                  </a:lnTo>
                  <a:lnTo>
                    <a:pt x="702" y="666"/>
                  </a:lnTo>
                  <a:lnTo>
                    <a:pt x="694" y="688"/>
                  </a:lnTo>
                  <a:lnTo>
                    <a:pt x="684" y="718"/>
                  </a:lnTo>
                  <a:lnTo>
                    <a:pt x="680" y="744"/>
                  </a:lnTo>
                  <a:lnTo>
                    <a:pt x="682" y="764"/>
                  </a:lnTo>
                  <a:lnTo>
                    <a:pt x="686" y="780"/>
                  </a:lnTo>
                  <a:lnTo>
                    <a:pt x="690" y="790"/>
                  </a:lnTo>
                  <a:lnTo>
                    <a:pt x="694" y="800"/>
                  </a:lnTo>
                  <a:lnTo>
                    <a:pt x="702" y="806"/>
                  </a:lnTo>
                  <a:lnTo>
                    <a:pt x="716" y="812"/>
                  </a:lnTo>
                  <a:lnTo>
                    <a:pt x="734" y="816"/>
                  </a:lnTo>
                  <a:lnTo>
                    <a:pt x="744" y="816"/>
                  </a:lnTo>
                  <a:lnTo>
                    <a:pt x="758" y="812"/>
                  </a:lnTo>
                  <a:lnTo>
                    <a:pt x="794" y="802"/>
                  </a:lnTo>
                  <a:lnTo>
                    <a:pt x="824" y="790"/>
                  </a:lnTo>
                  <a:lnTo>
                    <a:pt x="844" y="784"/>
                  </a:lnTo>
                  <a:lnTo>
                    <a:pt x="860" y="778"/>
                  </a:lnTo>
                  <a:lnTo>
                    <a:pt x="884" y="776"/>
                  </a:lnTo>
                  <a:lnTo>
                    <a:pt x="898" y="778"/>
                  </a:lnTo>
                  <a:lnTo>
                    <a:pt x="904" y="778"/>
                  </a:lnTo>
                  <a:lnTo>
                    <a:pt x="910" y="782"/>
                  </a:lnTo>
                  <a:lnTo>
                    <a:pt x="918" y="784"/>
                  </a:lnTo>
                  <a:lnTo>
                    <a:pt x="926" y="788"/>
                  </a:lnTo>
                  <a:lnTo>
                    <a:pt x="930" y="796"/>
                  </a:lnTo>
                  <a:lnTo>
                    <a:pt x="936" y="804"/>
                  </a:lnTo>
                  <a:lnTo>
                    <a:pt x="940" y="812"/>
                  </a:lnTo>
                  <a:lnTo>
                    <a:pt x="942" y="822"/>
                  </a:lnTo>
                  <a:lnTo>
                    <a:pt x="944" y="828"/>
                  </a:lnTo>
                  <a:lnTo>
                    <a:pt x="944" y="840"/>
                  </a:lnTo>
                  <a:lnTo>
                    <a:pt x="942" y="858"/>
                  </a:lnTo>
                  <a:lnTo>
                    <a:pt x="936" y="884"/>
                  </a:lnTo>
                  <a:lnTo>
                    <a:pt x="924" y="914"/>
                  </a:lnTo>
                  <a:lnTo>
                    <a:pt x="914" y="940"/>
                  </a:lnTo>
                  <a:lnTo>
                    <a:pt x="910" y="956"/>
                  </a:lnTo>
                  <a:lnTo>
                    <a:pt x="908" y="974"/>
                  </a:lnTo>
                  <a:lnTo>
                    <a:pt x="910" y="994"/>
                  </a:lnTo>
                  <a:lnTo>
                    <a:pt x="910" y="1004"/>
                  </a:lnTo>
                  <a:lnTo>
                    <a:pt x="912" y="1010"/>
                  </a:lnTo>
                  <a:lnTo>
                    <a:pt x="914" y="1012"/>
                  </a:lnTo>
                  <a:lnTo>
                    <a:pt x="912" y="1008"/>
                  </a:lnTo>
                  <a:lnTo>
                    <a:pt x="916" y="1018"/>
                  </a:lnTo>
                  <a:lnTo>
                    <a:pt x="920" y="1026"/>
                  </a:lnTo>
                  <a:lnTo>
                    <a:pt x="932" y="1034"/>
                  </a:lnTo>
                  <a:lnTo>
                    <a:pt x="940" y="1038"/>
                  </a:lnTo>
                  <a:lnTo>
                    <a:pt x="950" y="1040"/>
                  </a:lnTo>
                  <a:lnTo>
                    <a:pt x="964" y="1040"/>
                  </a:lnTo>
                  <a:lnTo>
                    <a:pt x="990" y="1038"/>
                  </a:lnTo>
                  <a:lnTo>
                    <a:pt x="1010" y="1032"/>
                  </a:lnTo>
                  <a:lnTo>
                    <a:pt x="1040" y="1024"/>
                  </a:lnTo>
                  <a:lnTo>
                    <a:pt x="1074" y="1012"/>
                  </a:lnTo>
                  <a:lnTo>
                    <a:pt x="1102" y="1008"/>
                  </a:lnTo>
                  <a:lnTo>
                    <a:pt x="1128" y="1006"/>
                  </a:lnTo>
                  <a:lnTo>
                    <a:pt x="1140" y="1010"/>
                  </a:lnTo>
                  <a:lnTo>
                    <a:pt x="1154" y="1018"/>
                  </a:lnTo>
                  <a:lnTo>
                    <a:pt x="1164" y="1036"/>
                  </a:lnTo>
                  <a:lnTo>
                    <a:pt x="1168" y="1052"/>
                  </a:lnTo>
                  <a:lnTo>
                    <a:pt x="1168" y="1058"/>
                  </a:lnTo>
                  <a:lnTo>
                    <a:pt x="1166" y="1082"/>
                  </a:lnTo>
                  <a:lnTo>
                    <a:pt x="1162" y="1108"/>
                  </a:lnTo>
                  <a:lnTo>
                    <a:pt x="1156" y="1128"/>
                  </a:lnTo>
                  <a:lnTo>
                    <a:pt x="1148" y="1150"/>
                  </a:lnTo>
                  <a:lnTo>
                    <a:pt x="1140" y="1174"/>
                  </a:lnTo>
                  <a:lnTo>
                    <a:pt x="1134" y="1198"/>
                  </a:lnTo>
                  <a:lnTo>
                    <a:pt x="1136" y="1222"/>
                  </a:lnTo>
                  <a:lnTo>
                    <a:pt x="1140" y="1232"/>
                  </a:lnTo>
                  <a:lnTo>
                    <a:pt x="1142" y="1242"/>
                  </a:lnTo>
                  <a:lnTo>
                    <a:pt x="1148" y="1250"/>
                  </a:lnTo>
                  <a:lnTo>
                    <a:pt x="1158" y="1258"/>
                  </a:lnTo>
                  <a:lnTo>
                    <a:pt x="1170" y="1264"/>
                  </a:lnTo>
                  <a:lnTo>
                    <a:pt x="1182" y="1268"/>
                  </a:lnTo>
                  <a:lnTo>
                    <a:pt x="1198" y="1268"/>
                  </a:lnTo>
                  <a:lnTo>
                    <a:pt x="1204" y="1268"/>
                  </a:lnTo>
                  <a:lnTo>
                    <a:pt x="1224" y="1262"/>
                  </a:lnTo>
                  <a:lnTo>
                    <a:pt x="1242" y="1258"/>
                  </a:lnTo>
                  <a:lnTo>
                    <a:pt x="1270" y="1250"/>
                  </a:lnTo>
                  <a:lnTo>
                    <a:pt x="1294" y="1242"/>
                  </a:lnTo>
                  <a:lnTo>
                    <a:pt x="1320" y="1236"/>
                  </a:lnTo>
                  <a:lnTo>
                    <a:pt x="1344" y="1234"/>
                  </a:lnTo>
                  <a:lnTo>
                    <a:pt x="1358" y="1236"/>
                  </a:lnTo>
                  <a:lnTo>
                    <a:pt x="1372" y="1238"/>
                  </a:lnTo>
                  <a:lnTo>
                    <a:pt x="1386" y="1246"/>
                  </a:lnTo>
                  <a:lnTo>
                    <a:pt x="1394" y="1258"/>
                  </a:lnTo>
                  <a:lnTo>
                    <a:pt x="1400" y="1272"/>
                  </a:lnTo>
                  <a:lnTo>
                    <a:pt x="1402" y="1284"/>
                  </a:lnTo>
                  <a:lnTo>
                    <a:pt x="1396" y="1310"/>
                  </a:lnTo>
                  <a:lnTo>
                    <a:pt x="1388" y="1334"/>
                  </a:lnTo>
                  <a:lnTo>
                    <a:pt x="1382" y="1354"/>
                  </a:lnTo>
                  <a:lnTo>
                    <a:pt x="1372" y="1370"/>
                  </a:lnTo>
                  <a:lnTo>
                    <a:pt x="1368" y="1386"/>
                  </a:lnTo>
                  <a:lnTo>
                    <a:pt x="1362" y="1406"/>
                  </a:lnTo>
                  <a:lnTo>
                    <a:pt x="1360" y="1426"/>
                  </a:lnTo>
                  <a:lnTo>
                    <a:pt x="1360" y="1440"/>
                  </a:lnTo>
                  <a:lnTo>
                    <a:pt x="1368" y="1464"/>
                  </a:lnTo>
                  <a:lnTo>
                    <a:pt x="1380" y="1486"/>
                  </a:lnTo>
                  <a:lnTo>
                    <a:pt x="1396" y="1494"/>
                  </a:lnTo>
                  <a:lnTo>
                    <a:pt x="1402" y="1498"/>
                  </a:lnTo>
                  <a:lnTo>
                    <a:pt x="1418" y="1496"/>
                  </a:lnTo>
                  <a:lnTo>
                    <a:pt x="1434" y="1494"/>
                  </a:lnTo>
                  <a:lnTo>
                    <a:pt x="1462" y="1488"/>
                  </a:lnTo>
                  <a:lnTo>
                    <a:pt x="1482" y="1482"/>
                  </a:lnTo>
                  <a:lnTo>
                    <a:pt x="1492" y="1478"/>
                  </a:lnTo>
                </a:path>
              </a:pathLst>
            </a:custGeom>
            <a:noFill/>
            <a:ln w="15875">
              <a:solidFill>
                <a:srgbClr val="0096D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sz="1463"/>
            </a:p>
          </p:txBody>
        </p:sp>
      </p:grpSp>
      <p:grpSp>
        <p:nvGrpSpPr>
          <p:cNvPr id="51" name="Group 42">
            <a:extLst>
              <a:ext uri="{FF2B5EF4-FFF2-40B4-BE49-F238E27FC236}">
                <a16:creationId xmlns:a16="http://schemas.microsoft.com/office/drawing/2014/main" id="{FE8D5621-C858-4FEF-975B-6F84C53A0BDB}"/>
              </a:ext>
            </a:extLst>
          </p:cNvPr>
          <p:cNvGrpSpPr>
            <a:grpSpLocks noChangeAspect="1"/>
          </p:cNvGrpSpPr>
          <p:nvPr/>
        </p:nvGrpSpPr>
        <p:grpSpPr bwMode="auto">
          <a:xfrm flipV="1">
            <a:off x="5198148" y="4866354"/>
            <a:ext cx="544836" cy="545381"/>
            <a:chOff x="3456" y="2016"/>
            <a:chExt cx="1540" cy="1542"/>
          </a:xfrm>
        </p:grpSpPr>
        <p:sp>
          <p:nvSpPr>
            <p:cNvPr id="52" name="AutoShape 41">
              <a:extLst>
                <a:ext uri="{FF2B5EF4-FFF2-40B4-BE49-F238E27FC236}">
                  <a16:creationId xmlns:a16="http://schemas.microsoft.com/office/drawing/2014/main" id="{F11FE757-B931-4068-8214-2527C6566DA5}"/>
                </a:ext>
              </a:extLst>
            </p:cNvPr>
            <p:cNvSpPr>
              <a:spLocks noChangeAspect="1" noChangeArrowheads="1" noTextEdit="1"/>
            </p:cNvSpPr>
            <p:nvPr/>
          </p:nvSpPr>
          <p:spPr bwMode="auto">
            <a:xfrm>
              <a:off x="3456" y="2016"/>
              <a:ext cx="154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sz="1463"/>
            </a:p>
          </p:txBody>
        </p:sp>
        <p:sp>
          <p:nvSpPr>
            <p:cNvPr id="53" name="Freeform 43">
              <a:extLst>
                <a:ext uri="{FF2B5EF4-FFF2-40B4-BE49-F238E27FC236}">
                  <a16:creationId xmlns:a16="http://schemas.microsoft.com/office/drawing/2014/main" id="{2E5C7189-9A82-42FB-B63B-2F110F109946}"/>
                </a:ext>
              </a:extLst>
            </p:cNvPr>
            <p:cNvSpPr>
              <a:spLocks/>
            </p:cNvSpPr>
            <p:nvPr/>
          </p:nvSpPr>
          <p:spPr bwMode="auto">
            <a:xfrm>
              <a:off x="3468" y="2030"/>
              <a:ext cx="1494" cy="1498"/>
            </a:xfrm>
            <a:custGeom>
              <a:avLst/>
              <a:gdLst>
                <a:gd name="T0" fmla="*/ 4 w 1494"/>
                <a:gd name="T1" fmla="*/ 1440 h 1498"/>
                <a:gd name="T2" fmla="*/ 8 w 1494"/>
                <a:gd name="T3" fmla="*/ 1388 h 1498"/>
                <a:gd name="T4" fmla="*/ 48 w 1494"/>
                <a:gd name="T5" fmla="*/ 1364 h 1498"/>
                <a:gd name="T6" fmla="*/ 114 w 1494"/>
                <a:gd name="T7" fmla="*/ 1376 h 1498"/>
                <a:gd name="T8" fmla="*/ 196 w 1494"/>
                <a:gd name="T9" fmla="*/ 1402 h 1498"/>
                <a:gd name="T10" fmla="*/ 250 w 1494"/>
                <a:gd name="T11" fmla="*/ 1386 h 1498"/>
                <a:gd name="T12" fmla="*/ 268 w 1494"/>
                <a:gd name="T13" fmla="*/ 1340 h 1498"/>
                <a:gd name="T14" fmla="*/ 256 w 1494"/>
                <a:gd name="T15" fmla="*/ 1290 h 1498"/>
                <a:gd name="T16" fmla="*/ 236 w 1494"/>
                <a:gd name="T17" fmla="*/ 1214 h 1498"/>
                <a:gd name="T18" fmla="*/ 250 w 1494"/>
                <a:gd name="T19" fmla="*/ 1148 h 1498"/>
                <a:gd name="T20" fmla="*/ 286 w 1494"/>
                <a:gd name="T21" fmla="*/ 1140 h 1498"/>
                <a:gd name="T22" fmla="*/ 354 w 1494"/>
                <a:gd name="T23" fmla="*/ 1154 h 1498"/>
                <a:gd name="T24" fmla="*/ 422 w 1494"/>
                <a:gd name="T25" fmla="*/ 1174 h 1498"/>
                <a:gd name="T26" fmla="*/ 472 w 1494"/>
                <a:gd name="T27" fmla="*/ 1162 h 1498"/>
                <a:gd name="T28" fmla="*/ 492 w 1494"/>
                <a:gd name="T29" fmla="*/ 1120 h 1498"/>
                <a:gd name="T30" fmla="*/ 470 w 1494"/>
                <a:gd name="T31" fmla="*/ 1044 h 1498"/>
                <a:gd name="T32" fmla="*/ 456 w 1494"/>
                <a:gd name="T33" fmla="*/ 988 h 1498"/>
                <a:gd name="T34" fmla="*/ 460 w 1494"/>
                <a:gd name="T35" fmla="*/ 950 h 1498"/>
                <a:gd name="T36" fmla="*/ 480 w 1494"/>
                <a:gd name="T37" fmla="*/ 916 h 1498"/>
                <a:gd name="T38" fmla="*/ 548 w 1494"/>
                <a:gd name="T39" fmla="*/ 916 h 1498"/>
                <a:gd name="T40" fmla="*/ 642 w 1494"/>
                <a:gd name="T41" fmla="*/ 942 h 1498"/>
                <a:gd name="T42" fmla="*/ 694 w 1494"/>
                <a:gd name="T43" fmla="*/ 940 h 1498"/>
                <a:gd name="T44" fmla="*/ 718 w 1494"/>
                <a:gd name="T45" fmla="*/ 904 h 1498"/>
                <a:gd name="T46" fmla="*/ 710 w 1494"/>
                <a:gd name="T47" fmla="*/ 852 h 1498"/>
                <a:gd name="T48" fmla="*/ 686 w 1494"/>
                <a:gd name="T49" fmla="*/ 780 h 1498"/>
                <a:gd name="T50" fmla="*/ 686 w 1494"/>
                <a:gd name="T51" fmla="*/ 716 h 1498"/>
                <a:gd name="T52" fmla="*/ 704 w 1494"/>
                <a:gd name="T53" fmla="*/ 690 h 1498"/>
                <a:gd name="T54" fmla="*/ 746 w 1494"/>
                <a:gd name="T55" fmla="*/ 682 h 1498"/>
                <a:gd name="T56" fmla="*/ 826 w 1494"/>
                <a:gd name="T57" fmla="*/ 706 h 1498"/>
                <a:gd name="T58" fmla="*/ 884 w 1494"/>
                <a:gd name="T59" fmla="*/ 720 h 1498"/>
                <a:gd name="T60" fmla="*/ 912 w 1494"/>
                <a:gd name="T61" fmla="*/ 716 h 1498"/>
                <a:gd name="T62" fmla="*/ 932 w 1494"/>
                <a:gd name="T63" fmla="*/ 700 h 1498"/>
                <a:gd name="T64" fmla="*/ 944 w 1494"/>
                <a:gd name="T65" fmla="*/ 674 h 1498"/>
                <a:gd name="T66" fmla="*/ 944 w 1494"/>
                <a:gd name="T67" fmla="*/ 638 h 1498"/>
                <a:gd name="T68" fmla="*/ 916 w 1494"/>
                <a:gd name="T69" fmla="*/ 556 h 1498"/>
                <a:gd name="T70" fmla="*/ 910 w 1494"/>
                <a:gd name="T71" fmla="*/ 502 h 1498"/>
                <a:gd name="T72" fmla="*/ 914 w 1494"/>
                <a:gd name="T73" fmla="*/ 484 h 1498"/>
                <a:gd name="T74" fmla="*/ 920 w 1494"/>
                <a:gd name="T75" fmla="*/ 470 h 1498"/>
                <a:gd name="T76" fmla="*/ 950 w 1494"/>
                <a:gd name="T77" fmla="*/ 458 h 1498"/>
                <a:gd name="T78" fmla="*/ 1010 w 1494"/>
                <a:gd name="T79" fmla="*/ 464 h 1498"/>
                <a:gd name="T80" fmla="*/ 1102 w 1494"/>
                <a:gd name="T81" fmla="*/ 488 h 1498"/>
                <a:gd name="T82" fmla="*/ 1154 w 1494"/>
                <a:gd name="T83" fmla="*/ 480 h 1498"/>
                <a:gd name="T84" fmla="*/ 1168 w 1494"/>
                <a:gd name="T85" fmla="*/ 440 h 1498"/>
                <a:gd name="T86" fmla="*/ 1158 w 1494"/>
                <a:gd name="T87" fmla="*/ 368 h 1498"/>
                <a:gd name="T88" fmla="*/ 1134 w 1494"/>
                <a:gd name="T89" fmla="*/ 298 h 1498"/>
                <a:gd name="T90" fmla="*/ 1144 w 1494"/>
                <a:gd name="T91" fmla="*/ 256 h 1498"/>
                <a:gd name="T92" fmla="*/ 1172 w 1494"/>
                <a:gd name="T93" fmla="*/ 234 h 1498"/>
                <a:gd name="T94" fmla="*/ 1206 w 1494"/>
                <a:gd name="T95" fmla="*/ 228 h 1498"/>
                <a:gd name="T96" fmla="*/ 1270 w 1494"/>
                <a:gd name="T97" fmla="*/ 248 h 1498"/>
                <a:gd name="T98" fmla="*/ 1344 w 1494"/>
                <a:gd name="T99" fmla="*/ 262 h 1498"/>
                <a:gd name="T100" fmla="*/ 1386 w 1494"/>
                <a:gd name="T101" fmla="*/ 252 h 1498"/>
                <a:gd name="T102" fmla="*/ 1402 w 1494"/>
                <a:gd name="T103" fmla="*/ 212 h 1498"/>
                <a:gd name="T104" fmla="*/ 1382 w 1494"/>
                <a:gd name="T105" fmla="*/ 144 h 1498"/>
                <a:gd name="T106" fmla="*/ 1362 w 1494"/>
                <a:gd name="T107" fmla="*/ 90 h 1498"/>
                <a:gd name="T108" fmla="*/ 1370 w 1494"/>
                <a:gd name="T109" fmla="*/ 32 h 1498"/>
                <a:gd name="T110" fmla="*/ 1404 w 1494"/>
                <a:gd name="T111" fmla="*/ 0 h 1498"/>
                <a:gd name="T112" fmla="*/ 1462 w 1494"/>
                <a:gd name="T113" fmla="*/ 10 h 14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94"/>
                <a:gd name="T172" fmla="*/ 0 h 1498"/>
                <a:gd name="T173" fmla="*/ 1494 w 1494"/>
                <a:gd name="T174" fmla="*/ 1498 h 14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94" h="1498">
                  <a:moveTo>
                    <a:pt x="24" y="1498"/>
                  </a:moveTo>
                  <a:lnTo>
                    <a:pt x="12" y="1472"/>
                  </a:lnTo>
                  <a:lnTo>
                    <a:pt x="4" y="1440"/>
                  </a:lnTo>
                  <a:lnTo>
                    <a:pt x="0" y="1424"/>
                  </a:lnTo>
                  <a:lnTo>
                    <a:pt x="2" y="1404"/>
                  </a:lnTo>
                  <a:lnTo>
                    <a:pt x="8" y="1388"/>
                  </a:lnTo>
                  <a:lnTo>
                    <a:pt x="20" y="1378"/>
                  </a:lnTo>
                  <a:lnTo>
                    <a:pt x="30" y="1368"/>
                  </a:lnTo>
                  <a:lnTo>
                    <a:pt x="48" y="1364"/>
                  </a:lnTo>
                  <a:lnTo>
                    <a:pt x="68" y="1364"/>
                  </a:lnTo>
                  <a:lnTo>
                    <a:pt x="88" y="1368"/>
                  </a:lnTo>
                  <a:lnTo>
                    <a:pt x="114" y="1376"/>
                  </a:lnTo>
                  <a:lnTo>
                    <a:pt x="142" y="1388"/>
                  </a:lnTo>
                  <a:lnTo>
                    <a:pt x="168" y="1396"/>
                  </a:lnTo>
                  <a:lnTo>
                    <a:pt x="196" y="1402"/>
                  </a:lnTo>
                  <a:lnTo>
                    <a:pt x="214" y="1402"/>
                  </a:lnTo>
                  <a:lnTo>
                    <a:pt x="234" y="1396"/>
                  </a:lnTo>
                  <a:lnTo>
                    <a:pt x="250" y="1386"/>
                  </a:lnTo>
                  <a:lnTo>
                    <a:pt x="258" y="1376"/>
                  </a:lnTo>
                  <a:lnTo>
                    <a:pt x="264" y="1366"/>
                  </a:lnTo>
                  <a:lnTo>
                    <a:pt x="268" y="1340"/>
                  </a:lnTo>
                  <a:lnTo>
                    <a:pt x="266" y="1344"/>
                  </a:lnTo>
                  <a:lnTo>
                    <a:pt x="266" y="1320"/>
                  </a:lnTo>
                  <a:lnTo>
                    <a:pt x="256" y="1290"/>
                  </a:lnTo>
                  <a:lnTo>
                    <a:pt x="248" y="1264"/>
                  </a:lnTo>
                  <a:lnTo>
                    <a:pt x="240" y="1234"/>
                  </a:lnTo>
                  <a:lnTo>
                    <a:pt x="236" y="1214"/>
                  </a:lnTo>
                  <a:lnTo>
                    <a:pt x="236" y="1190"/>
                  </a:lnTo>
                  <a:lnTo>
                    <a:pt x="240" y="1168"/>
                  </a:lnTo>
                  <a:lnTo>
                    <a:pt x="250" y="1148"/>
                  </a:lnTo>
                  <a:lnTo>
                    <a:pt x="264" y="1142"/>
                  </a:lnTo>
                  <a:lnTo>
                    <a:pt x="272" y="1140"/>
                  </a:lnTo>
                  <a:lnTo>
                    <a:pt x="286" y="1140"/>
                  </a:lnTo>
                  <a:lnTo>
                    <a:pt x="298" y="1140"/>
                  </a:lnTo>
                  <a:lnTo>
                    <a:pt x="322" y="1144"/>
                  </a:lnTo>
                  <a:lnTo>
                    <a:pt x="354" y="1154"/>
                  </a:lnTo>
                  <a:lnTo>
                    <a:pt x="372" y="1162"/>
                  </a:lnTo>
                  <a:lnTo>
                    <a:pt x="394" y="1168"/>
                  </a:lnTo>
                  <a:lnTo>
                    <a:pt x="422" y="1174"/>
                  </a:lnTo>
                  <a:lnTo>
                    <a:pt x="446" y="1174"/>
                  </a:lnTo>
                  <a:lnTo>
                    <a:pt x="460" y="1170"/>
                  </a:lnTo>
                  <a:lnTo>
                    <a:pt x="472" y="1162"/>
                  </a:lnTo>
                  <a:lnTo>
                    <a:pt x="484" y="1150"/>
                  </a:lnTo>
                  <a:lnTo>
                    <a:pt x="490" y="1138"/>
                  </a:lnTo>
                  <a:lnTo>
                    <a:pt x="492" y="1120"/>
                  </a:lnTo>
                  <a:lnTo>
                    <a:pt x="490" y="1102"/>
                  </a:lnTo>
                  <a:lnTo>
                    <a:pt x="482" y="1078"/>
                  </a:lnTo>
                  <a:lnTo>
                    <a:pt x="470" y="1044"/>
                  </a:lnTo>
                  <a:lnTo>
                    <a:pt x="462" y="1016"/>
                  </a:lnTo>
                  <a:lnTo>
                    <a:pt x="458" y="1002"/>
                  </a:lnTo>
                  <a:lnTo>
                    <a:pt x="456" y="988"/>
                  </a:lnTo>
                  <a:lnTo>
                    <a:pt x="456" y="972"/>
                  </a:lnTo>
                  <a:lnTo>
                    <a:pt x="456" y="964"/>
                  </a:lnTo>
                  <a:lnTo>
                    <a:pt x="460" y="950"/>
                  </a:lnTo>
                  <a:lnTo>
                    <a:pt x="464" y="934"/>
                  </a:lnTo>
                  <a:lnTo>
                    <a:pt x="472" y="924"/>
                  </a:lnTo>
                  <a:lnTo>
                    <a:pt x="480" y="916"/>
                  </a:lnTo>
                  <a:lnTo>
                    <a:pt x="496" y="912"/>
                  </a:lnTo>
                  <a:lnTo>
                    <a:pt x="518" y="910"/>
                  </a:lnTo>
                  <a:lnTo>
                    <a:pt x="548" y="916"/>
                  </a:lnTo>
                  <a:lnTo>
                    <a:pt x="592" y="928"/>
                  </a:lnTo>
                  <a:lnTo>
                    <a:pt x="620" y="938"/>
                  </a:lnTo>
                  <a:lnTo>
                    <a:pt x="642" y="942"/>
                  </a:lnTo>
                  <a:lnTo>
                    <a:pt x="658" y="944"/>
                  </a:lnTo>
                  <a:lnTo>
                    <a:pt x="682" y="944"/>
                  </a:lnTo>
                  <a:lnTo>
                    <a:pt x="694" y="940"/>
                  </a:lnTo>
                  <a:lnTo>
                    <a:pt x="704" y="934"/>
                  </a:lnTo>
                  <a:lnTo>
                    <a:pt x="714" y="920"/>
                  </a:lnTo>
                  <a:lnTo>
                    <a:pt x="718" y="904"/>
                  </a:lnTo>
                  <a:lnTo>
                    <a:pt x="718" y="888"/>
                  </a:lnTo>
                  <a:lnTo>
                    <a:pt x="714" y="870"/>
                  </a:lnTo>
                  <a:lnTo>
                    <a:pt x="710" y="852"/>
                  </a:lnTo>
                  <a:lnTo>
                    <a:pt x="702" y="830"/>
                  </a:lnTo>
                  <a:lnTo>
                    <a:pt x="694" y="808"/>
                  </a:lnTo>
                  <a:lnTo>
                    <a:pt x="686" y="780"/>
                  </a:lnTo>
                  <a:lnTo>
                    <a:pt x="680" y="752"/>
                  </a:lnTo>
                  <a:lnTo>
                    <a:pt x="682" y="732"/>
                  </a:lnTo>
                  <a:lnTo>
                    <a:pt x="686" y="716"/>
                  </a:lnTo>
                  <a:lnTo>
                    <a:pt x="690" y="708"/>
                  </a:lnTo>
                  <a:lnTo>
                    <a:pt x="696" y="698"/>
                  </a:lnTo>
                  <a:lnTo>
                    <a:pt x="704" y="690"/>
                  </a:lnTo>
                  <a:lnTo>
                    <a:pt x="718" y="684"/>
                  </a:lnTo>
                  <a:lnTo>
                    <a:pt x="734" y="682"/>
                  </a:lnTo>
                  <a:lnTo>
                    <a:pt x="746" y="682"/>
                  </a:lnTo>
                  <a:lnTo>
                    <a:pt x="760" y="684"/>
                  </a:lnTo>
                  <a:lnTo>
                    <a:pt x="794" y="694"/>
                  </a:lnTo>
                  <a:lnTo>
                    <a:pt x="826" y="706"/>
                  </a:lnTo>
                  <a:lnTo>
                    <a:pt x="844" y="714"/>
                  </a:lnTo>
                  <a:lnTo>
                    <a:pt x="862" y="718"/>
                  </a:lnTo>
                  <a:lnTo>
                    <a:pt x="884" y="720"/>
                  </a:lnTo>
                  <a:lnTo>
                    <a:pt x="898" y="720"/>
                  </a:lnTo>
                  <a:lnTo>
                    <a:pt x="904" y="718"/>
                  </a:lnTo>
                  <a:lnTo>
                    <a:pt x="912" y="716"/>
                  </a:lnTo>
                  <a:lnTo>
                    <a:pt x="920" y="712"/>
                  </a:lnTo>
                  <a:lnTo>
                    <a:pt x="926" y="708"/>
                  </a:lnTo>
                  <a:lnTo>
                    <a:pt x="932" y="700"/>
                  </a:lnTo>
                  <a:lnTo>
                    <a:pt x="936" y="694"/>
                  </a:lnTo>
                  <a:lnTo>
                    <a:pt x="940" y="684"/>
                  </a:lnTo>
                  <a:lnTo>
                    <a:pt x="944" y="674"/>
                  </a:lnTo>
                  <a:lnTo>
                    <a:pt x="944" y="668"/>
                  </a:lnTo>
                  <a:lnTo>
                    <a:pt x="946" y="656"/>
                  </a:lnTo>
                  <a:lnTo>
                    <a:pt x="944" y="638"/>
                  </a:lnTo>
                  <a:lnTo>
                    <a:pt x="936" y="612"/>
                  </a:lnTo>
                  <a:lnTo>
                    <a:pt x="924" y="582"/>
                  </a:lnTo>
                  <a:lnTo>
                    <a:pt x="916" y="556"/>
                  </a:lnTo>
                  <a:lnTo>
                    <a:pt x="912" y="540"/>
                  </a:lnTo>
                  <a:lnTo>
                    <a:pt x="908" y="522"/>
                  </a:lnTo>
                  <a:lnTo>
                    <a:pt x="910" y="502"/>
                  </a:lnTo>
                  <a:lnTo>
                    <a:pt x="912" y="492"/>
                  </a:lnTo>
                  <a:lnTo>
                    <a:pt x="914" y="486"/>
                  </a:lnTo>
                  <a:lnTo>
                    <a:pt x="914" y="484"/>
                  </a:lnTo>
                  <a:lnTo>
                    <a:pt x="912" y="488"/>
                  </a:lnTo>
                  <a:lnTo>
                    <a:pt x="916" y="478"/>
                  </a:lnTo>
                  <a:lnTo>
                    <a:pt x="920" y="470"/>
                  </a:lnTo>
                  <a:lnTo>
                    <a:pt x="932" y="464"/>
                  </a:lnTo>
                  <a:lnTo>
                    <a:pt x="942" y="460"/>
                  </a:lnTo>
                  <a:lnTo>
                    <a:pt x="950" y="458"/>
                  </a:lnTo>
                  <a:lnTo>
                    <a:pt x="966" y="456"/>
                  </a:lnTo>
                  <a:lnTo>
                    <a:pt x="990" y="460"/>
                  </a:lnTo>
                  <a:lnTo>
                    <a:pt x="1010" y="464"/>
                  </a:lnTo>
                  <a:lnTo>
                    <a:pt x="1042" y="474"/>
                  </a:lnTo>
                  <a:lnTo>
                    <a:pt x="1076" y="484"/>
                  </a:lnTo>
                  <a:lnTo>
                    <a:pt x="1102" y="488"/>
                  </a:lnTo>
                  <a:lnTo>
                    <a:pt x="1130" y="492"/>
                  </a:lnTo>
                  <a:lnTo>
                    <a:pt x="1142" y="486"/>
                  </a:lnTo>
                  <a:lnTo>
                    <a:pt x="1154" y="480"/>
                  </a:lnTo>
                  <a:lnTo>
                    <a:pt x="1166" y="462"/>
                  </a:lnTo>
                  <a:lnTo>
                    <a:pt x="1168" y="446"/>
                  </a:lnTo>
                  <a:lnTo>
                    <a:pt x="1168" y="440"/>
                  </a:lnTo>
                  <a:lnTo>
                    <a:pt x="1168" y="416"/>
                  </a:lnTo>
                  <a:lnTo>
                    <a:pt x="1164" y="388"/>
                  </a:lnTo>
                  <a:lnTo>
                    <a:pt x="1158" y="368"/>
                  </a:lnTo>
                  <a:lnTo>
                    <a:pt x="1150" y="346"/>
                  </a:lnTo>
                  <a:lnTo>
                    <a:pt x="1140" y="322"/>
                  </a:lnTo>
                  <a:lnTo>
                    <a:pt x="1134" y="298"/>
                  </a:lnTo>
                  <a:lnTo>
                    <a:pt x="1138" y="274"/>
                  </a:lnTo>
                  <a:lnTo>
                    <a:pt x="1140" y="264"/>
                  </a:lnTo>
                  <a:lnTo>
                    <a:pt x="1144" y="256"/>
                  </a:lnTo>
                  <a:lnTo>
                    <a:pt x="1150" y="246"/>
                  </a:lnTo>
                  <a:lnTo>
                    <a:pt x="1160" y="238"/>
                  </a:lnTo>
                  <a:lnTo>
                    <a:pt x="1172" y="234"/>
                  </a:lnTo>
                  <a:lnTo>
                    <a:pt x="1184" y="230"/>
                  </a:lnTo>
                  <a:lnTo>
                    <a:pt x="1198" y="228"/>
                  </a:lnTo>
                  <a:lnTo>
                    <a:pt x="1206" y="228"/>
                  </a:lnTo>
                  <a:lnTo>
                    <a:pt x="1224" y="234"/>
                  </a:lnTo>
                  <a:lnTo>
                    <a:pt x="1244" y="238"/>
                  </a:lnTo>
                  <a:lnTo>
                    <a:pt x="1270" y="248"/>
                  </a:lnTo>
                  <a:lnTo>
                    <a:pt x="1294" y="254"/>
                  </a:lnTo>
                  <a:lnTo>
                    <a:pt x="1320" y="260"/>
                  </a:lnTo>
                  <a:lnTo>
                    <a:pt x="1344" y="262"/>
                  </a:lnTo>
                  <a:lnTo>
                    <a:pt x="1360" y="262"/>
                  </a:lnTo>
                  <a:lnTo>
                    <a:pt x="1374" y="260"/>
                  </a:lnTo>
                  <a:lnTo>
                    <a:pt x="1386" y="252"/>
                  </a:lnTo>
                  <a:lnTo>
                    <a:pt x="1396" y="238"/>
                  </a:lnTo>
                  <a:lnTo>
                    <a:pt x="1400" y="226"/>
                  </a:lnTo>
                  <a:lnTo>
                    <a:pt x="1402" y="212"/>
                  </a:lnTo>
                  <a:lnTo>
                    <a:pt x="1398" y="188"/>
                  </a:lnTo>
                  <a:lnTo>
                    <a:pt x="1390" y="162"/>
                  </a:lnTo>
                  <a:lnTo>
                    <a:pt x="1382" y="144"/>
                  </a:lnTo>
                  <a:lnTo>
                    <a:pt x="1374" y="126"/>
                  </a:lnTo>
                  <a:lnTo>
                    <a:pt x="1368" y="110"/>
                  </a:lnTo>
                  <a:lnTo>
                    <a:pt x="1362" y="90"/>
                  </a:lnTo>
                  <a:lnTo>
                    <a:pt x="1360" y="72"/>
                  </a:lnTo>
                  <a:lnTo>
                    <a:pt x="1362" y="58"/>
                  </a:lnTo>
                  <a:lnTo>
                    <a:pt x="1370" y="32"/>
                  </a:lnTo>
                  <a:lnTo>
                    <a:pt x="1382" y="10"/>
                  </a:lnTo>
                  <a:lnTo>
                    <a:pt x="1396" y="4"/>
                  </a:lnTo>
                  <a:lnTo>
                    <a:pt x="1404" y="0"/>
                  </a:lnTo>
                  <a:lnTo>
                    <a:pt x="1418" y="0"/>
                  </a:lnTo>
                  <a:lnTo>
                    <a:pt x="1434" y="2"/>
                  </a:lnTo>
                  <a:lnTo>
                    <a:pt x="1462" y="10"/>
                  </a:lnTo>
                  <a:lnTo>
                    <a:pt x="1482" y="16"/>
                  </a:lnTo>
                  <a:lnTo>
                    <a:pt x="1494" y="18"/>
                  </a:lnTo>
                </a:path>
              </a:pathLst>
            </a:custGeom>
            <a:noFill/>
            <a:ln w="38100">
              <a:solidFill>
                <a:srgbClr val="0096D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sz="1463"/>
            </a:p>
          </p:txBody>
        </p:sp>
        <p:sp>
          <p:nvSpPr>
            <p:cNvPr id="54" name="Freeform 44">
              <a:extLst>
                <a:ext uri="{FF2B5EF4-FFF2-40B4-BE49-F238E27FC236}">
                  <a16:creationId xmlns:a16="http://schemas.microsoft.com/office/drawing/2014/main" id="{D43DCF9D-5B51-450D-AD83-1D0ECC41AA47}"/>
                </a:ext>
              </a:extLst>
            </p:cNvPr>
            <p:cNvSpPr>
              <a:spLocks/>
            </p:cNvSpPr>
            <p:nvPr/>
          </p:nvSpPr>
          <p:spPr bwMode="auto">
            <a:xfrm>
              <a:off x="3484" y="2050"/>
              <a:ext cx="1498" cy="1494"/>
            </a:xfrm>
            <a:custGeom>
              <a:avLst/>
              <a:gdLst>
                <a:gd name="T0" fmla="*/ 56 w 1498"/>
                <a:gd name="T1" fmla="*/ 1490 h 1494"/>
                <a:gd name="T2" fmla="*/ 110 w 1498"/>
                <a:gd name="T3" fmla="*/ 1486 h 1494"/>
                <a:gd name="T4" fmla="*/ 134 w 1498"/>
                <a:gd name="T5" fmla="*/ 1444 h 1494"/>
                <a:gd name="T6" fmla="*/ 122 w 1498"/>
                <a:gd name="T7" fmla="*/ 1380 h 1494"/>
                <a:gd name="T8" fmla="*/ 96 w 1498"/>
                <a:gd name="T9" fmla="*/ 1298 h 1494"/>
                <a:gd name="T10" fmla="*/ 112 w 1498"/>
                <a:gd name="T11" fmla="*/ 1242 h 1494"/>
                <a:gd name="T12" fmla="*/ 158 w 1498"/>
                <a:gd name="T13" fmla="*/ 1226 h 1494"/>
                <a:gd name="T14" fmla="*/ 208 w 1498"/>
                <a:gd name="T15" fmla="*/ 1238 h 1494"/>
                <a:gd name="T16" fmla="*/ 284 w 1498"/>
                <a:gd name="T17" fmla="*/ 1256 h 1494"/>
                <a:gd name="T18" fmla="*/ 350 w 1498"/>
                <a:gd name="T19" fmla="*/ 1242 h 1494"/>
                <a:gd name="T20" fmla="*/ 358 w 1498"/>
                <a:gd name="T21" fmla="*/ 1208 h 1494"/>
                <a:gd name="T22" fmla="*/ 344 w 1498"/>
                <a:gd name="T23" fmla="*/ 1140 h 1494"/>
                <a:gd name="T24" fmla="*/ 322 w 1498"/>
                <a:gd name="T25" fmla="*/ 1072 h 1494"/>
                <a:gd name="T26" fmla="*/ 334 w 1498"/>
                <a:gd name="T27" fmla="*/ 1022 h 1494"/>
                <a:gd name="T28" fmla="*/ 376 w 1498"/>
                <a:gd name="T29" fmla="*/ 1002 h 1494"/>
                <a:gd name="T30" fmla="*/ 454 w 1498"/>
                <a:gd name="T31" fmla="*/ 1022 h 1494"/>
                <a:gd name="T32" fmla="*/ 510 w 1498"/>
                <a:gd name="T33" fmla="*/ 1038 h 1494"/>
                <a:gd name="T34" fmla="*/ 548 w 1498"/>
                <a:gd name="T35" fmla="*/ 1034 h 1494"/>
                <a:gd name="T36" fmla="*/ 580 w 1498"/>
                <a:gd name="T37" fmla="*/ 1012 h 1494"/>
                <a:gd name="T38" fmla="*/ 582 w 1498"/>
                <a:gd name="T39" fmla="*/ 946 h 1494"/>
                <a:gd name="T40" fmla="*/ 556 w 1498"/>
                <a:gd name="T41" fmla="*/ 852 h 1494"/>
                <a:gd name="T42" fmla="*/ 558 w 1498"/>
                <a:gd name="T43" fmla="*/ 800 h 1494"/>
                <a:gd name="T44" fmla="*/ 594 w 1498"/>
                <a:gd name="T45" fmla="*/ 776 h 1494"/>
                <a:gd name="T46" fmla="*/ 646 w 1498"/>
                <a:gd name="T47" fmla="*/ 784 h 1494"/>
                <a:gd name="T48" fmla="*/ 718 w 1498"/>
                <a:gd name="T49" fmla="*/ 808 h 1494"/>
                <a:gd name="T50" fmla="*/ 782 w 1498"/>
                <a:gd name="T51" fmla="*/ 808 h 1494"/>
                <a:gd name="T52" fmla="*/ 808 w 1498"/>
                <a:gd name="T53" fmla="*/ 790 h 1494"/>
                <a:gd name="T54" fmla="*/ 816 w 1498"/>
                <a:gd name="T55" fmla="*/ 748 h 1494"/>
                <a:gd name="T56" fmla="*/ 790 w 1498"/>
                <a:gd name="T57" fmla="*/ 668 h 1494"/>
                <a:gd name="T58" fmla="*/ 776 w 1498"/>
                <a:gd name="T59" fmla="*/ 610 h 1494"/>
                <a:gd name="T60" fmla="*/ 782 w 1498"/>
                <a:gd name="T61" fmla="*/ 582 h 1494"/>
                <a:gd name="T62" fmla="*/ 798 w 1498"/>
                <a:gd name="T63" fmla="*/ 562 h 1494"/>
                <a:gd name="T64" fmla="*/ 824 w 1498"/>
                <a:gd name="T65" fmla="*/ 550 h 1494"/>
                <a:gd name="T66" fmla="*/ 858 w 1498"/>
                <a:gd name="T67" fmla="*/ 550 h 1494"/>
                <a:gd name="T68" fmla="*/ 940 w 1498"/>
                <a:gd name="T69" fmla="*/ 578 h 1494"/>
                <a:gd name="T70" fmla="*/ 996 w 1498"/>
                <a:gd name="T71" fmla="*/ 584 h 1494"/>
                <a:gd name="T72" fmla="*/ 1014 w 1498"/>
                <a:gd name="T73" fmla="*/ 578 h 1494"/>
                <a:gd name="T74" fmla="*/ 1028 w 1498"/>
                <a:gd name="T75" fmla="*/ 572 h 1494"/>
                <a:gd name="T76" fmla="*/ 1040 w 1498"/>
                <a:gd name="T77" fmla="*/ 542 h 1494"/>
                <a:gd name="T78" fmla="*/ 1032 w 1498"/>
                <a:gd name="T79" fmla="*/ 484 h 1494"/>
                <a:gd name="T80" fmla="*/ 1008 w 1498"/>
                <a:gd name="T81" fmla="*/ 392 h 1494"/>
                <a:gd name="T82" fmla="*/ 1018 w 1498"/>
                <a:gd name="T83" fmla="*/ 340 h 1494"/>
                <a:gd name="T84" fmla="*/ 1058 w 1498"/>
                <a:gd name="T85" fmla="*/ 324 h 1494"/>
                <a:gd name="T86" fmla="*/ 1128 w 1498"/>
                <a:gd name="T87" fmla="*/ 336 h 1494"/>
                <a:gd name="T88" fmla="*/ 1200 w 1498"/>
                <a:gd name="T89" fmla="*/ 358 h 1494"/>
                <a:gd name="T90" fmla="*/ 1242 w 1498"/>
                <a:gd name="T91" fmla="*/ 350 h 1494"/>
                <a:gd name="T92" fmla="*/ 1264 w 1498"/>
                <a:gd name="T93" fmla="*/ 322 h 1494"/>
                <a:gd name="T94" fmla="*/ 1268 w 1498"/>
                <a:gd name="T95" fmla="*/ 288 h 1494"/>
                <a:gd name="T96" fmla="*/ 1250 w 1498"/>
                <a:gd name="T97" fmla="*/ 224 h 1494"/>
                <a:gd name="T98" fmla="*/ 1236 w 1498"/>
                <a:gd name="T99" fmla="*/ 148 h 1494"/>
                <a:gd name="T100" fmla="*/ 1246 w 1498"/>
                <a:gd name="T101" fmla="*/ 108 h 1494"/>
                <a:gd name="T102" fmla="*/ 1286 w 1498"/>
                <a:gd name="T103" fmla="*/ 92 h 1494"/>
                <a:gd name="T104" fmla="*/ 1354 w 1498"/>
                <a:gd name="T105" fmla="*/ 112 h 1494"/>
                <a:gd name="T106" fmla="*/ 1408 w 1498"/>
                <a:gd name="T107" fmla="*/ 132 h 1494"/>
                <a:gd name="T108" fmla="*/ 1466 w 1498"/>
                <a:gd name="T109" fmla="*/ 124 h 1494"/>
                <a:gd name="T110" fmla="*/ 1498 w 1498"/>
                <a:gd name="T111" fmla="*/ 90 h 1494"/>
                <a:gd name="T112" fmla="*/ 1488 w 1498"/>
                <a:gd name="T113" fmla="*/ 30 h 149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98"/>
                <a:gd name="T172" fmla="*/ 0 h 1494"/>
                <a:gd name="T173" fmla="*/ 1498 w 1498"/>
                <a:gd name="T174" fmla="*/ 1494 h 149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98" h="1494">
                  <a:moveTo>
                    <a:pt x="0" y="1470"/>
                  </a:moveTo>
                  <a:lnTo>
                    <a:pt x="26" y="1480"/>
                  </a:lnTo>
                  <a:lnTo>
                    <a:pt x="56" y="1490"/>
                  </a:lnTo>
                  <a:lnTo>
                    <a:pt x="74" y="1494"/>
                  </a:lnTo>
                  <a:lnTo>
                    <a:pt x="94" y="1492"/>
                  </a:lnTo>
                  <a:lnTo>
                    <a:pt x="110" y="1486"/>
                  </a:lnTo>
                  <a:lnTo>
                    <a:pt x="120" y="1474"/>
                  </a:lnTo>
                  <a:lnTo>
                    <a:pt x="130" y="1464"/>
                  </a:lnTo>
                  <a:lnTo>
                    <a:pt x="134" y="1444"/>
                  </a:lnTo>
                  <a:lnTo>
                    <a:pt x="134" y="1426"/>
                  </a:lnTo>
                  <a:lnTo>
                    <a:pt x="130" y="1406"/>
                  </a:lnTo>
                  <a:lnTo>
                    <a:pt x="122" y="1380"/>
                  </a:lnTo>
                  <a:lnTo>
                    <a:pt x="110" y="1352"/>
                  </a:lnTo>
                  <a:lnTo>
                    <a:pt x="102" y="1326"/>
                  </a:lnTo>
                  <a:lnTo>
                    <a:pt x="96" y="1298"/>
                  </a:lnTo>
                  <a:lnTo>
                    <a:pt x="96" y="1280"/>
                  </a:lnTo>
                  <a:lnTo>
                    <a:pt x="100" y="1260"/>
                  </a:lnTo>
                  <a:lnTo>
                    <a:pt x="112" y="1242"/>
                  </a:lnTo>
                  <a:lnTo>
                    <a:pt x="122" y="1236"/>
                  </a:lnTo>
                  <a:lnTo>
                    <a:pt x="132" y="1230"/>
                  </a:lnTo>
                  <a:lnTo>
                    <a:pt x="158" y="1226"/>
                  </a:lnTo>
                  <a:lnTo>
                    <a:pt x="154" y="1228"/>
                  </a:lnTo>
                  <a:lnTo>
                    <a:pt x="178" y="1228"/>
                  </a:lnTo>
                  <a:lnTo>
                    <a:pt x="208" y="1238"/>
                  </a:lnTo>
                  <a:lnTo>
                    <a:pt x="234" y="1244"/>
                  </a:lnTo>
                  <a:lnTo>
                    <a:pt x="262" y="1254"/>
                  </a:lnTo>
                  <a:lnTo>
                    <a:pt x="284" y="1256"/>
                  </a:lnTo>
                  <a:lnTo>
                    <a:pt x="308" y="1258"/>
                  </a:lnTo>
                  <a:lnTo>
                    <a:pt x="330" y="1254"/>
                  </a:lnTo>
                  <a:lnTo>
                    <a:pt x="350" y="1242"/>
                  </a:lnTo>
                  <a:lnTo>
                    <a:pt x="356" y="1230"/>
                  </a:lnTo>
                  <a:lnTo>
                    <a:pt x="356" y="1222"/>
                  </a:lnTo>
                  <a:lnTo>
                    <a:pt x="358" y="1208"/>
                  </a:lnTo>
                  <a:lnTo>
                    <a:pt x="358" y="1196"/>
                  </a:lnTo>
                  <a:lnTo>
                    <a:pt x="354" y="1172"/>
                  </a:lnTo>
                  <a:lnTo>
                    <a:pt x="344" y="1140"/>
                  </a:lnTo>
                  <a:lnTo>
                    <a:pt x="336" y="1120"/>
                  </a:lnTo>
                  <a:lnTo>
                    <a:pt x="330" y="1100"/>
                  </a:lnTo>
                  <a:lnTo>
                    <a:pt x="322" y="1072"/>
                  </a:lnTo>
                  <a:lnTo>
                    <a:pt x="324" y="1048"/>
                  </a:lnTo>
                  <a:lnTo>
                    <a:pt x="328" y="1034"/>
                  </a:lnTo>
                  <a:lnTo>
                    <a:pt x="334" y="1022"/>
                  </a:lnTo>
                  <a:lnTo>
                    <a:pt x="348" y="1010"/>
                  </a:lnTo>
                  <a:lnTo>
                    <a:pt x="360" y="1004"/>
                  </a:lnTo>
                  <a:lnTo>
                    <a:pt x="376" y="1002"/>
                  </a:lnTo>
                  <a:lnTo>
                    <a:pt x="396" y="1004"/>
                  </a:lnTo>
                  <a:lnTo>
                    <a:pt x="420" y="1010"/>
                  </a:lnTo>
                  <a:lnTo>
                    <a:pt x="454" y="1022"/>
                  </a:lnTo>
                  <a:lnTo>
                    <a:pt x="482" y="1032"/>
                  </a:lnTo>
                  <a:lnTo>
                    <a:pt x="496" y="1034"/>
                  </a:lnTo>
                  <a:lnTo>
                    <a:pt x="510" y="1038"/>
                  </a:lnTo>
                  <a:lnTo>
                    <a:pt x="526" y="1038"/>
                  </a:lnTo>
                  <a:lnTo>
                    <a:pt x="532" y="1036"/>
                  </a:lnTo>
                  <a:lnTo>
                    <a:pt x="548" y="1034"/>
                  </a:lnTo>
                  <a:lnTo>
                    <a:pt x="564" y="1030"/>
                  </a:lnTo>
                  <a:lnTo>
                    <a:pt x="574" y="1022"/>
                  </a:lnTo>
                  <a:lnTo>
                    <a:pt x="580" y="1012"/>
                  </a:lnTo>
                  <a:lnTo>
                    <a:pt x="586" y="998"/>
                  </a:lnTo>
                  <a:lnTo>
                    <a:pt x="588" y="976"/>
                  </a:lnTo>
                  <a:lnTo>
                    <a:pt x="582" y="946"/>
                  </a:lnTo>
                  <a:lnTo>
                    <a:pt x="568" y="902"/>
                  </a:lnTo>
                  <a:lnTo>
                    <a:pt x="560" y="872"/>
                  </a:lnTo>
                  <a:lnTo>
                    <a:pt x="556" y="852"/>
                  </a:lnTo>
                  <a:lnTo>
                    <a:pt x="554" y="836"/>
                  </a:lnTo>
                  <a:lnTo>
                    <a:pt x="554" y="810"/>
                  </a:lnTo>
                  <a:lnTo>
                    <a:pt x="558" y="800"/>
                  </a:lnTo>
                  <a:lnTo>
                    <a:pt x="564" y="790"/>
                  </a:lnTo>
                  <a:lnTo>
                    <a:pt x="578" y="780"/>
                  </a:lnTo>
                  <a:lnTo>
                    <a:pt x="594" y="776"/>
                  </a:lnTo>
                  <a:lnTo>
                    <a:pt x="610" y="776"/>
                  </a:lnTo>
                  <a:lnTo>
                    <a:pt x="628" y="778"/>
                  </a:lnTo>
                  <a:lnTo>
                    <a:pt x="646" y="784"/>
                  </a:lnTo>
                  <a:lnTo>
                    <a:pt x="668" y="792"/>
                  </a:lnTo>
                  <a:lnTo>
                    <a:pt x="690" y="800"/>
                  </a:lnTo>
                  <a:lnTo>
                    <a:pt x="718" y="808"/>
                  </a:lnTo>
                  <a:lnTo>
                    <a:pt x="746" y="812"/>
                  </a:lnTo>
                  <a:lnTo>
                    <a:pt x="766" y="812"/>
                  </a:lnTo>
                  <a:lnTo>
                    <a:pt x="782" y="808"/>
                  </a:lnTo>
                  <a:lnTo>
                    <a:pt x="790" y="804"/>
                  </a:lnTo>
                  <a:lnTo>
                    <a:pt x="800" y="798"/>
                  </a:lnTo>
                  <a:lnTo>
                    <a:pt x="808" y="790"/>
                  </a:lnTo>
                  <a:lnTo>
                    <a:pt x="814" y="776"/>
                  </a:lnTo>
                  <a:lnTo>
                    <a:pt x="816" y="760"/>
                  </a:lnTo>
                  <a:lnTo>
                    <a:pt x="816" y="748"/>
                  </a:lnTo>
                  <a:lnTo>
                    <a:pt x="812" y="734"/>
                  </a:lnTo>
                  <a:lnTo>
                    <a:pt x="802" y="698"/>
                  </a:lnTo>
                  <a:lnTo>
                    <a:pt x="790" y="668"/>
                  </a:lnTo>
                  <a:lnTo>
                    <a:pt x="784" y="650"/>
                  </a:lnTo>
                  <a:lnTo>
                    <a:pt x="780" y="632"/>
                  </a:lnTo>
                  <a:lnTo>
                    <a:pt x="776" y="610"/>
                  </a:lnTo>
                  <a:lnTo>
                    <a:pt x="778" y="594"/>
                  </a:lnTo>
                  <a:lnTo>
                    <a:pt x="780" y="590"/>
                  </a:lnTo>
                  <a:lnTo>
                    <a:pt x="782" y="582"/>
                  </a:lnTo>
                  <a:lnTo>
                    <a:pt x="786" y="574"/>
                  </a:lnTo>
                  <a:lnTo>
                    <a:pt x="788" y="568"/>
                  </a:lnTo>
                  <a:lnTo>
                    <a:pt x="798" y="562"/>
                  </a:lnTo>
                  <a:lnTo>
                    <a:pt x="804" y="558"/>
                  </a:lnTo>
                  <a:lnTo>
                    <a:pt x="814" y="552"/>
                  </a:lnTo>
                  <a:lnTo>
                    <a:pt x="824" y="550"/>
                  </a:lnTo>
                  <a:lnTo>
                    <a:pt x="830" y="550"/>
                  </a:lnTo>
                  <a:lnTo>
                    <a:pt x="842" y="548"/>
                  </a:lnTo>
                  <a:lnTo>
                    <a:pt x="858" y="550"/>
                  </a:lnTo>
                  <a:lnTo>
                    <a:pt x="886" y="556"/>
                  </a:lnTo>
                  <a:lnTo>
                    <a:pt x="916" y="570"/>
                  </a:lnTo>
                  <a:lnTo>
                    <a:pt x="940" y="578"/>
                  </a:lnTo>
                  <a:lnTo>
                    <a:pt x="958" y="582"/>
                  </a:lnTo>
                  <a:lnTo>
                    <a:pt x="974" y="586"/>
                  </a:lnTo>
                  <a:lnTo>
                    <a:pt x="996" y="584"/>
                  </a:lnTo>
                  <a:lnTo>
                    <a:pt x="1004" y="582"/>
                  </a:lnTo>
                  <a:lnTo>
                    <a:pt x="1012" y="580"/>
                  </a:lnTo>
                  <a:lnTo>
                    <a:pt x="1014" y="578"/>
                  </a:lnTo>
                  <a:lnTo>
                    <a:pt x="1008" y="580"/>
                  </a:lnTo>
                  <a:lnTo>
                    <a:pt x="1020" y="578"/>
                  </a:lnTo>
                  <a:lnTo>
                    <a:pt x="1028" y="572"/>
                  </a:lnTo>
                  <a:lnTo>
                    <a:pt x="1034" y="562"/>
                  </a:lnTo>
                  <a:lnTo>
                    <a:pt x="1038" y="552"/>
                  </a:lnTo>
                  <a:lnTo>
                    <a:pt x="1040" y="542"/>
                  </a:lnTo>
                  <a:lnTo>
                    <a:pt x="1042" y="528"/>
                  </a:lnTo>
                  <a:lnTo>
                    <a:pt x="1038" y="504"/>
                  </a:lnTo>
                  <a:lnTo>
                    <a:pt x="1032" y="484"/>
                  </a:lnTo>
                  <a:lnTo>
                    <a:pt x="1024" y="452"/>
                  </a:lnTo>
                  <a:lnTo>
                    <a:pt x="1012" y="418"/>
                  </a:lnTo>
                  <a:lnTo>
                    <a:pt x="1008" y="392"/>
                  </a:lnTo>
                  <a:lnTo>
                    <a:pt x="1006" y="364"/>
                  </a:lnTo>
                  <a:lnTo>
                    <a:pt x="1012" y="352"/>
                  </a:lnTo>
                  <a:lnTo>
                    <a:pt x="1018" y="340"/>
                  </a:lnTo>
                  <a:lnTo>
                    <a:pt x="1036" y="328"/>
                  </a:lnTo>
                  <a:lnTo>
                    <a:pt x="1052" y="324"/>
                  </a:lnTo>
                  <a:lnTo>
                    <a:pt x="1058" y="324"/>
                  </a:lnTo>
                  <a:lnTo>
                    <a:pt x="1082" y="326"/>
                  </a:lnTo>
                  <a:lnTo>
                    <a:pt x="1110" y="330"/>
                  </a:lnTo>
                  <a:lnTo>
                    <a:pt x="1128" y="336"/>
                  </a:lnTo>
                  <a:lnTo>
                    <a:pt x="1152" y="344"/>
                  </a:lnTo>
                  <a:lnTo>
                    <a:pt x="1176" y="354"/>
                  </a:lnTo>
                  <a:lnTo>
                    <a:pt x="1200" y="358"/>
                  </a:lnTo>
                  <a:lnTo>
                    <a:pt x="1222" y="356"/>
                  </a:lnTo>
                  <a:lnTo>
                    <a:pt x="1234" y="354"/>
                  </a:lnTo>
                  <a:lnTo>
                    <a:pt x="1242" y="350"/>
                  </a:lnTo>
                  <a:lnTo>
                    <a:pt x="1252" y="344"/>
                  </a:lnTo>
                  <a:lnTo>
                    <a:pt x="1260" y="334"/>
                  </a:lnTo>
                  <a:lnTo>
                    <a:pt x="1264" y="322"/>
                  </a:lnTo>
                  <a:lnTo>
                    <a:pt x="1268" y="310"/>
                  </a:lnTo>
                  <a:lnTo>
                    <a:pt x="1268" y="296"/>
                  </a:lnTo>
                  <a:lnTo>
                    <a:pt x="1268" y="288"/>
                  </a:lnTo>
                  <a:lnTo>
                    <a:pt x="1264" y="270"/>
                  </a:lnTo>
                  <a:lnTo>
                    <a:pt x="1260" y="250"/>
                  </a:lnTo>
                  <a:lnTo>
                    <a:pt x="1250" y="224"/>
                  </a:lnTo>
                  <a:lnTo>
                    <a:pt x="1244" y="200"/>
                  </a:lnTo>
                  <a:lnTo>
                    <a:pt x="1238" y="174"/>
                  </a:lnTo>
                  <a:lnTo>
                    <a:pt x="1236" y="148"/>
                  </a:lnTo>
                  <a:lnTo>
                    <a:pt x="1236" y="134"/>
                  </a:lnTo>
                  <a:lnTo>
                    <a:pt x="1238" y="120"/>
                  </a:lnTo>
                  <a:lnTo>
                    <a:pt x="1246" y="108"/>
                  </a:lnTo>
                  <a:lnTo>
                    <a:pt x="1260" y="98"/>
                  </a:lnTo>
                  <a:lnTo>
                    <a:pt x="1272" y="94"/>
                  </a:lnTo>
                  <a:lnTo>
                    <a:pt x="1286" y="92"/>
                  </a:lnTo>
                  <a:lnTo>
                    <a:pt x="1310" y="96"/>
                  </a:lnTo>
                  <a:lnTo>
                    <a:pt x="1336" y="104"/>
                  </a:lnTo>
                  <a:lnTo>
                    <a:pt x="1354" y="112"/>
                  </a:lnTo>
                  <a:lnTo>
                    <a:pt x="1370" y="120"/>
                  </a:lnTo>
                  <a:lnTo>
                    <a:pt x="1388" y="126"/>
                  </a:lnTo>
                  <a:lnTo>
                    <a:pt x="1408" y="132"/>
                  </a:lnTo>
                  <a:lnTo>
                    <a:pt x="1426" y="134"/>
                  </a:lnTo>
                  <a:lnTo>
                    <a:pt x="1440" y="132"/>
                  </a:lnTo>
                  <a:lnTo>
                    <a:pt x="1466" y="124"/>
                  </a:lnTo>
                  <a:lnTo>
                    <a:pt x="1488" y="112"/>
                  </a:lnTo>
                  <a:lnTo>
                    <a:pt x="1494" y="98"/>
                  </a:lnTo>
                  <a:lnTo>
                    <a:pt x="1498" y="90"/>
                  </a:lnTo>
                  <a:lnTo>
                    <a:pt x="1498" y="76"/>
                  </a:lnTo>
                  <a:lnTo>
                    <a:pt x="1496" y="60"/>
                  </a:lnTo>
                  <a:lnTo>
                    <a:pt x="1488" y="30"/>
                  </a:lnTo>
                  <a:lnTo>
                    <a:pt x="1482" y="10"/>
                  </a:lnTo>
                  <a:lnTo>
                    <a:pt x="1478" y="0"/>
                  </a:lnTo>
                </a:path>
              </a:pathLst>
            </a:custGeom>
            <a:noFill/>
            <a:ln w="15875">
              <a:solidFill>
                <a:srgbClr val="0096D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sz="1463"/>
            </a:p>
          </p:txBody>
        </p:sp>
      </p:grpSp>
      <p:pic>
        <p:nvPicPr>
          <p:cNvPr id="55" name="Picture 22">
            <a:extLst>
              <a:ext uri="{FF2B5EF4-FFF2-40B4-BE49-F238E27FC236}">
                <a16:creationId xmlns:a16="http://schemas.microsoft.com/office/drawing/2014/main" id="{3D1B58E5-BD04-40D9-B7E4-0C45417CB7B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9938" y="5468744"/>
            <a:ext cx="742950" cy="602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22">
            <a:extLst>
              <a:ext uri="{FF2B5EF4-FFF2-40B4-BE49-F238E27FC236}">
                <a16:creationId xmlns:a16="http://schemas.microsoft.com/office/drawing/2014/main" id="{001240CD-F880-4894-A1C2-9CD6BE46CB9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1333" y="5482121"/>
            <a:ext cx="708915" cy="580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7" name="Group 46">
            <a:extLst>
              <a:ext uri="{FF2B5EF4-FFF2-40B4-BE49-F238E27FC236}">
                <a16:creationId xmlns:a16="http://schemas.microsoft.com/office/drawing/2014/main" id="{D5B03ADE-DD3F-4277-B715-2CD5E994E6DF}"/>
              </a:ext>
            </a:extLst>
          </p:cNvPr>
          <p:cNvGrpSpPr>
            <a:grpSpLocks noChangeAspect="1"/>
          </p:cNvGrpSpPr>
          <p:nvPr/>
        </p:nvGrpSpPr>
        <p:grpSpPr bwMode="auto">
          <a:xfrm flipH="1">
            <a:off x="4671815" y="5023848"/>
            <a:ext cx="61912" cy="653888"/>
            <a:chOff x="5280" y="2016"/>
            <a:chExt cx="200" cy="2110"/>
          </a:xfrm>
        </p:grpSpPr>
        <p:sp>
          <p:nvSpPr>
            <p:cNvPr id="58" name="AutoShape 45">
              <a:extLst>
                <a:ext uri="{FF2B5EF4-FFF2-40B4-BE49-F238E27FC236}">
                  <a16:creationId xmlns:a16="http://schemas.microsoft.com/office/drawing/2014/main" id="{E33FED61-D6AD-4E72-902F-AC470FF797AF}"/>
                </a:ext>
              </a:extLst>
            </p:cNvPr>
            <p:cNvSpPr>
              <a:spLocks noChangeAspect="1" noChangeArrowheads="1" noTextEdit="1"/>
            </p:cNvSpPr>
            <p:nvPr/>
          </p:nvSpPr>
          <p:spPr bwMode="auto">
            <a:xfrm>
              <a:off x="5280" y="2016"/>
              <a:ext cx="200" cy="2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sz="1463"/>
            </a:p>
          </p:txBody>
        </p:sp>
        <p:sp>
          <p:nvSpPr>
            <p:cNvPr id="59" name="Freeform 47">
              <a:extLst>
                <a:ext uri="{FF2B5EF4-FFF2-40B4-BE49-F238E27FC236}">
                  <a16:creationId xmlns:a16="http://schemas.microsoft.com/office/drawing/2014/main" id="{319775A5-5A78-43DA-B689-7AAB8625E1D2}"/>
                </a:ext>
              </a:extLst>
            </p:cNvPr>
            <p:cNvSpPr>
              <a:spLocks/>
            </p:cNvSpPr>
            <p:nvPr/>
          </p:nvSpPr>
          <p:spPr bwMode="auto">
            <a:xfrm>
              <a:off x="5292" y="2028"/>
              <a:ext cx="174" cy="2086"/>
            </a:xfrm>
            <a:custGeom>
              <a:avLst/>
              <a:gdLst>
                <a:gd name="T0" fmla="*/ 38 w 174"/>
                <a:gd name="T1" fmla="*/ 2060 h 2086"/>
                <a:gd name="T2" fmla="*/ 4 w 174"/>
                <a:gd name="T3" fmla="*/ 2020 h 2086"/>
                <a:gd name="T4" fmla="*/ 16 w 174"/>
                <a:gd name="T5" fmla="*/ 1974 h 2086"/>
                <a:gd name="T6" fmla="*/ 70 w 174"/>
                <a:gd name="T7" fmla="*/ 1936 h 2086"/>
                <a:gd name="T8" fmla="*/ 146 w 174"/>
                <a:gd name="T9" fmla="*/ 1896 h 2086"/>
                <a:gd name="T10" fmla="*/ 174 w 174"/>
                <a:gd name="T11" fmla="*/ 1846 h 2086"/>
                <a:gd name="T12" fmla="*/ 154 w 174"/>
                <a:gd name="T13" fmla="*/ 1802 h 2086"/>
                <a:gd name="T14" fmla="*/ 110 w 174"/>
                <a:gd name="T15" fmla="*/ 1774 h 2086"/>
                <a:gd name="T16" fmla="*/ 42 w 174"/>
                <a:gd name="T17" fmla="*/ 1734 h 2086"/>
                <a:gd name="T18" fmla="*/ 6 w 174"/>
                <a:gd name="T19" fmla="*/ 1678 h 2086"/>
                <a:gd name="T20" fmla="*/ 24 w 174"/>
                <a:gd name="T21" fmla="*/ 1648 h 2086"/>
                <a:gd name="T22" fmla="*/ 82 w 174"/>
                <a:gd name="T23" fmla="*/ 1610 h 2086"/>
                <a:gd name="T24" fmla="*/ 146 w 174"/>
                <a:gd name="T25" fmla="*/ 1576 h 2086"/>
                <a:gd name="T26" fmla="*/ 172 w 174"/>
                <a:gd name="T27" fmla="*/ 1532 h 2086"/>
                <a:gd name="T28" fmla="*/ 158 w 174"/>
                <a:gd name="T29" fmla="*/ 1488 h 2086"/>
                <a:gd name="T30" fmla="*/ 88 w 174"/>
                <a:gd name="T31" fmla="*/ 1448 h 2086"/>
                <a:gd name="T32" fmla="*/ 38 w 174"/>
                <a:gd name="T33" fmla="*/ 1420 h 2086"/>
                <a:gd name="T34" fmla="*/ 12 w 174"/>
                <a:gd name="T35" fmla="*/ 1390 h 2086"/>
                <a:gd name="T36" fmla="*/ 4 w 174"/>
                <a:gd name="T37" fmla="*/ 1352 h 2086"/>
                <a:gd name="T38" fmla="*/ 52 w 174"/>
                <a:gd name="T39" fmla="*/ 1304 h 2086"/>
                <a:gd name="T40" fmla="*/ 136 w 174"/>
                <a:gd name="T41" fmla="*/ 1256 h 2086"/>
                <a:gd name="T42" fmla="*/ 172 w 174"/>
                <a:gd name="T43" fmla="*/ 1218 h 2086"/>
                <a:gd name="T44" fmla="*/ 164 w 174"/>
                <a:gd name="T45" fmla="*/ 1174 h 2086"/>
                <a:gd name="T46" fmla="*/ 120 w 174"/>
                <a:gd name="T47" fmla="*/ 1144 h 2086"/>
                <a:gd name="T48" fmla="*/ 52 w 174"/>
                <a:gd name="T49" fmla="*/ 1110 h 2086"/>
                <a:gd name="T50" fmla="*/ 8 w 174"/>
                <a:gd name="T51" fmla="*/ 1064 h 2086"/>
                <a:gd name="T52" fmla="*/ 2 w 174"/>
                <a:gd name="T53" fmla="*/ 1034 h 2086"/>
                <a:gd name="T54" fmla="*/ 24 w 174"/>
                <a:gd name="T55" fmla="*/ 998 h 2086"/>
                <a:gd name="T56" fmla="*/ 100 w 174"/>
                <a:gd name="T57" fmla="*/ 960 h 2086"/>
                <a:gd name="T58" fmla="*/ 152 w 174"/>
                <a:gd name="T59" fmla="*/ 928 h 2086"/>
                <a:gd name="T60" fmla="*/ 166 w 174"/>
                <a:gd name="T61" fmla="*/ 904 h 2086"/>
                <a:gd name="T62" fmla="*/ 170 w 174"/>
                <a:gd name="T63" fmla="*/ 880 h 2086"/>
                <a:gd name="T64" fmla="*/ 160 w 174"/>
                <a:gd name="T65" fmla="*/ 852 h 2086"/>
                <a:gd name="T66" fmla="*/ 136 w 174"/>
                <a:gd name="T67" fmla="*/ 828 h 2086"/>
                <a:gd name="T68" fmla="*/ 58 w 174"/>
                <a:gd name="T69" fmla="*/ 790 h 2086"/>
                <a:gd name="T70" fmla="*/ 14 w 174"/>
                <a:gd name="T71" fmla="*/ 754 h 2086"/>
                <a:gd name="T72" fmla="*/ 6 w 174"/>
                <a:gd name="T73" fmla="*/ 738 h 2086"/>
                <a:gd name="T74" fmla="*/ 0 w 174"/>
                <a:gd name="T75" fmla="*/ 726 h 2086"/>
                <a:gd name="T76" fmla="*/ 12 w 174"/>
                <a:gd name="T77" fmla="*/ 694 h 2086"/>
                <a:gd name="T78" fmla="*/ 60 w 174"/>
                <a:gd name="T79" fmla="*/ 658 h 2086"/>
                <a:gd name="T80" fmla="*/ 142 w 174"/>
                <a:gd name="T81" fmla="*/ 610 h 2086"/>
                <a:gd name="T82" fmla="*/ 172 w 174"/>
                <a:gd name="T83" fmla="*/ 566 h 2086"/>
                <a:gd name="T84" fmla="*/ 154 w 174"/>
                <a:gd name="T85" fmla="*/ 528 h 2086"/>
                <a:gd name="T86" fmla="*/ 96 w 174"/>
                <a:gd name="T87" fmla="*/ 486 h 2086"/>
                <a:gd name="T88" fmla="*/ 30 w 174"/>
                <a:gd name="T89" fmla="*/ 452 h 2086"/>
                <a:gd name="T90" fmla="*/ 6 w 174"/>
                <a:gd name="T91" fmla="*/ 416 h 2086"/>
                <a:gd name="T92" fmla="*/ 10 w 174"/>
                <a:gd name="T93" fmla="*/ 380 h 2086"/>
                <a:gd name="T94" fmla="*/ 30 w 174"/>
                <a:gd name="T95" fmla="*/ 352 h 2086"/>
                <a:gd name="T96" fmla="*/ 90 w 174"/>
                <a:gd name="T97" fmla="*/ 320 h 2086"/>
                <a:gd name="T98" fmla="*/ 152 w 174"/>
                <a:gd name="T99" fmla="*/ 278 h 2086"/>
                <a:gd name="T100" fmla="*/ 174 w 174"/>
                <a:gd name="T101" fmla="*/ 240 h 2086"/>
                <a:gd name="T102" fmla="*/ 158 w 174"/>
                <a:gd name="T103" fmla="*/ 202 h 2086"/>
                <a:gd name="T104" fmla="*/ 96 w 174"/>
                <a:gd name="T105" fmla="*/ 168 h 2086"/>
                <a:gd name="T106" fmla="*/ 44 w 174"/>
                <a:gd name="T107" fmla="*/ 144 h 2086"/>
                <a:gd name="T108" fmla="*/ 8 w 174"/>
                <a:gd name="T109" fmla="*/ 98 h 2086"/>
                <a:gd name="T110" fmla="*/ 8 w 174"/>
                <a:gd name="T111" fmla="*/ 50 h 2086"/>
                <a:gd name="T112" fmla="*/ 58 w 174"/>
                <a:gd name="T113" fmla="*/ 16 h 20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74"/>
                <a:gd name="T172" fmla="*/ 0 h 2086"/>
                <a:gd name="T173" fmla="*/ 174 w 174"/>
                <a:gd name="T174" fmla="*/ 2086 h 20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74" h="2086">
                  <a:moveTo>
                    <a:pt x="92" y="2086"/>
                  </a:moveTo>
                  <a:lnTo>
                    <a:pt x="66" y="2076"/>
                  </a:lnTo>
                  <a:lnTo>
                    <a:pt x="38" y="2060"/>
                  </a:lnTo>
                  <a:lnTo>
                    <a:pt x="24" y="2050"/>
                  </a:lnTo>
                  <a:lnTo>
                    <a:pt x="10" y="2036"/>
                  </a:lnTo>
                  <a:lnTo>
                    <a:pt x="4" y="2020"/>
                  </a:lnTo>
                  <a:lnTo>
                    <a:pt x="4" y="2004"/>
                  </a:lnTo>
                  <a:lnTo>
                    <a:pt x="6" y="1990"/>
                  </a:lnTo>
                  <a:lnTo>
                    <a:pt x="16" y="1974"/>
                  </a:lnTo>
                  <a:lnTo>
                    <a:pt x="30" y="1960"/>
                  </a:lnTo>
                  <a:lnTo>
                    <a:pt x="46" y="1948"/>
                  </a:lnTo>
                  <a:lnTo>
                    <a:pt x="70" y="1936"/>
                  </a:lnTo>
                  <a:lnTo>
                    <a:pt x="98" y="1924"/>
                  </a:lnTo>
                  <a:lnTo>
                    <a:pt x="122" y="1912"/>
                  </a:lnTo>
                  <a:lnTo>
                    <a:pt x="146" y="1896"/>
                  </a:lnTo>
                  <a:lnTo>
                    <a:pt x="158" y="1882"/>
                  </a:lnTo>
                  <a:lnTo>
                    <a:pt x="170" y="1866"/>
                  </a:lnTo>
                  <a:lnTo>
                    <a:pt x="174" y="1846"/>
                  </a:lnTo>
                  <a:lnTo>
                    <a:pt x="172" y="1834"/>
                  </a:lnTo>
                  <a:lnTo>
                    <a:pt x="168" y="1824"/>
                  </a:lnTo>
                  <a:lnTo>
                    <a:pt x="154" y="1802"/>
                  </a:lnTo>
                  <a:lnTo>
                    <a:pt x="156" y="1806"/>
                  </a:lnTo>
                  <a:lnTo>
                    <a:pt x="138" y="1790"/>
                  </a:lnTo>
                  <a:lnTo>
                    <a:pt x="110" y="1774"/>
                  </a:lnTo>
                  <a:lnTo>
                    <a:pt x="86" y="1760"/>
                  </a:lnTo>
                  <a:lnTo>
                    <a:pt x="60" y="1746"/>
                  </a:lnTo>
                  <a:lnTo>
                    <a:pt x="42" y="1734"/>
                  </a:lnTo>
                  <a:lnTo>
                    <a:pt x="24" y="1718"/>
                  </a:lnTo>
                  <a:lnTo>
                    <a:pt x="12" y="1698"/>
                  </a:lnTo>
                  <a:lnTo>
                    <a:pt x="6" y="1678"/>
                  </a:lnTo>
                  <a:lnTo>
                    <a:pt x="10" y="1664"/>
                  </a:lnTo>
                  <a:lnTo>
                    <a:pt x="16" y="1658"/>
                  </a:lnTo>
                  <a:lnTo>
                    <a:pt x="24" y="1648"/>
                  </a:lnTo>
                  <a:lnTo>
                    <a:pt x="32" y="1638"/>
                  </a:lnTo>
                  <a:lnTo>
                    <a:pt x="54" y="1624"/>
                  </a:lnTo>
                  <a:lnTo>
                    <a:pt x="82" y="1610"/>
                  </a:lnTo>
                  <a:lnTo>
                    <a:pt x="102" y="1602"/>
                  </a:lnTo>
                  <a:lnTo>
                    <a:pt x="120" y="1592"/>
                  </a:lnTo>
                  <a:lnTo>
                    <a:pt x="146" y="1576"/>
                  </a:lnTo>
                  <a:lnTo>
                    <a:pt x="162" y="1558"/>
                  </a:lnTo>
                  <a:lnTo>
                    <a:pt x="168" y="1544"/>
                  </a:lnTo>
                  <a:lnTo>
                    <a:pt x="172" y="1532"/>
                  </a:lnTo>
                  <a:lnTo>
                    <a:pt x="172" y="1514"/>
                  </a:lnTo>
                  <a:lnTo>
                    <a:pt x="166" y="1502"/>
                  </a:lnTo>
                  <a:lnTo>
                    <a:pt x="158" y="1488"/>
                  </a:lnTo>
                  <a:lnTo>
                    <a:pt x="142" y="1476"/>
                  </a:lnTo>
                  <a:lnTo>
                    <a:pt x="120" y="1464"/>
                  </a:lnTo>
                  <a:lnTo>
                    <a:pt x="88" y="1448"/>
                  </a:lnTo>
                  <a:lnTo>
                    <a:pt x="62" y="1436"/>
                  </a:lnTo>
                  <a:lnTo>
                    <a:pt x="50" y="1428"/>
                  </a:lnTo>
                  <a:lnTo>
                    <a:pt x="38" y="1420"/>
                  </a:lnTo>
                  <a:lnTo>
                    <a:pt x="28" y="1408"/>
                  </a:lnTo>
                  <a:lnTo>
                    <a:pt x="22" y="1402"/>
                  </a:lnTo>
                  <a:lnTo>
                    <a:pt x="12" y="1390"/>
                  </a:lnTo>
                  <a:lnTo>
                    <a:pt x="4" y="1376"/>
                  </a:lnTo>
                  <a:lnTo>
                    <a:pt x="2" y="1362"/>
                  </a:lnTo>
                  <a:lnTo>
                    <a:pt x="4" y="1352"/>
                  </a:lnTo>
                  <a:lnTo>
                    <a:pt x="12" y="1336"/>
                  </a:lnTo>
                  <a:lnTo>
                    <a:pt x="26" y="1320"/>
                  </a:lnTo>
                  <a:lnTo>
                    <a:pt x="52" y="1304"/>
                  </a:lnTo>
                  <a:lnTo>
                    <a:pt x="92" y="1282"/>
                  </a:lnTo>
                  <a:lnTo>
                    <a:pt x="118" y="1268"/>
                  </a:lnTo>
                  <a:lnTo>
                    <a:pt x="136" y="1256"/>
                  </a:lnTo>
                  <a:lnTo>
                    <a:pt x="150" y="1246"/>
                  </a:lnTo>
                  <a:lnTo>
                    <a:pt x="168" y="1228"/>
                  </a:lnTo>
                  <a:lnTo>
                    <a:pt x="172" y="1218"/>
                  </a:lnTo>
                  <a:lnTo>
                    <a:pt x="174" y="1206"/>
                  </a:lnTo>
                  <a:lnTo>
                    <a:pt x="172" y="1190"/>
                  </a:lnTo>
                  <a:lnTo>
                    <a:pt x="164" y="1174"/>
                  </a:lnTo>
                  <a:lnTo>
                    <a:pt x="152" y="1164"/>
                  </a:lnTo>
                  <a:lnTo>
                    <a:pt x="136" y="1152"/>
                  </a:lnTo>
                  <a:lnTo>
                    <a:pt x="120" y="1144"/>
                  </a:lnTo>
                  <a:lnTo>
                    <a:pt x="100" y="1134"/>
                  </a:lnTo>
                  <a:lnTo>
                    <a:pt x="78" y="1124"/>
                  </a:lnTo>
                  <a:lnTo>
                    <a:pt x="52" y="1110"/>
                  </a:lnTo>
                  <a:lnTo>
                    <a:pt x="30" y="1094"/>
                  </a:lnTo>
                  <a:lnTo>
                    <a:pt x="16" y="1078"/>
                  </a:lnTo>
                  <a:lnTo>
                    <a:pt x="8" y="1064"/>
                  </a:lnTo>
                  <a:lnTo>
                    <a:pt x="4" y="1056"/>
                  </a:lnTo>
                  <a:lnTo>
                    <a:pt x="2" y="1044"/>
                  </a:lnTo>
                  <a:lnTo>
                    <a:pt x="2" y="1034"/>
                  </a:lnTo>
                  <a:lnTo>
                    <a:pt x="8" y="1020"/>
                  </a:lnTo>
                  <a:lnTo>
                    <a:pt x="18" y="1006"/>
                  </a:lnTo>
                  <a:lnTo>
                    <a:pt x="24" y="998"/>
                  </a:lnTo>
                  <a:lnTo>
                    <a:pt x="38" y="990"/>
                  </a:lnTo>
                  <a:lnTo>
                    <a:pt x="70" y="972"/>
                  </a:lnTo>
                  <a:lnTo>
                    <a:pt x="100" y="960"/>
                  </a:lnTo>
                  <a:lnTo>
                    <a:pt x="118" y="952"/>
                  </a:lnTo>
                  <a:lnTo>
                    <a:pt x="134" y="942"/>
                  </a:lnTo>
                  <a:lnTo>
                    <a:pt x="152" y="928"/>
                  </a:lnTo>
                  <a:lnTo>
                    <a:pt x="160" y="916"/>
                  </a:lnTo>
                  <a:lnTo>
                    <a:pt x="164" y="912"/>
                  </a:lnTo>
                  <a:lnTo>
                    <a:pt x="166" y="904"/>
                  </a:lnTo>
                  <a:lnTo>
                    <a:pt x="170" y="898"/>
                  </a:lnTo>
                  <a:lnTo>
                    <a:pt x="172" y="890"/>
                  </a:lnTo>
                  <a:lnTo>
                    <a:pt x="170" y="880"/>
                  </a:lnTo>
                  <a:lnTo>
                    <a:pt x="168" y="872"/>
                  </a:lnTo>
                  <a:lnTo>
                    <a:pt x="166" y="862"/>
                  </a:lnTo>
                  <a:lnTo>
                    <a:pt x="160" y="852"/>
                  </a:lnTo>
                  <a:lnTo>
                    <a:pt x="156" y="848"/>
                  </a:lnTo>
                  <a:lnTo>
                    <a:pt x="148" y="838"/>
                  </a:lnTo>
                  <a:lnTo>
                    <a:pt x="136" y="828"/>
                  </a:lnTo>
                  <a:lnTo>
                    <a:pt x="112" y="814"/>
                  </a:lnTo>
                  <a:lnTo>
                    <a:pt x="82" y="802"/>
                  </a:lnTo>
                  <a:lnTo>
                    <a:pt x="58" y="790"/>
                  </a:lnTo>
                  <a:lnTo>
                    <a:pt x="42" y="780"/>
                  </a:lnTo>
                  <a:lnTo>
                    <a:pt x="28" y="770"/>
                  </a:lnTo>
                  <a:lnTo>
                    <a:pt x="14" y="754"/>
                  </a:lnTo>
                  <a:lnTo>
                    <a:pt x="10" y="748"/>
                  </a:lnTo>
                  <a:lnTo>
                    <a:pt x="6" y="742"/>
                  </a:lnTo>
                  <a:lnTo>
                    <a:pt x="6" y="738"/>
                  </a:lnTo>
                  <a:lnTo>
                    <a:pt x="8" y="744"/>
                  </a:lnTo>
                  <a:lnTo>
                    <a:pt x="2" y="734"/>
                  </a:lnTo>
                  <a:lnTo>
                    <a:pt x="0" y="726"/>
                  </a:lnTo>
                  <a:lnTo>
                    <a:pt x="4" y="712"/>
                  </a:lnTo>
                  <a:lnTo>
                    <a:pt x="6" y="702"/>
                  </a:lnTo>
                  <a:lnTo>
                    <a:pt x="12" y="694"/>
                  </a:lnTo>
                  <a:lnTo>
                    <a:pt x="22" y="684"/>
                  </a:lnTo>
                  <a:lnTo>
                    <a:pt x="42" y="668"/>
                  </a:lnTo>
                  <a:lnTo>
                    <a:pt x="60" y="658"/>
                  </a:lnTo>
                  <a:lnTo>
                    <a:pt x="88" y="642"/>
                  </a:lnTo>
                  <a:lnTo>
                    <a:pt x="120" y="626"/>
                  </a:lnTo>
                  <a:lnTo>
                    <a:pt x="142" y="610"/>
                  </a:lnTo>
                  <a:lnTo>
                    <a:pt x="162" y="592"/>
                  </a:lnTo>
                  <a:lnTo>
                    <a:pt x="168" y="580"/>
                  </a:lnTo>
                  <a:lnTo>
                    <a:pt x="172" y="566"/>
                  </a:lnTo>
                  <a:lnTo>
                    <a:pt x="166" y="546"/>
                  </a:lnTo>
                  <a:lnTo>
                    <a:pt x="158" y="532"/>
                  </a:lnTo>
                  <a:lnTo>
                    <a:pt x="154" y="528"/>
                  </a:lnTo>
                  <a:lnTo>
                    <a:pt x="136" y="512"/>
                  </a:lnTo>
                  <a:lnTo>
                    <a:pt x="114" y="496"/>
                  </a:lnTo>
                  <a:lnTo>
                    <a:pt x="96" y="486"/>
                  </a:lnTo>
                  <a:lnTo>
                    <a:pt x="74" y="476"/>
                  </a:lnTo>
                  <a:lnTo>
                    <a:pt x="50" y="464"/>
                  </a:lnTo>
                  <a:lnTo>
                    <a:pt x="30" y="452"/>
                  </a:lnTo>
                  <a:lnTo>
                    <a:pt x="14" y="434"/>
                  </a:lnTo>
                  <a:lnTo>
                    <a:pt x="10" y="424"/>
                  </a:lnTo>
                  <a:lnTo>
                    <a:pt x="6" y="416"/>
                  </a:lnTo>
                  <a:lnTo>
                    <a:pt x="4" y="404"/>
                  </a:lnTo>
                  <a:lnTo>
                    <a:pt x="4" y="392"/>
                  </a:lnTo>
                  <a:lnTo>
                    <a:pt x="10" y="380"/>
                  </a:lnTo>
                  <a:lnTo>
                    <a:pt x="16" y="368"/>
                  </a:lnTo>
                  <a:lnTo>
                    <a:pt x="26" y="358"/>
                  </a:lnTo>
                  <a:lnTo>
                    <a:pt x="30" y="352"/>
                  </a:lnTo>
                  <a:lnTo>
                    <a:pt x="48" y="342"/>
                  </a:lnTo>
                  <a:lnTo>
                    <a:pt x="64" y="332"/>
                  </a:lnTo>
                  <a:lnTo>
                    <a:pt x="90" y="320"/>
                  </a:lnTo>
                  <a:lnTo>
                    <a:pt x="112" y="308"/>
                  </a:lnTo>
                  <a:lnTo>
                    <a:pt x="134" y="294"/>
                  </a:lnTo>
                  <a:lnTo>
                    <a:pt x="152" y="278"/>
                  </a:lnTo>
                  <a:lnTo>
                    <a:pt x="162" y="266"/>
                  </a:lnTo>
                  <a:lnTo>
                    <a:pt x="170" y="256"/>
                  </a:lnTo>
                  <a:lnTo>
                    <a:pt x="174" y="240"/>
                  </a:lnTo>
                  <a:lnTo>
                    <a:pt x="172" y="226"/>
                  </a:lnTo>
                  <a:lnTo>
                    <a:pt x="166" y="212"/>
                  </a:lnTo>
                  <a:lnTo>
                    <a:pt x="158" y="202"/>
                  </a:lnTo>
                  <a:lnTo>
                    <a:pt x="136" y="188"/>
                  </a:lnTo>
                  <a:lnTo>
                    <a:pt x="114" y="176"/>
                  </a:lnTo>
                  <a:lnTo>
                    <a:pt x="96" y="168"/>
                  </a:lnTo>
                  <a:lnTo>
                    <a:pt x="78" y="162"/>
                  </a:lnTo>
                  <a:lnTo>
                    <a:pt x="62" y="154"/>
                  </a:lnTo>
                  <a:lnTo>
                    <a:pt x="44" y="144"/>
                  </a:lnTo>
                  <a:lnTo>
                    <a:pt x="30" y="132"/>
                  </a:lnTo>
                  <a:lnTo>
                    <a:pt x="20" y="122"/>
                  </a:lnTo>
                  <a:lnTo>
                    <a:pt x="8" y="98"/>
                  </a:lnTo>
                  <a:lnTo>
                    <a:pt x="0" y="74"/>
                  </a:lnTo>
                  <a:lnTo>
                    <a:pt x="6" y="58"/>
                  </a:lnTo>
                  <a:lnTo>
                    <a:pt x="8" y="50"/>
                  </a:lnTo>
                  <a:lnTo>
                    <a:pt x="20" y="42"/>
                  </a:lnTo>
                  <a:lnTo>
                    <a:pt x="32" y="30"/>
                  </a:lnTo>
                  <a:lnTo>
                    <a:pt x="58" y="16"/>
                  </a:lnTo>
                  <a:lnTo>
                    <a:pt x="76" y="6"/>
                  </a:lnTo>
                  <a:lnTo>
                    <a:pt x="86" y="0"/>
                  </a:lnTo>
                </a:path>
              </a:pathLst>
            </a:custGeom>
            <a:noFill/>
            <a:ln w="38100">
              <a:solidFill>
                <a:srgbClr val="0096D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sz="1463"/>
            </a:p>
          </p:txBody>
        </p:sp>
        <p:sp>
          <p:nvSpPr>
            <p:cNvPr id="60" name="Freeform 48">
              <a:extLst>
                <a:ext uri="{FF2B5EF4-FFF2-40B4-BE49-F238E27FC236}">
                  <a16:creationId xmlns:a16="http://schemas.microsoft.com/office/drawing/2014/main" id="{49928BB5-BD94-4EA2-997C-6044E7D07DAB}"/>
                </a:ext>
              </a:extLst>
            </p:cNvPr>
            <p:cNvSpPr>
              <a:spLocks/>
            </p:cNvSpPr>
            <p:nvPr/>
          </p:nvSpPr>
          <p:spPr bwMode="auto">
            <a:xfrm>
              <a:off x="5292" y="2028"/>
              <a:ext cx="174" cy="2084"/>
            </a:xfrm>
            <a:custGeom>
              <a:avLst/>
              <a:gdLst>
                <a:gd name="T0" fmla="*/ 136 w 174"/>
                <a:gd name="T1" fmla="*/ 2058 h 2084"/>
                <a:gd name="T2" fmla="*/ 170 w 174"/>
                <a:gd name="T3" fmla="*/ 2018 h 2084"/>
                <a:gd name="T4" fmla="*/ 158 w 174"/>
                <a:gd name="T5" fmla="*/ 1972 h 2084"/>
                <a:gd name="T6" fmla="*/ 104 w 174"/>
                <a:gd name="T7" fmla="*/ 1934 h 2084"/>
                <a:gd name="T8" fmla="*/ 28 w 174"/>
                <a:gd name="T9" fmla="*/ 1894 h 2084"/>
                <a:gd name="T10" fmla="*/ 0 w 174"/>
                <a:gd name="T11" fmla="*/ 1844 h 2084"/>
                <a:gd name="T12" fmla="*/ 20 w 174"/>
                <a:gd name="T13" fmla="*/ 1800 h 2084"/>
                <a:gd name="T14" fmla="*/ 64 w 174"/>
                <a:gd name="T15" fmla="*/ 1774 h 2084"/>
                <a:gd name="T16" fmla="*/ 132 w 174"/>
                <a:gd name="T17" fmla="*/ 1732 h 2084"/>
                <a:gd name="T18" fmla="*/ 168 w 174"/>
                <a:gd name="T19" fmla="*/ 1676 h 2084"/>
                <a:gd name="T20" fmla="*/ 150 w 174"/>
                <a:gd name="T21" fmla="*/ 1646 h 2084"/>
                <a:gd name="T22" fmla="*/ 92 w 174"/>
                <a:gd name="T23" fmla="*/ 1608 h 2084"/>
                <a:gd name="T24" fmla="*/ 28 w 174"/>
                <a:gd name="T25" fmla="*/ 1574 h 2084"/>
                <a:gd name="T26" fmla="*/ 2 w 174"/>
                <a:gd name="T27" fmla="*/ 1530 h 2084"/>
                <a:gd name="T28" fmla="*/ 16 w 174"/>
                <a:gd name="T29" fmla="*/ 1486 h 2084"/>
                <a:gd name="T30" fmla="*/ 86 w 174"/>
                <a:gd name="T31" fmla="*/ 1448 h 2084"/>
                <a:gd name="T32" fmla="*/ 136 w 174"/>
                <a:gd name="T33" fmla="*/ 1418 h 2084"/>
                <a:gd name="T34" fmla="*/ 162 w 174"/>
                <a:gd name="T35" fmla="*/ 1388 h 2084"/>
                <a:gd name="T36" fmla="*/ 170 w 174"/>
                <a:gd name="T37" fmla="*/ 1350 h 2084"/>
                <a:gd name="T38" fmla="*/ 122 w 174"/>
                <a:gd name="T39" fmla="*/ 1302 h 2084"/>
                <a:gd name="T40" fmla="*/ 38 w 174"/>
                <a:gd name="T41" fmla="*/ 1254 h 2084"/>
                <a:gd name="T42" fmla="*/ 2 w 174"/>
                <a:gd name="T43" fmla="*/ 1216 h 2084"/>
                <a:gd name="T44" fmla="*/ 10 w 174"/>
                <a:gd name="T45" fmla="*/ 1174 h 2084"/>
                <a:gd name="T46" fmla="*/ 54 w 174"/>
                <a:gd name="T47" fmla="*/ 1142 h 2084"/>
                <a:gd name="T48" fmla="*/ 122 w 174"/>
                <a:gd name="T49" fmla="*/ 1108 h 2084"/>
                <a:gd name="T50" fmla="*/ 166 w 174"/>
                <a:gd name="T51" fmla="*/ 1064 h 2084"/>
                <a:gd name="T52" fmla="*/ 172 w 174"/>
                <a:gd name="T53" fmla="*/ 1032 h 2084"/>
                <a:gd name="T54" fmla="*/ 150 w 174"/>
                <a:gd name="T55" fmla="*/ 998 h 2084"/>
                <a:gd name="T56" fmla="*/ 74 w 174"/>
                <a:gd name="T57" fmla="*/ 958 h 2084"/>
                <a:gd name="T58" fmla="*/ 22 w 174"/>
                <a:gd name="T59" fmla="*/ 926 h 2084"/>
                <a:gd name="T60" fmla="*/ 8 w 174"/>
                <a:gd name="T61" fmla="*/ 904 h 2084"/>
                <a:gd name="T62" fmla="*/ 4 w 174"/>
                <a:gd name="T63" fmla="*/ 878 h 2084"/>
                <a:gd name="T64" fmla="*/ 14 w 174"/>
                <a:gd name="T65" fmla="*/ 852 h 2084"/>
                <a:gd name="T66" fmla="*/ 38 w 174"/>
                <a:gd name="T67" fmla="*/ 826 h 2084"/>
                <a:gd name="T68" fmla="*/ 116 w 174"/>
                <a:gd name="T69" fmla="*/ 788 h 2084"/>
                <a:gd name="T70" fmla="*/ 160 w 174"/>
                <a:gd name="T71" fmla="*/ 754 h 2084"/>
                <a:gd name="T72" fmla="*/ 168 w 174"/>
                <a:gd name="T73" fmla="*/ 738 h 2084"/>
                <a:gd name="T74" fmla="*/ 174 w 174"/>
                <a:gd name="T75" fmla="*/ 724 h 2084"/>
                <a:gd name="T76" fmla="*/ 162 w 174"/>
                <a:gd name="T77" fmla="*/ 694 h 2084"/>
                <a:gd name="T78" fmla="*/ 114 w 174"/>
                <a:gd name="T79" fmla="*/ 656 h 2084"/>
                <a:gd name="T80" fmla="*/ 32 w 174"/>
                <a:gd name="T81" fmla="*/ 608 h 2084"/>
                <a:gd name="T82" fmla="*/ 2 w 174"/>
                <a:gd name="T83" fmla="*/ 564 h 2084"/>
                <a:gd name="T84" fmla="*/ 20 w 174"/>
                <a:gd name="T85" fmla="*/ 526 h 2084"/>
                <a:gd name="T86" fmla="*/ 78 w 174"/>
                <a:gd name="T87" fmla="*/ 484 h 2084"/>
                <a:gd name="T88" fmla="*/ 144 w 174"/>
                <a:gd name="T89" fmla="*/ 450 h 2084"/>
                <a:gd name="T90" fmla="*/ 168 w 174"/>
                <a:gd name="T91" fmla="*/ 414 h 2084"/>
                <a:gd name="T92" fmla="*/ 164 w 174"/>
                <a:gd name="T93" fmla="*/ 378 h 2084"/>
                <a:gd name="T94" fmla="*/ 144 w 174"/>
                <a:gd name="T95" fmla="*/ 352 h 2084"/>
                <a:gd name="T96" fmla="*/ 84 w 174"/>
                <a:gd name="T97" fmla="*/ 318 h 2084"/>
                <a:gd name="T98" fmla="*/ 22 w 174"/>
                <a:gd name="T99" fmla="*/ 276 h 2084"/>
                <a:gd name="T100" fmla="*/ 0 w 174"/>
                <a:gd name="T101" fmla="*/ 240 h 2084"/>
                <a:gd name="T102" fmla="*/ 16 w 174"/>
                <a:gd name="T103" fmla="*/ 200 h 2084"/>
                <a:gd name="T104" fmla="*/ 78 w 174"/>
                <a:gd name="T105" fmla="*/ 166 h 2084"/>
                <a:gd name="T106" fmla="*/ 130 w 174"/>
                <a:gd name="T107" fmla="*/ 142 h 2084"/>
                <a:gd name="T108" fmla="*/ 166 w 174"/>
                <a:gd name="T109" fmla="*/ 96 h 2084"/>
                <a:gd name="T110" fmla="*/ 166 w 174"/>
                <a:gd name="T111" fmla="*/ 50 h 2084"/>
                <a:gd name="T112" fmla="*/ 116 w 174"/>
                <a:gd name="T113" fmla="*/ 14 h 20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74"/>
                <a:gd name="T172" fmla="*/ 0 h 2084"/>
                <a:gd name="T173" fmla="*/ 174 w 174"/>
                <a:gd name="T174" fmla="*/ 2084 h 20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74" h="2084">
                  <a:moveTo>
                    <a:pt x="82" y="2084"/>
                  </a:moveTo>
                  <a:lnTo>
                    <a:pt x="108" y="2074"/>
                  </a:lnTo>
                  <a:lnTo>
                    <a:pt x="136" y="2058"/>
                  </a:lnTo>
                  <a:lnTo>
                    <a:pt x="150" y="2048"/>
                  </a:lnTo>
                  <a:lnTo>
                    <a:pt x="164" y="2034"/>
                  </a:lnTo>
                  <a:lnTo>
                    <a:pt x="170" y="2018"/>
                  </a:lnTo>
                  <a:lnTo>
                    <a:pt x="170" y="2002"/>
                  </a:lnTo>
                  <a:lnTo>
                    <a:pt x="168" y="1988"/>
                  </a:lnTo>
                  <a:lnTo>
                    <a:pt x="158" y="1972"/>
                  </a:lnTo>
                  <a:lnTo>
                    <a:pt x="144" y="1958"/>
                  </a:lnTo>
                  <a:lnTo>
                    <a:pt x="128" y="1946"/>
                  </a:lnTo>
                  <a:lnTo>
                    <a:pt x="104" y="1934"/>
                  </a:lnTo>
                  <a:lnTo>
                    <a:pt x="76" y="1922"/>
                  </a:lnTo>
                  <a:lnTo>
                    <a:pt x="52" y="1910"/>
                  </a:lnTo>
                  <a:lnTo>
                    <a:pt x="28" y="1894"/>
                  </a:lnTo>
                  <a:lnTo>
                    <a:pt x="16" y="1882"/>
                  </a:lnTo>
                  <a:lnTo>
                    <a:pt x="4" y="1864"/>
                  </a:lnTo>
                  <a:lnTo>
                    <a:pt x="0" y="1844"/>
                  </a:lnTo>
                  <a:lnTo>
                    <a:pt x="2" y="1834"/>
                  </a:lnTo>
                  <a:lnTo>
                    <a:pt x="6" y="1822"/>
                  </a:lnTo>
                  <a:lnTo>
                    <a:pt x="20" y="1800"/>
                  </a:lnTo>
                  <a:lnTo>
                    <a:pt x="18" y="1804"/>
                  </a:lnTo>
                  <a:lnTo>
                    <a:pt x="36" y="1788"/>
                  </a:lnTo>
                  <a:lnTo>
                    <a:pt x="64" y="1774"/>
                  </a:lnTo>
                  <a:lnTo>
                    <a:pt x="88" y="1760"/>
                  </a:lnTo>
                  <a:lnTo>
                    <a:pt x="114" y="1746"/>
                  </a:lnTo>
                  <a:lnTo>
                    <a:pt x="132" y="1732"/>
                  </a:lnTo>
                  <a:lnTo>
                    <a:pt x="150" y="1716"/>
                  </a:lnTo>
                  <a:lnTo>
                    <a:pt x="162" y="1698"/>
                  </a:lnTo>
                  <a:lnTo>
                    <a:pt x="168" y="1676"/>
                  </a:lnTo>
                  <a:lnTo>
                    <a:pt x="164" y="1664"/>
                  </a:lnTo>
                  <a:lnTo>
                    <a:pt x="158" y="1656"/>
                  </a:lnTo>
                  <a:lnTo>
                    <a:pt x="150" y="1646"/>
                  </a:lnTo>
                  <a:lnTo>
                    <a:pt x="142" y="1638"/>
                  </a:lnTo>
                  <a:lnTo>
                    <a:pt x="120" y="1624"/>
                  </a:lnTo>
                  <a:lnTo>
                    <a:pt x="92" y="1608"/>
                  </a:lnTo>
                  <a:lnTo>
                    <a:pt x="72" y="1600"/>
                  </a:lnTo>
                  <a:lnTo>
                    <a:pt x="54" y="1590"/>
                  </a:lnTo>
                  <a:lnTo>
                    <a:pt x="28" y="1574"/>
                  </a:lnTo>
                  <a:lnTo>
                    <a:pt x="12" y="1556"/>
                  </a:lnTo>
                  <a:lnTo>
                    <a:pt x="6" y="1544"/>
                  </a:lnTo>
                  <a:lnTo>
                    <a:pt x="2" y="1530"/>
                  </a:lnTo>
                  <a:lnTo>
                    <a:pt x="2" y="1514"/>
                  </a:lnTo>
                  <a:lnTo>
                    <a:pt x="8" y="1500"/>
                  </a:lnTo>
                  <a:lnTo>
                    <a:pt x="16" y="1486"/>
                  </a:lnTo>
                  <a:lnTo>
                    <a:pt x="32" y="1474"/>
                  </a:lnTo>
                  <a:lnTo>
                    <a:pt x="54" y="1462"/>
                  </a:lnTo>
                  <a:lnTo>
                    <a:pt x="86" y="1448"/>
                  </a:lnTo>
                  <a:lnTo>
                    <a:pt x="112" y="1434"/>
                  </a:lnTo>
                  <a:lnTo>
                    <a:pt x="124" y="1426"/>
                  </a:lnTo>
                  <a:lnTo>
                    <a:pt x="136" y="1418"/>
                  </a:lnTo>
                  <a:lnTo>
                    <a:pt x="146" y="1408"/>
                  </a:lnTo>
                  <a:lnTo>
                    <a:pt x="152" y="1402"/>
                  </a:lnTo>
                  <a:lnTo>
                    <a:pt x="162" y="1388"/>
                  </a:lnTo>
                  <a:lnTo>
                    <a:pt x="170" y="1374"/>
                  </a:lnTo>
                  <a:lnTo>
                    <a:pt x="172" y="1362"/>
                  </a:lnTo>
                  <a:lnTo>
                    <a:pt x="170" y="1350"/>
                  </a:lnTo>
                  <a:lnTo>
                    <a:pt x="162" y="1336"/>
                  </a:lnTo>
                  <a:lnTo>
                    <a:pt x="148" y="1318"/>
                  </a:lnTo>
                  <a:lnTo>
                    <a:pt x="122" y="1302"/>
                  </a:lnTo>
                  <a:lnTo>
                    <a:pt x="82" y="1280"/>
                  </a:lnTo>
                  <a:lnTo>
                    <a:pt x="56" y="1266"/>
                  </a:lnTo>
                  <a:lnTo>
                    <a:pt x="38" y="1254"/>
                  </a:lnTo>
                  <a:lnTo>
                    <a:pt x="24" y="1244"/>
                  </a:lnTo>
                  <a:lnTo>
                    <a:pt x="6" y="1228"/>
                  </a:lnTo>
                  <a:lnTo>
                    <a:pt x="2" y="1216"/>
                  </a:lnTo>
                  <a:lnTo>
                    <a:pt x="0" y="1206"/>
                  </a:lnTo>
                  <a:lnTo>
                    <a:pt x="2" y="1188"/>
                  </a:lnTo>
                  <a:lnTo>
                    <a:pt x="10" y="1174"/>
                  </a:lnTo>
                  <a:lnTo>
                    <a:pt x="22" y="1162"/>
                  </a:lnTo>
                  <a:lnTo>
                    <a:pt x="38" y="1152"/>
                  </a:lnTo>
                  <a:lnTo>
                    <a:pt x="54" y="1142"/>
                  </a:lnTo>
                  <a:lnTo>
                    <a:pt x="74" y="1132"/>
                  </a:lnTo>
                  <a:lnTo>
                    <a:pt x="96" y="1122"/>
                  </a:lnTo>
                  <a:lnTo>
                    <a:pt x="122" y="1108"/>
                  </a:lnTo>
                  <a:lnTo>
                    <a:pt x="144" y="1092"/>
                  </a:lnTo>
                  <a:lnTo>
                    <a:pt x="158" y="1078"/>
                  </a:lnTo>
                  <a:lnTo>
                    <a:pt x="166" y="1064"/>
                  </a:lnTo>
                  <a:lnTo>
                    <a:pt x="170" y="1054"/>
                  </a:lnTo>
                  <a:lnTo>
                    <a:pt x="172" y="1044"/>
                  </a:lnTo>
                  <a:lnTo>
                    <a:pt x="172" y="1032"/>
                  </a:lnTo>
                  <a:lnTo>
                    <a:pt x="166" y="1018"/>
                  </a:lnTo>
                  <a:lnTo>
                    <a:pt x="156" y="1004"/>
                  </a:lnTo>
                  <a:lnTo>
                    <a:pt x="150" y="998"/>
                  </a:lnTo>
                  <a:lnTo>
                    <a:pt x="136" y="990"/>
                  </a:lnTo>
                  <a:lnTo>
                    <a:pt x="104" y="972"/>
                  </a:lnTo>
                  <a:lnTo>
                    <a:pt x="74" y="958"/>
                  </a:lnTo>
                  <a:lnTo>
                    <a:pt x="56" y="950"/>
                  </a:lnTo>
                  <a:lnTo>
                    <a:pt x="40" y="940"/>
                  </a:lnTo>
                  <a:lnTo>
                    <a:pt x="22" y="926"/>
                  </a:lnTo>
                  <a:lnTo>
                    <a:pt x="14" y="916"/>
                  </a:lnTo>
                  <a:lnTo>
                    <a:pt x="10" y="910"/>
                  </a:lnTo>
                  <a:lnTo>
                    <a:pt x="8" y="904"/>
                  </a:lnTo>
                  <a:lnTo>
                    <a:pt x="4" y="896"/>
                  </a:lnTo>
                  <a:lnTo>
                    <a:pt x="2" y="888"/>
                  </a:lnTo>
                  <a:lnTo>
                    <a:pt x="4" y="878"/>
                  </a:lnTo>
                  <a:lnTo>
                    <a:pt x="6" y="870"/>
                  </a:lnTo>
                  <a:lnTo>
                    <a:pt x="8" y="860"/>
                  </a:lnTo>
                  <a:lnTo>
                    <a:pt x="14" y="852"/>
                  </a:lnTo>
                  <a:lnTo>
                    <a:pt x="18" y="846"/>
                  </a:lnTo>
                  <a:lnTo>
                    <a:pt x="26" y="838"/>
                  </a:lnTo>
                  <a:lnTo>
                    <a:pt x="38" y="826"/>
                  </a:lnTo>
                  <a:lnTo>
                    <a:pt x="62" y="812"/>
                  </a:lnTo>
                  <a:lnTo>
                    <a:pt x="92" y="800"/>
                  </a:lnTo>
                  <a:lnTo>
                    <a:pt x="116" y="788"/>
                  </a:lnTo>
                  <a:lnTo>
                    <a:pt x="132" y="780"/>
                  </a:lnTo>
                  <a:lnTo>
                    <a:pt x="146" y="770"/>
                  </a:lnTo>
                  <a:lnTo>
                    <a:pt x="160" y="754"/>
                  </a:lnTo>
                  <a:lnTo>
                    <a:pt x="164" y="746"/>
                  </a:lnTo>
                  <a:lnTo>
                    <a:pt x="168" y="740"/>
                  </a:lnTo>
                  <a:lnTo>
                    <a:pt x="168" y="738"/>
                  </a:lnTo>
                  <a:lnTo>
                    <a:pt x="166" y="742"/>
                  </a:lnTo>
                  <a:lnTo>
                    <a:pt x="172" y="732"/>
                  </a:lnTo>
                  <a:lnTo>
                    <a:pt x="174" y="724"/>
                  </a:lnTo>
                  <a:lnTo>
                    <a:pt x="170" y="710"/>
                  </a:lnTo>
                  <a:lnTo>
                    <a:pt x="168" y="702"/>
                  </a:lnTo>
                  <a:lnTo>
                    <a:pt x="162" y="694"/>
                  </a:lnTo>
                  <a:lnTo>
                    <a:pt x="152" y="682"/>
                  </a:lnTo>
                  <a:lnTo>
                    <a:pt x="132" y="666"/>
                  </a:lnTo>
                  <a:lnTo>
                    <a:pt x="114" y="656"/>
                  </a:lnTo>
                  <a:lnTo>
                    <a:pt x="86" y="640"/>
                  </a:lnTo>
                  <a:lnTo>
                    <a:pt x="54" y="624"/>
                  </a:lnTo>
                  <a:lnTo>
                    <a:pt x="32" y="608"/>
                  </a:lnTo>
                  <a:lnTo>
                    <a:pt x="12" y="590"/>
                  </a:lnTo>
                  <a:lnTo>
                    <a:pt x="6" y="578"/>
                  </a:lnTo>
                  <a:lnTo>
                    <a:pt x="2" y="564"/>
                  </a:lnTo>
                  <a:lnTo>
                    <a:pt x="8" y="544"/>
                  </a:lnTo>
                  <a:lnTo>
                    <a:pt x="16" y="530"/>
                  </a:lnTo>
                  <a:lnTo>
                    <a:pt x="20" y="526"/>
                  </a:lnTo>
                  <a:lnTo>
                    <a:pt x="38" y="510"/>
                  </a:lnTo>
                  <a:lnTo>
                    <a:pt x="60" y="494"/>
                  </a:lnTo>
                  <a:lnTo>
                    <a:pt x="78" y="484"/>
                  </a:lnTo>
                  <a:lnTo>
                    <a:pt x="100" y="474"/>
                  </a:lnTo>
                  <a:lnTo>
                    <a:pt x="124" y="464"/>
                  </a:lnTo>
                  <a:lnTo>
                    <a:pt x="144" y="450"/>
                  </a:lnTo>
                  <a:lnTo>
                    <a:pt x="160" y="432"/>
                  </a:lnTo>
                  <a:lnTo>
                    <a:pt x="164" y="422"/>
                  </a:lnTo>
                  <a:lnTo>
                    <a:pt x="168" y="414"/>
                  </a:lnTo>
                  <a:lnTo>
                    <a:pt x="170" y="404"/>
                  </a:lnTo>
                  <a:lnTo>
                    <a:pt x="170" y="390"/>
                  </a:lnTo>
                  <a:lnTo>
                    <a:pt x="164" y="378"/>
                  </a:lnTo>
                  <a:lnTo>
                    <a:pt x="158" y="368"/>
                  </a:lnTo>
                  <a:lnTo>
                    <a:pt x="148" y="356"/>
                  </a:lnTo>
                  <a:lnTo>
                    <a:pt x="144" y="352"/>
                  </a:lnTo>
                  <a:lnTo>
                    <a:pt x="126" y="342"/>
                  </a:lnTo>
                  <a:lnTo>
                    <a:pt x="110" y="332"/>
                  </a:lnTo>
                  <a:lnTo>
                    <a:pt x="84" y="318"/>
                  </a:lnTo>
                  <a:lnTo>
                    <a:pt x="62" y="306"/>
                  </a:lnTo>
                  <a:lnTo>
                    <a:pt x="40" y="292"/>
                  </a:lnTo>
                  <a:lnTo>
                    <a:pt x="22" y="276"/>
                  </a:lnTo>
                  <a:lnTo>
                    <a:pt x="12" y="266"/>
                  </a:lnTo>
                  <a:lnTo>
                    <a:pt x="4" y="254"/>
                  </a:lnTo>
                  <a:lnTo>
                    <a:pt x="0" y="240"/>
                  </a:lnTo>
                  <a:lnTo>
                    <a:pt x="2" y="224"/>
                  </a:lnTo>
                  <a:lnTo>
                    <a:pt x="8" y="212"/>
                  </a:lnTo>
                  <a:lnTo>
                    <a:pt x="16" y="200"/>
                  </a:lnTo>
                  <a:lnTo>
                    <a:pt x="38" y="186"/>
                  </a:lnTo>
                  <a:lnTo>
                    <a:pt x="60" y="174"/>
                  </a:lnTo>
                  <a:lnTo>
                    <a:pt x="78" y="166"/>
                  </a:lnTo>
                  <a:lnTo>
                    <a:pt x="96" y="160"/>
                  </a:lnTo>
                  <a:lnTo>
                    <a:pt x="112" y="154"/>
                  </a:lnTo>
                  <a:lnTo>
                    <a:pt x="130" y="142"/>
                  </a:lnTo>
                  <a:lnTo>
                    <a:pt x="144" y="132"/>
                  </a:lnTo>
                  <a:lnTo>
                    <a:pt x="154" y="120"/>
                  </a:lnTo>
                  <a:lnTo>
                    <a:pt x="166" y="96"/>
                  </a:lnTo>
                  <a:lnTo>
                    <a:pt x="174" y="72"/>
                  </a:lnTo>
                  <a:lnTo>
                    <a:pt x="168" y="58"/>
                  </a:lnTo>
                  <a:lnTo>
                    <a:pt x="166" y="50"/>
                  </a:lnTo>
                  <a:lnTo>
                    <a:pt x="154" y="40"/>
                  </a:lnTo>
                  <a:lnTo>
                    <a:pt x="142" y="30"/>
                  </a:lnTo>
                  <a:lnTo>
                    <a:pt x="116" y="14"/>
                  </a:lnTo>
                  <a:lnTo>
                    <a:pt x="98" y="4"/>
                  </a:lnTo>
                  <a:lnTo>
                    <a:pt x="88" y="0"/>
                  </a:lnTo>
                </a:path>
              </a:pathLst>
            </a:custGeom>
            <a:noFill/>
            <a:ln w="15875">
              <a:solidFill>
                <a:srgbClr val="0096D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sz="1463"/>
            </a:p>
          </p:txBody>
        </p:sp>
      </p:grpSp>
      <p:pic>
        <p:nvPicPr>
          <p:cNvPr id="61" name="Picture 22">
            <a:extLst>
              <a:ext uri="{FF2B5EF4-FFF2-40B4-BE49-F238E27FC236}">
                <a16:creationId xmlns:a16="http://schemas.microsoft.com/office/drawing/2014/main" id="{309B9699-9991-4EDA-85FE-5A6CFDA6506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1990" y="5459910"/>
            <a:ext cx="742950" cy="602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28" descr="AccessPoint">
            <a:extLst>
              <a:ext uri="{FF2B5EF4-FFF2-40B4-BE49-F238E27FC236}">
                <a16:creationId xmlns:a16="http://schemas.microsoft.com/office/drawing/2014/main" id="{D7CAFC46-4536-4A41-AC55-DC4A7AFEE6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1790" y="4469547"/>
            <a:ext cx="845194" cy="36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Rectangle 63">
            <a:extLst>
              <a:ext uri="{FF2B5EF4-FFF2-40B4-BE49-F238E27FC236}">
                <a16:creationId xmlns:a16="http://schemas.microsoft.com/office/drawing/2014/main" id="{01AD3235-6EE4-435A-A79F-600448F42BF1}"/>
              </a:ext>
            </a:extLst>
          </p:cNvPr>
          <p:cNvSpPr/>
          <p:nvPr/>
        </p:nvSpPr>
        <p:spPr>
          <a:xfrm>
            <a:off x="7313670" y="4787250"/>
            <a:ext cx="917239" cy="317459"/>
          </a:xfrm>
          <a:prstGeom prst="rect">
            <a:avLst/>
          </a:prstGeom>
        </p:spPr>
        <p:txBody>
          <a:bodyPr wrap="none">
            <a:spAutoFit/>
          </a:bodyPr>
          <a:lstStyle/>
          <a:p>
            <a:r>
              <a:rPr lang="en-SG" sz="1463" dirty="0"/>
              <a:t>E1200-AP</a:t>
            </a:r>
          </a:p>
        </p:txBody>
      </p:sp>
      <p:grpSp>
        <p:nvGrpSpPr>
          <p:cNvPr id="65" name="Group 34">
            <a:extLst>
              <a:ext uri="{FF2B5EF4-FFF2-40B4-BE49-F238E27FC236}">
                <a16:creationId xmlns:a16="http://schemas.microsoft.com/office/drawing/2014/main" id="{605609F8-9DFA-4B6A-8A06-DFADF540E1DC}"/>
              </a:ext>
            </a:extLst>
          </p:cNvPr>
          <p:cNvGrpSpPr>
            <a:grpSpLocks noChangeAspect="1"/>
          </p:cNvGrpSpPr>
          <p:nvPr/>
        </p:nvGrpSpPr>
        <p:grpSpPr bwMode="auto">
          <a:xfrm flipV="1">
            <a:off x="6798989" y="4898482"/>
            <a:ext cx="509730" cy="509730"/>
            <a:chOff x="3408" y="2592"/>
            <a:chExt cx="1540" cy="1542"/>
          </a:xfrm>
        </p:grpSpPr>
        <p:sp>
          <p:nvSpPr>
            <p:cNvPr id="66" name="AutoShape 33">
              <a:extLst>
                <a:ext uri="{FF2B5EF4-FFF2-40B4-BE49-F238E27FC236}">
                  <a16:creationId xmlns:a16="http://schemas.microsoft.com/office/drawing/2014/main" id="{5539190F-A38D-4111-B52D-425EDB939270}"/>
                </a:ext>
              </a:extLst>
            </p:cNvPr>
            <p:cNvSpPr>
              <a:spLocks noChangeAspect="1" noChangeArrowheads="1" noTextEdit="1"/>
            </p:cNvSpPr>
            <p:nvPr/>
          </p:nvSpPr>
          <p:spPr bwMode="auto">
            <a:xfrm>
              <a:off x="3408" y="2592"/>
              <a:ext cx="154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sz="1463"/>
            </a:p>
          </p:txBody>
        </p:sp>
        <p:sp>
          <p:nvSpPr>
            <p:cNvPr id="67" name="Freeform 35">
              <a:extLst>
                <a:ext uri="{FF2B5EF4-FFF2-40B4-BE49-F238E27FC236}">
                  <a16:creationId xmlns:a16="http://schemas.microsoft.com/office/drawing/2014/main" id="{0C7770CB-A084-4D16-BDC3-2EEB0A793B37}"/>
                </a:ext>
              </a:extLst>
            </p:cNvPr>
            <p:cNvSpPr>
              <a:spLocks/>
            </p:cNvSpPr>
            <p:nvPr/>
          </p:nvSpPr>
          <p:spPr bwMode="auto">
            <a:xfrm>
              <a:off x="3438" y="2606"/>
              <a:ext cx="1498" cy="1492"/>
            </a:xfrm>
            <a:custGeom>
              <a:avLst/>
              <a:gdLst>
                <a:gd name="T0" fmla="*/ 56 w 1498"/>
                <a:gd name="T1" fmla="*/ 2 h 1492"/>
                <a:gd name="T2" fmla="*/ 108 w 1498"/>
                <a:gd name="T3" fmla="*/ 6 h 1492"/>
                <a:gd name="T4" fmla="*/ 132 w 1498"/>
                <a:gd name="T5" fmla="*/ 48 h 1492"/>
                <a:gd name="T6" fmla="*/ 120 w 1498"/>
                <a:gd name="T7" fmla="*/ 112 h 1492"/>
                <a:gd name="T8" fmla="*/ 96 w 1498"/>
                <a:gd name="T9" fmla="*/ 194 h 1492"/>
                <a:gd name="T10" fmla="*/ 112 w 1498"/>
                <a:gd name="T11" fmla="*/ 250 h 1492"/>
                <a:gd name="T12" fmla="*/ 156 w 1498"/>
                <a:gd name="T13" fmla="*/ 266 h 1492"/>
                <a:gd name="T14" fmla="*/ 206 w 1498"/>
                <a:gd name="T15" fmla="*/ 254 h 1492"/>
                <a:gd name="T16" fmla="*/ 284 w 1498"/>
                <a:gd name="T17" fmla="*/ 236 h 1492"/>
                <a:gd name="T18" fmla="*/ 348 w 1498"/>
                <a:gd name="T19" fmla="*/ 250 h 1492"/>
                <a:gd name="T20" fmla="*/ 356 w 1498"/>
                <a:gd name="T21" fmla="*/ 284 h 1492"/>
                <a:gd name="T22" fmla="*/ 342 w 1498"/>
                <a:gd name="T23" fmla="*/ 352 h 1492"/>
                <a:gd name="T24" fmla="*/ 322 w 1498"/>
                <a:gd name="T25" fmla="*/ 422 h 1492"/>
                <a:gd name="T26" fmla="*/ 334 w 1498"/>
                <a:gd name="T27" fmla="*/ 472 h 1492"/>
                <a:gd name="T28" fmla="*/ 376 w 1498"/>
                <a:gd name="T29" fmla="*/ 492 h 1492"/>
                <a:gd name="T30" fmla="*/ 452 w 1498"/>
                <a:gd name="T31" fmla="*/ 470 h 1492"/>
                <a:gd name="T32" fmla="*/ 508 w 1498"/>
                <a:gd name="T33" fmla="*/ 456 h 1492"/>
                <a:gd name="T34" fmla="*/ 548 w 1498"/>
                <a:gd name="T35" fmla="*/ 458 h 1492"/>
                <a:gd name="T36" fmla="*/ 580 w 1498"/>
                <a:gd name="T37" fmla="*/ 480 h 1492"/>
                <a:gd name="T38" fmla="*/ 580 w 1498"/>
                <a:gd name="T39" fmla="*/ 546 h 1492"/>
                <a:gd name="T40" fmla="*/ 554 w 1498"/>
                <a:gd name="T41" fmla="*/ 642 h 1492"/>
                <a:gd name="T42" fmla="*/ 556 w 1498"/>
                <a:gd name="T43" fmla="*/ 692 h 1492"/>
                <a:gd name="T44" fmla="*/ 592 w 1498"/>
                <a:gd name="T45" fmla="*/ 718 h 1492"/>
                <a:gd name="T46" fmla="*/ 646 w 1498"/>
                <a:gd name="T47" fmla="*/ 708 h 1492"/>
                <a:gd name="T48" fmla="*/ 718 w 1498"/>
                <a:gd name="T49" fmla="*/ 684 h 1492"/>
                <a:gd name="T50" fmla="*/ 780 w 1498"/>
                <a:gd name="T51" fmla="*/ 686 h 1492"/>
                <a:gd name="T52" fmla="*/ 806 w 1498"/>
                <a:gd name="T53" fmla="*/ 702 h 1492"/>
                <a:gd name="T54" fmla="*/ 816 w 1498"/>
                <a:gd name="T55" fmla="*/ 744 h 1492"/>
                <a:gd name="T56" fmla="*/ 790 w 1498"/>
                <a:gd name="T57" fmla="*/ 824 h 1492"/>
                <a:gd name="T58" fmla="*/ 776 w 1498"/>
                <a:gd name="T59" fmla="*/ 884 h 1492"/>
                <a:gd name="T60" fmla="*/ 782 w 1498"/>
                <a:gd name="T61" fmla="*/ 910 h 1492"/>
                <a:gd name="T62" fmla="*/ 796 w 1498"/>
                <a:gd name="T63" fmla="*/ 930 h 1492"/>
                <a:gd name="T64" fmla="*/ 822 w 1498"/>
                <a:gd name="T65" fmla="*/ 942 h 1492"/>
                <a:gd name="T66" fmla="*/ 858 w 1498"/>
                <a:gd name="T67" fmla="*/ 942 h 1492"/>
                <a:gd name="T68" fmla="*/ 940 w 1498"/>
                <a:gd name="T69" fmla="*/ 914 h 1492"/>
                <a:gd name="T70" fmla="*/ 994 w 1498"/>
                <a:gd name="T71" fmla="*/ 910 h 1492"/>
                <a:gd name="T72" fmla="*/ 1012 w 1498"/>
                <a:gd name="T73" fmla="*/ 914 h 1492"/>
                <a:gd name="T74" fmla="*/ 1026 w 1498"/>
                <a:gd name="T75" fmla="*/ 920 h 1492"/>
                <a:gd name="T76" fmla="*/ 1040 w 1498"/>
                <a:gd name="T77" fmla="*/ 950 h 1492"/>
                <a:gd name="T78" fmla="*/ 1032 w 1498"/>
                <a:gd name="T79" fmla="*/ 1010 h 1492"/>
                <a:gd name="T80" fmla="*/ 1008 w 1498"/>
                <a:gd name="T81" fmla="*/ 1102 h 1492"/>
                <a:gd name="T82" fmla="*/ 1018 w 1498"/>
                <a:gd name="T83" fmla="*/ 1154 h 1492"/>
                <a:gd name="T84" fmla="*/ 1058 w 1498"/>
                <a:gd name="T85" fmla="*/ 1168 h 1492"/>
                <a:gd name="T86" fmla="*/ 1128 w 1498"/>
                <a:gd name="T87" fmla="*/ 1156 h 1492"/>
                <a:gd name="T88" fmla="*/ 1198 w 1498"/>
                <a:gd name="T89" fmla="*/ 1134 h 1492"/>
                <a:gd name="T90" fmla="*/ 1242 w 1498"/>
                <a:gd name="T91" fmla="*/ 1142 h 1492"/>
                <a:gd name="T92" fmla="*/ 1264 w 1498"/>
                <a:gd name="T93" fmla="*/ 1170 h 1492"/>
                <a:gd name="T94" fmla="*/ 1268 w 1498"/>
                <a:gd name="T95" fmla="*/ 1204 h 1492"/>
                <a:gd name="T96" fmla="*/ 1250 w 1498"/>
                <a:gd name="T97" fmla="*/ 1270 h 1492"/>
                <a:gd name="T98" fmla="*/ 1234 w 1498"/>
                <a:gd name="T99" fmla="*/ 1344 h 1492"/>
                <a:gd name="T100" fmla="*/ 1246 w 1498"/>
                <a:gd name="T101" fmla="*/ 1386 h 1492"/>
                <a:gd name="T102" fmla="*/ 1284 w 1498"/>
                <a:gd name="T103" fmla="*/ 1402 h 1492"/>
                <a:gd name="T104" fmla="*/ 1354 w 1498"/>
                <a:gd name="T105" fmla="*/ 1382 h 1492"/>
                <a:gd name="T106" fmla="*/ 1406 w 1498"/>
                <a:gd name="T107" fmla="*/ 1362 h 1492"/>
                <a:gd name="T108" fmla="*/ 1464 w 1498"/>
                <a:gd name="T109" fmla="*/ 1368 h 1492"/>
                <a:gd name="T110" fmla="*/ 1498 w 1498"/>
                <a:gd name="T111" fmla="*/ 1402 h 1492"/>
                <a:gd name="T112" fmla="*/ 1488 w 1498"/>
                <a:gd name="T113" fmla="*/ 1462 h 149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98"/>
                <a:gd name="T172" fmla="*/ 0 h 1492"/>
                <a:gd name="T173" fmla="*/ 1498 w 1498"/>
                <a:gd name="T174" fmla="*/ 1492 h 149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98" h="1492">
                  <a:moveTo>
                    <a:pt x="0" y="22"/>
                  </a:moveTo>
                  <a:lnTo>
                    <a:pt x="24" y="12"/>
                  </a:lnTo>
                  <a:lnTo>
                    <a:pt x="56" y="2"/>
                  </a:lnTo>
                  <a:lnTo>
                    <a:pt x="72" y="0"/>
                  </a:lnTo>
                  <a:lnTo>
                    <a:pt x="92" y="0"/>
                  </a:lnTo>
                  <a:lnTo>
                    <a:pt x="108" y="6"/>
                  </a:lnTo>
                  <a:lnTo>
                    <a:pt x="120" y="18"/>
                  </a:lnTo>
                  <a:lnTo>
                    <a:pt x="128" y="30"/>
                  </a:lnTo>
                  <a:lnTo>
                    <a:pt x="132" y="48"/>
                  </a:lnTo>
                  <a:lnTo>
                    <a:pt x="132" y="68"/>
                  </a:lnTo>
                  <a:lnTo>
                    <a:pt x="130" y="88"/>
                  </a:lnTo>
                  <a:lnTo>
                    <a:pt x="120" y="112"/>
                  </a:lnTo>
                  <a:lnTo>
                    <a:pt x="110" y="142"/>
                  </a:lnTo>
                  <a:lnTo>
                    <a:pt x="102" y="166"/>
                  </a:lnTo>
                  <a:lnTo>
                    <a:pt x="96" y="194"/>
                  </a:lnTo>
                  <a:lnTo>
                    <a:pt x="96" y="214"/>
                  </a:lnTo>
                  <a:lnTo>
                    <a:pt x="100" y="234"/>
                  </a:lnTo>
                  <a:lnTo>
                    <a:pt x="112" y="250"/>
                  </a:lnTo>
                  <a:lnTo>
                    <a:pt x="120" y="256"/>
                  </a:lnTo>
                  <a:lnTo>
                    <a:pt x="130" y="262"/>
                  </a:lnTo>
                  <a:lnTo>
                    <a:pt x="156" y="266"/>
                  </a:lnTo>
                  <a:lnTo>
                    <a:pt x="152" y="266"/>
                  </a:lnTo>
                  <a:lnTo>
                    <a:pt x="176" y="264"/>
                  </a:lnTo>
                  <a:lnTo>
                    <a:pt x="206" y="254"/>
                  </a:lnTo>
                  <a:lnTo>
                    <a:pt x="234" y="248"/>
                  </a:lnTo>
                  <a:lnTo>
                    <a:pt x="262" y="240"/>
                  </a:lnTo>
                  <a:lnTo>
                    <a:pt x="284" y="236"/>
                  </a:lnTo>
                  <a:lnTo>
                    <a:pt x="308" y="234"/>
                  </a:lnTo>
                  <a:lnTo>
                    <a:pt x="330" y="240"/>
                  </a:lnTo>
                  <a:lnTo>
                    <a:pt x="348" y="250"/>
                  </a:lnTo>
                  <a:lnTo>
                    <a:pt x="354" y="262"/>
                  </a:lnTo>
                  <a:lnTo>
                    <a:pt x="356" y="272"/>
                  </a:lnTo>
                  <a:lnTo>
                    <a:pt x="356" y="284"/>
                  </a:lnTo>
                  <a:lnTo>
                    <a:pt x="358" y="296"/>
                  </a:lnTo>
                  <a:lnTo>
                    <a:pt x="352" y="322"/>
                  </a:lnTo>
                  <a:lnTo>
                    <a:pt x="342" y="352"/>
                  </a:lnTo>
                  <a:lnTo>
                    <a:pt x="336" y="372"/>
                  </a:lnTo>
                  <a:lnTo>
                    <a:pt x="328" y="392"/>
                  </a:lnTo>
                  <a:lnTo>
                    <a:pt x="322" y="422"/>
                  </a:lnTo>
                  <a:lnTo>
                    <a:pt x="324" y="446"/>
                  </a:lnTo>
                  <a:lnTo>
                    <a:pt x="328" y="460"/>
                  </a:lnTo>
                  <a:lnTo>
                    <a:pt x="334" y="472"/>
                  </a:lnTo>
                  <a:lnTo>
                    <a:pt x="346" y="482"/>
                  </a:lnTo>
                  <a:lnTo>
                    <a:pt x="360" y="488"/>
                  </a:lnTo>
                  <a:lnTo>
                    <a:pt x="376" y="492"/>
                  </a:lnTo>
                  <a:lnTo>
                    <a:pt x="396" y="488"/>
                  </a:lnTo>
                  <a:lnTo>
                    <a:pt x="420" y="482"/>
                  </a:lnTo>
                  <a:lnTo>
                    <a:pt x="452" y="470"/>
                  </a:lnTo>
                  <a:lnTo>
                    <a:pt x="480" y="460"/>
                  </a:lnTo>
                  <a:lnTo>
                    <a:pt x="494" y="458"/>
                  </a:lnTo>
                  <a:lnTo>
                    <a:pt x="508" y="456"/>
                  </a:lnTo>
                  <a:lnTo>
                    <a:pt x="524" y="456"/>
                  </a:lnTo>
                  <a:lnTo>
                    <a:pt x="532" y="456"/>
                  </a:lnTo>
                  <a:lnTo>
                    <a:pt x="548" y="458"/>
                  </a:lnTo>
                  <a:lnTo>
                    <a:pt x="562" y="462"/>
                  </a:lnTo>
                  <a:lnTo>
                    <a:pt x="574" y="470"/>
                  </a:lnTo>
                  <a:lnTo>
                    <a:pt x="580" y="480"/>
                  </a:lnTo>
                  <a:lnTo>
                    <a:pt x="586" y="496"/>
                  </a:lnTo>
                  <a:lnTo>
                    <a:pt x="588" y="518"/>
                  </a:lnTo>
                  <a:lnTo>
                    <a:pt x="580" y="546"/>
                  </a:lnTo>
                  <a:lnTo>
                    <a:pt x="568" y="590"/>
                  </a:lnTo>
                  <a:lnTo>
                    <a:pt x="558" y="620"/>
                  </a:lnTo>
                  <a:lnTo>
                    <a:pt x="554" y="642"/>
                  </a:lnTo>
                  <a:lnTo>
                    <a:pt x="552" y="658"/>
                  </a:lnTo>
                  <a:lnTo>
                    <a:pt x="552" y="682"/>
                  </a:lnTo>
                  <a:lnTo>
                    <a:pt x="556" y="692"/>
                  </a:lnTo>
                  <a:lnTo>
                    <a:pt x="562" y="702"/>
                  </a:lnTo>
                  <a:lnTo>
                    <a:pt x="576" y="712"/>
                  </a:lnTo>
                  <a:lnTo>
                    <a:pt x="592" y="718"/>
                  </a:lnTo>
                  <a:lnTo>
                    <a:pt x="608" y="716"/>
                  </a:lnTo>
                  <a:lnTo>
                    <a:pt x="628" y="714"/>
                  </a:lnTo>
                  <a:lnTo>
                    <a:pt x="646" y="708"/>
                  </a:lnTo>
                  <a:lnTo>
                    <a:pt x="666" y="702"/>
                  </a:lnTo>
                  <a:lnTo>
                    <a:pt x="688" y="694"/>
                  </a:lnTo>
                  <a:lnTo>
                    <a:pt x="718" y="684"/>
                  </a:lnTo>
                  <a:lnTo>
                    <a:pt x="744" y="680"/>
                  </a:lnTo>
                  <a:lnTo>
                    <a:pt x="764" y="682"/>
                  </a:lnTo>
                  <a:lnTo>
                    <a:pt x="780" y="686"/>
                  </a:lnTo>
                  <a:lnTo>
                    <a:pt x="790" y="690"/>
                  </a:lnTo>
                  <a:lnTo>
                    <a:pt x="800" y="694"/>
                  </a:lnTo>
                  <a:lnTo>
                    <a:pt x="806" y="702"/>
                  </a:lnTo>
                  <a:lnTo>
                    <a:pt x="812" y="716"/>
                  </a:lnTo>
                  <a:lnTo>
                    <a:pt x="816" y="734"/>
                  </a:lnTo>
                  <a:lnTo>
                    <a:pt x="816" y="744"/>
                  </a:lnTo>
                  <a:lnTo>
                    <a:pt x="812" y="758"/>
                  </a:lnTo>
                  <a:lnTo>
                    <a:pt x="802" y="794"/>
                  </a:lnTo>
                  <a:lnTo>
                    <a:pt x="790" y="824"/>
                  </a:lnTo>
                  <a:lnTo>
                    <a:pt x="784" y="844"/>
                  </a:lnTo>
                  <a:lnTo>
                    <a:pt x="778" y="860"/>
                  </a:lnTo>
                  <a:lnTo>
                    <a:pt x="776" y="884"/>
                  </a:lnTo>
                  <a:lnTo>
                    <a:pt x="778" y="898"/>
                  </a:lnTo>
                  <a:lnTo>
                    <a:pt x="778" y="904"/>
                  </a:lnTo>
                  <a:lnTo>
                    <a:pt x="782" y="910"/>
                  </a:lnTo>
                  <a:lnTo>
                    <a:pt x="784" y="918"/>
                  </a:lnTo>
                  <a:lnTo>
                    <a:pt x="788" y="926"/>
                  </a:lnTo>
                  <a:lnTo>
                    <a:pt x="796" y="930"/>
                  </a:lnTo>
                  <a:lnTo>
                    <a:pt x="804" y="936"/>
                  </a:lnTo>
                  <a:lnTo>
                    <a:pt x="812" y="940"/>
                  </a:lnTo>
                  <a:lnTo>
                    <a:pt x="822" y="942"/>
                  </a:lnTo>
                  <a:lnTo>
                    <a:pt x="828" y="944"/>
                  </a:lnTo>
                  <a:lnTo>
                    <a:pt x="840" y="944"/>
                  </a:lnTo>
                  <a:lnTo>
                    <a:pt x="858" y="942"/>
                  </a:lnTo>
                  <a:lnTo>
                    <a:pt x="884" y="936"/>
                  </a:lnTo>
                  <a:lnTo>
                    <a:pt x="914" y="924"/>
                  </a:lnTo>
                  <a:lnTo>
                    <a:pt x="940" y="914"/>
                  </a:lnTo>
                  <a:lnTo>
                    <a:pt x="956" y="910"/>
                  </a:lnTo>
                  <a:lnTo>
                    <a:pt x="974" y="908"/>
                  </a:lnTo>
                  <a:lnTo>
                    <a:pt x="994" y="910"/>
                  </a:lnTo>
                  <a:lnTo>
                    <a:pt x="1004" y="910"/>
                  </a:lnTo>
                  <a:lnTo>
                    <a:pt x="1010" y="912"/>
                  </a:lnTo>
                  <a:lnTo>
                    <a:pt x="1012" y="914"/>
                  </a:lnTo>
                  <a:lnTo>
                    <a:pt x="1008" y="912"/>
                  </a:lnTo>
                  <a:lnTo>
                    <a:pt x="1018" y="916"/>
                  </a:lnTo>
                  <a:lnTo>
                    <a:pt x="1026" y="920"/>
                  </a:lnTo>
                  <a:lnTo>
                    <a:pt x="1034" y="932"/>
                  </a:lnTo>
                  <a:lnTo>
                    <a:pt x="1038" y="940"/>
                  </a:lnTo>
                  <a:lnTo>
                    <a:pt x="1040" y="950"/>
                  </a:lnTo>
                  <a:lnTo>
                    <a:pt x="1040" y="964"/>
                  </a:lnTo>
                  <a:lnTo>
                    <a:pt x="1038" y="990"/>
                  </a:lnTo>
                  <a:lnTo>
                    <a:pt x="1032" y="1010"/>
                  </a:lnTo>
                  <a:lnTo>
                    <a:pt x="1024" y="1040"/>
                  </a:lnTo>
                  <a:lnTo>
                    <a:pt x="1012" y="1074"/>
                  </a:lnTo>
                  <a:lnTo>
                    <a:pt x="1008" y="1102"/>
                  </a:lnTo>
                  <a:lnTo>
                    <a:pt x="1006" y="1128"/>
                  </a:lnTo>
                  <a:lnTo>
                    <a:pt x="1010" y="1140"/>
                  </a:lnTo>
                  <a:lnTo>
                    <a:pt x="1018" y="1154"/>
                  </a:lnTo>
                  <a:lnTo>
                    <a:pt x="1036" y="1164"/>
                  </a:lnTo>
                  <a:lnTo>
                    <a:pt x="1052" y="1168"/>
                  </a:lnTo>
                  <a:lnTo>
                    <a:pt x="1058" y="1168"/>
                  </a:lnTo>
                  <a:lnTo>
                    <a:pt x="1082" y="1166"/>
                  </a:lnTo>
                  <a:lnTo>
                    <a:pt x="1108" y="1162"/>
                  </a:lnTo>
                  <a:lnTo>
                    <a:pt x="1128" y="1156"/>
                  </a:lnTo>
                  <a:lnTo>
                    <a:pt x="1150" y="1148"/>
                  </a:lnTo>
                  <a:lnTo>
                    <a:pt x="1174" y="1140"/>
                  </a:lnTo>
                  <a:lnTo>
                    <a:pt x="1198" y="1134"/>
                  </a:lnTo>
                  <a:lnTo>
                    <a:pt x="1222" y="1136"/>
                  </a:lnTo>
                  <a:lnTo>
                    <a:pt x="1232" y="1140"/>
                  </a:lnTo>
                  <a:lnTo>
                    <a:pt x="1242" y="1142"/>
                  </a:lnTo>
                  <a:lnTo>
                    <a:pt x="1250" y="1148"/>
                  </a:lnTo>
                  <a:lnTo>
                    <a:pt x="1258" y="1158"/>
                  </a:lnTo>
                  <a:lnTo>
                    <a:pt x="1264" y="1170"/>
                  </a:lnTo>
                  <a:lnTo>
                    <a:pt x="1268" y="1182"/>
                  </a:lnTo>
                  <a:lnTo>
                    <a:pt x="1268" y="1198"/>
                  </a:lnTo>
                  <a:lnTo>
                    <a:pt x="1268" y="1204"/>
                  </a:lnTo>
                  <a:lnTo>
                    <a:pt x="1262" y="1224"/>
                  </a:lnTo>
                  <a:lnTo>
                    <a:pt x="1258" y="1242"/>
                  </a:lnTo>
                  <a:lnTo>
                    <a:pt x="1250" y="1270"/>
                  </a:lnTo>
                  <a:lnTo>
                    <a:pt x="1242" y="1294"/>
                  </a:lnTo>
                  <a:lnTo>
                    <a:pt x="1236" y="1320"/>
                  </a:lnTo>
                  <a:lnTo>
                    <a:pt x="1234" y="1344"/>
                  </a:lnTo>
                  <a:lnTo>
                    <a:pt x="1236" y="1358"/>
                  </a:lnTo>
                  <a:lnTo>
                    <a:pt x="1238" y="1372"/>
                  </a:lnTo>
                  <a:lnTo>
                    <a:pt x="1246" y="1386"/>
                  </a:lnTo>
                  <a:lnTo>
                    <a:pt x="1258" y="1394"/>
                  </a:lnTo>
                  <a:lnTo>
                    <a:pt x="1272" y="1400"/>
                  </a:lnTo>
                  <a:lnTo>
                    <a:pt x="1284" y="1402"/>
                  </a:lnTo>
                  <a:lnTo>
                    <a:pt x="1310" y="1396"/>
                  </a:lnTo>
                  <a:lnTo>
                    <a:pt x="1334" y="1388"/>
                  </a:lnTo>
                  <a:lnTo>
                    <a:pt x="1354" y="1382"/>
                  </a:lnTo>
                  <a:lnTo>
                    <a:pt x="1370" y="1372"/>
                  </a:lnTo>
                  <a:lnTo>
                    <a:pt x="1386" y="1368"/>
                  </a:lnTo>
                  <a:lnTo>
                    <a:pt x="1406" y="1362"/>
                  </a:lnTo>
                  <a:lnTo>
                    <a:pt x="1426" y="1360"/>
                  </a:lnTo>
                  <a:lnTo>
                    <a:pt x="1440" y="1360"/>
                  </a:lnTo>
                  <a:lnTo>
                    <a:pt x="1464" y="1368"/>
                  </a:lnTo>
                  <a:lnTo>
                    <a:pt x="1486" y="1380"/>
                  </a:lnTo>
                  <a:lnTo>
                    <a:pt x="1494" y="1396"/>
                  </a:lnTo>
                  <a:lnTo>
                    <a:pt x="1498" y="1402"/>
                  </a:lnTo>
                  <a:lnTo>
                    <a:pt x="1496" y="1418"/>
                  </a:lnTo>
                  <a:lnTo>
                    <a:pt x="1494" y="1434"/>
                  </a:lnTo>
                  <a:lnTo>
                    <a:pt x="1488" y="1462"/>
                  </a:lnTo>
                  <a:lnTo>
                    <a:pt x="1482" y="1482"/>
                  </a:lnTo>
                  <a:lnTo>
                    <a:pt x="1478" y="1492"/>
                  </a:lnTo>
                </a:path>
              </a:pathLst>
            </a:custGeom>
            <a:noFill/>
            <a:ln w="38100">
              <a:solidFill>
                <a:srgbClr val="0096D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sz="1463"/>
            </a:p>
          </p:txBody>
        </p:sp>
        <p:sp>
          <p:nvSpPr>
            <p:cNvPr id="68" name="Freeform 36">
              <a:extLst>
                <a:ext uri="{FF2B5EF4-FFF2-40B4-BE49-F238E27FC236}">
                  <a16:creationId xmlns:a16="http://schemas.microsoft.com/office/drawing/2014/main" id="{4155A8EF-38B3-47C2-AFAC-CDE7741C7202}"/>
                </a:ext>
              </a:extLst>
            </p:cNvPr>
            <p:cNvSpPr>
              <a:spLocks/>
            </p:cNvSpPr>
            <p:nvPr/>
          </p:nvSpPr>
          <p:spPr bwMode="auto">
            <a:xfrm>
              <a:off x="3420" y="2622"/>
              <a:ext cx="1492" cy="1498"/>
            </a:xfrm>
            <a:custGeom>
              <a:avLst/>
              <a:gdLst>
                <a:gd name="T0" fmla="*/ 2 w 1492"/>
                <a:gd name="T1" fmla="*/ 56 h 1498"/>
                <a:gd name="T2" fmla="*/ 6 w 1492"/>
                <a:gd name="T3" fmla="*/ 108 h 1498"/>
                <a:gd name="T4" fmla="*/ 48 w 1492"/>
                <a:gd name="T5" fmla="*/ 132 h 1498"/>
                <a:gd name="T6" fmla="*/ 112 w 1492"/>
                <a:gd name="T7" fmla="*/ 120 h 1498"/>
                <a:gd name="T8" fmla="*/ 194 w 1492"/>
                <a:gd name="T9" fmla="*/ 96 h 1498"/>
                <a:gd name="T10" fmla="*/ 250 w 1492"/>
                <a:gd name="T11" fmla="*/ 112 h 1498"/>
                <a:gd name="T12" fmla="*/ 266 w 1492"/>
                <a:gd name="T13" fmla="*/ 156 h 1498"/>
                <a:gd name="T14" fmla="*/ 254 w 1492"/>
                <a:gd name="T15" fmla="*/ 206 h 1498"/>
                <a:gd name="T16" fmla="*/ 236 w 1492"/>
                <a:gd name="T17" fmla="*/ 284 h 1498"/>
                <a:gd name="T18" fmla="*/ 250 w 1492"/>
                <a:gd name="T19" fmla="*/ 348 h 1498"/>
                <a:gd name="T20" fmla="*/ 284 w 1492"/>
                <a:gd name="T21" fmla="*/ 356 h 1498"/>
                <a:gd name="T22" fmla="*/ 352 w 1492"/>
                <a:gd name="T23" fmla="*/ 342 h 1498"/>
                <a:gd name="T24" fmla="*/ 422 w 1492"/>
                <a:gd name="T25" fmla="*/ 322 h 1498"/>
                <a:gd name="T26" fmla="*/ 472 w 1492"/>
                <a:gd name="T27" fmla="*/ 334 h 1498"/>
                <a:gd name="T28" fmla="*/ 492 w 1492"/>
                <a:gd name="T29" fmla="*/ 376 h 1498"/>
                <a:gd name="T30" fmla="*/ 470 w 1492"/>
                <a:gd name="T31" fmla="*/ 452 h 1498"/>
                <a:gd name="T32" fmla="*/ 456 w 1492"/>
                <a:gd name="T33" fmla="*/ 508 h 1498"/>
                <a:gd name="T34" fmla="*/ 458 w 1492"/>
                <a:gd name="T35" fmla="*/ 548 h 1498"/>
                <a:gd name="T36" fmla="*/ 480 w 1492"/>
                <a:gd name="T37" fmla="*/ 580 h 1498"/>
                <a:gd name="T38" fmla="*/ 546 w 1492"/>
                <a:gd name="T39" fmla="*/ 580 h 1498"/>
                <a:gd name="T40" fmla="*/ 642 w 1492"/>
                <a:gd name="T41" fmla="*/ 554 h 1498"/>
                <a:gd name="T42" fmla="*/ 692 w 1492"/>
                <a:gd name="T43" fmla="*/ 556 h 1498"/>
                <a:gd name="T44" fmla="*/ 718 w 1492"/>
                <a:gd name="T45" fmla="*/ 592 h 1498"/>
                <a:gd name="T46" fmla="*/ 708 w 1492"/>
                <a:gd name="T47" fmla="*/ 646 h 1498"/>
                <a:gd name="T48" fmla="*/ 684 w 1492"/>
                <a:gd name="T49" fmla="*/ 718 h 1498"/>
                <a:gd name="T50" fmla="*/ 686 w 1492"/>
                <a:gd name="T51" fmla="*/ 780 h 1498"/>
                <a:gd name="T52" fmla="*/ 702 w 1492"/>
                <a:gd name="T53" fmla="*/ 806 h 1498"/>
                <a:gd name="T54" fmla="*/ 744 w 1492"/>
                <a:gd name="T55" fmla="*/ 816 h 1498"/>
                <a:gd name="T56" fmla="*/ 824 w 1492"/>
                <a:gd name="T57" fmla="*/ 790 h 1498"/>
                <a:gd name="T58" fmla="*/ 884 w 1492"/>
                <a:gd name="T59" fmla="*/ 776 h 1498"/>
                <a:gd name="T60" fmla="*/ 910 w 1492"/>
                <a:gd name="T61" fmla="*/ 782 h 1498"/>
                <a:gd name="T62" fmla="*/ 930 w 1492"/>
                <a:gd name="T63" fmla="*/ 796 h 1498"/>
                <a:gd name="T64" fmla="*/ 942 w 1492"/>
                <a:gd name="T65" fmla="*/ 822 h 1498"/>
                <a:gd name="T66" fmla="*/ 942 w 1492"/>
                <a:gd name="T67" fmla="*/ 858 h 1498"/>
                <a:gd name="T68" fmla="*/ 914 w 1492"/>
                <a:gd name="T69" fmla="*/ 940 h 1498"/>
                <a:gd name="T70" fmla="*/ 910 w 1492"/>
                <a:gd name="T71" fmla="*/ 994 h 1498"/>
                <a:gd name="T72" fmla="*/ 914 w 1492"/>
                <a:gd name="T73" fmla="*/ 1012 h 1498"/>
                <a:gd name="T74" fmla="*/ 920 w 1492"/>
                <a:gd name="T75" fmla="*/ 1026 h 1498"/>
                <a:gd name="T76" fmla="*/ 950 w 1492"/>
                <a:gd name="T77" fmla="*/ 1040 h 1498"/>
                <a:gd name="T78" fmla="*/ 1010 w 1492"/>
                <a:gd name="T79" fmla="*/ 1032 h 1498"/>
                <a:gd name="T80" fmla="*/ 1102 w 1492"/>
                <a:gd name="T81" fmla="*/ 1008 h 1498"/>
                <a:gd name="T82" fmla="*/ 1154 w 1492"/>
                <a:gd name="T83" fmla="*/ 1018 h 1498"/>
                <a:gd name="T84" fmla="*/ 1168 w 1492"/>
                <a:gd name="T85" fmla="*/ 1058 h 1498"/>
                <a:gd name="T86" fmla="*/ 1156 w 1492"/>
                <a:gd name="T87" fmla="*/ 1128 h 1498"/>
                <a:gd name="T88" fmla="*/ 1134 w 1492"/>
                <a:gd name="T89" fmla="*/ 1198 h 1498"/>
                <a:gd name="T90" fmla="*/ 1142 w 1492"/>
                <a:gd name="T91" fmla="*/ 1242 h 1498"/>
                <a:gd name="T92" fmla="*/ 1170 w 1492"/>
                <a:gd name="T93" fmla="*/ 1264 h 1498"/>
                <a:gd name="T94" fmla="*/ 1204 w 1492"/>
                <a:gd name="T95" fmla="*/ 1268 h 1498"/>
                <a:gd name="T96" fmla="*/ 1270 w 1492"/>
                <a:gd name="T97" fmla="*/ 1250 h 1498"/>
                <a:gd name="T98" fmla="*/ 1344 w 1492"/>
                <a:gd name="T99" fmla="*/ 1234 h 1498"/>
                <a:gd name="T100" fmla="*/ 1386 w 1492"/>
                <a:gd name="T101" fmla="*/ 1246 h 1498"/>
                <a:gd name="T102" fmla="*/ 1402 w 1492"/>
                <a:gd name="T103" fmla="*/ 1284 h 1498"/>
                <a:gd name="T104" fmla="*/ 1382 w 1492"/>
                <a:gd name="T105" fmla="*/ 1354 h 1498"/>
                <a:gd name="T106" fmla="*/ 1362 w 1492"/>
                <a:gd name="T107" fmla="*/ 1406 h 1498"/>
                <a:gd name="T108" fmla="*/ 1368 w 1492"/>
                <a:gd name="T109" fmla="*/ 1464 h 1498"/>
                <a:gd name="T110" fmla="*/ 1402 w 1492"/>
                <a:gd name="T111" fmla="*/ 1498 h 1498"/>
                <a:gd name="T112" fmla="*/ 1462 w 1492"/>
                <a:gd name="T113" fmla="*/ 1488 h 14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92"/>
                <a:gd name="T172" fmla="*/ 0 h 1498"/>
                <a:gd name="T173" fmla="*/ 1492 w 1492"/>
                <a:gd name="T174" fmla="*/ 1498 h 14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92" h="1498">
                  <a:moveTo>
                    <a:pt x="22" y="0"/>
                  </a:moveTo>
                  <a:lnTo>
                    <a:pt x="12" y="24"/>
                  </a:lnTo>
                  <a:lnTo>
                    <a:pt x="2" y="56"/>
                  </a:lnTo>
                  <a:lnTo>
                    <a:pt x="0" y="72"/>
                  </a:lnTo>
                  <a:lnTo>
                    <a:pt x="0" y="92"/>
                  </a:lnTo>
                  <a:lnTo>
                    <a:pt x="6" y="108"/>
                  </a:lnTo>
                  <a:lnTo>
                    <a:pt x="18" y="120"/>
                  </a:lnTo>
                  <a:lnTo>
                    <a:pt x="30" y="128"/>
                  </a:lnTo>
                  <a:lnTo>
                    <a:pt x="48" y="132"/>
                  </a:lnTo>
                  <a:lnTo>
                    <a:pt x="68" y="132"/>
                  </a:lnTo>
                  <a:lnTo>
                    <a:pt x="88" y="130"/>
                  </a:lnTo>
                  <a:lnTo>
                    <a:pt x="112" y="120"/>
                  </a:lnTo>
                  <a:lnTo>
                    <a:pt x="142" y="110"/>
                  </a:lnTo>
                  <a:lnTo>
                    <a:pt x="166" y="102"/>
                  </a:lnTo>
                  <a:lnTo>
                    <a:pt x="194" y="96"/>
                  </a:lnTo>
                  <a:lnTo>
                    <a:pt x="214" y="96"/>
                  </a:lnTo>
                  <a:lnTo>
                    <a:pt x="234" y="100"/>
                  </a:lnTo>
                  <a:lnTo>
                    <a:pt x="250" y="112"/>
                  </a:lnTo>
                  <a:lnTo>
                    <a:pt x="256" y="120"/>
                  </a:lnTo>
                  <a:lnTo>
                    <a:pt x="262" y="130"/>
                  </a:lnTo>
                  <a:lnTo>
                    <a:pt x="266" y="156"/>
                  </a:lnTo>
                  <a:lnTo>
                    <a:pt x="266" y="152"/>
                  </a:lnTo>
                  <a:lnTo>
                    <a:pt x="264" y="176"/>
                  </a:lnTo>
                  <a:lnTo>
                    <a:pt x="254" y="206"/>
                  </a:lnTo>
                  <a:lnTo>
                    <a:pt x="248" y="234"/>
                  </a:lnTo>
                  <a:lnTo>
                    <a:pt x="240" y="262"/>
                  </a:lnTo>
                  <a:lnTo>
                    <a:pt x="236" y="284"/>
                  </a:lnTo>
                  <a:lnTo>
                    <a:pt x="234" y="308"/>
                  </a:lnTo>
                  <a:lnTo>
                    <a:pt x="240" y="330"/>
                  </a:lnTo>
                  <a:lnTo>
                    <a:pt x="250" y="348"/>
                  </a:lnTo>
                  <a:lnTo>
                    <a:pt x="262" y="354"/>
                  </a:lnTo>
                  <a:lnTo>
                    <a:pt x="272" y="356"/>
                  </a:lnTo>
                  <a:lnTo>
                    <a:pt x="284" y="356"/>
                  </a:lnTo>
                  <a:lnTo>
                    <a:pt x="296" y="358"/>
                  </a:lnTo>
                  <a:lnTo>
                    <a:pt x="322" y="352"/>
                  </a:lnTo>
                  <a:lnTo>
                    <a:pt x="352" y="342"/>
                  </a:lnTo>
                  <a:lnTo>
                    <a:pt x="372" y="336"/>
                  </a:lnTo>
                  <a:lnTo>
                    <a:pt x="392" y="328"/>
                  </a:lnTo>
                  <a:lnTo>
                    <a:pt x="422" y="322"/>
                  </a:lnTo>
                  <a:lnTo>
                    <a:pt x="446" y="324"/>
                  </a:lnTo>
                  <a:lnTo>
                    <a:pt x="460" y="328"/>
                  </a:lnTo>
                  <a:lnTo>
                    <a:pt x="472" y="334"/>
                  </a:lnTo>
                  <a:lnTo>
                    <a:pt x="482" y="346"/>
                  </a:lnTo>
                  <a:lnTo>
                    <a:pt x="488" y="360"/>
                  </a:lnTo>
                  <a:lnTo>
                    <a:pt x="492" y="376"/>
                  </a:lnTo>
                  <a:lnTo>
                    <a:pt x="488" y="396"/>
                  </a:lnTo>
                  <a:lnTo>
                    <a:pt x="482" y="420"/>
                  </a:lnTo>
                  <a:lnTo>
                    <a:pt x="470" y="452"/>
                  </a:lnTo>
                  <a:lnTo>
                    <a:pt x="460" y="480"/>
                  </a:lnTo>
                  <a:lnTo>
                    <a:pt x="458" y="494"/>
                  </a:lnTo>
                  <a:lnTo>
                    <a:pt x="456" y="508"/>
                  </a:lnTo>
                  <a:lnTo>
                    <a:pt x="456" y="524"/>
                  </a:lnTo>
                  <a:lnTo>
                    <a:pt x="456" y="532"/>
                  </a:lnTo>
                  <a:lnTo>
                    <a:pt x="458" y="548"/>
                  </a:lnTo>
                  <a:lnTo>
                    <a:pt x="462" y="562"/>
                  </a:lnTo>
                  <a:lnTo>
                    <a:pt x="470" y="574"/>
                  </a:lnTo>
                  <a:lnTo>
                    <a:pt x="480" y="580"/>
                  </a:lnTo>
                  <a:lnTo>
                    <a:pt x="496" y="586"/>
                  </a:lnTo>
                  <a:lnTo>
                    <a:pt x="518" y="588"/>
                  </a:lnTo>
                  <a:lnTo>
                    <a:pt x="546" y="580"/>
                  </a:lnTo>
                  <a:lnTo>
                    <a:pt x="590" y="568"/>
                  </a:lnTo>
                  <a:lnTo>
                    <a:pt x="620" y="558"/>
                  </a:lnTo>
                  <a:lnTo>
                    <a:pt x="642" y="554"/>
                  </a:lnTo>
                  <a:lnTo>
                    <a:pt x="658" y="552"/>
                  </a:lnTo>
                  <a:lnTo>
                    <a:pt x="682" y="552"/>
                  </a:lnTo>
                  <a:lnTo>
                    <a:pt x="692" y="556"/>
                  </a:lnTo>
                  <a:lnTo>
                    <a:pt x="702" y="562"/>
                  </a:lnTo>
                  <a:lnTo>
                    <a:pt x="712" y="576"/>
                  </a:lnTo>
                  <a:lnTo>
                    <a:pt x="718" y="592"/>
                  </a:lnTo>
                  <a:lnTo>
                    <a:pt x="716" y="608"/>
                  </a:lnTo>
                  <a:lnTo>
                    <a:pt x="714" y="628"/>
                  </a:lnTo>
                  <a:lnTo>
                    <a:pt x="708" y="646"/>
                  </a:lnTo>
                  <a:lnTo>
                    <a:pt x="702" y="666"/>
                  </a:lnTo>
                  <a:lnTo>
                    <a:pt x="694" y="688"/>
                  </a:lnTo>
                  <a:lnTo>
                    <a:pt x="684" y="718"/>
                  </a:lnTo>
                  <a:lnTo>
                    <a:pt x="680" y="744"/>
                  </a:lnTo>
                  <a:lnTo>
                    <a:pt x="682" y="764"/>
                  </a:lnTo>
                  <a:lnTo>
                    <a:pt x="686" y="780"/>
                  </a:lnTo>
                  <a:lnTo>
                    <a:pt x="690" y="790"/>
                  </a:lnTo>
                  <a:lnTo>
                    <a:pt x="694" y="800"/>
                  </a:lnTo>
                  <a:lnTo>
                    <a:pt x="702" y="806"/>
                  </a:lnTo>
                  <a:lnTo>
                    <a:pt x="716" y="812"/>
                  </a:lnTo>
                  <a:lnTo>
                    <a:pt x="734" y="816"/>
                  </a:lnTo>
                  <a:lnTo>
                    <a:pt x="744" y="816"/>
                  </a:lnTo>
                  <a:lnTo>
                    <a:pt x="758" y="812"/>
                  </a:lnTo>
                  <a:lnTo>
                    <a:pt x="794" y="802"/>
                  </a:lnTo>
                  <a:lnTo>
                    <a:pt x="824" y="790"/>
                  </a:lnTo>
                  <a:lnTo>
                    <a:pt x="844" y="784"/>
                  </a:lnTo>
                  <a:lnTo>
                    <a:pt x="860" y="778"/>
                  </a:lnTo>
                  <a:lnTo>
                    <a:pt x="884" y="776"/>
                  </a:lnTo>
                  <a:lnTo>
                    <a:pt x="898" y="778"/>
                  </a:lnTo>
                  <a:lnTo>
                    <a:pt x="904" y="778"/>
                  </a:lnTo>
                  <a:lnTo>
                    <a:pt x="910" y="782"/>
                  </a:lnTo>
                  <a:lnTo>
                    <a:pt x="918" y="784"/>
                  </a:lnTo>
                  <a:lnTo>
                    <a:pt x="926" y="788"/>
                  </a:lnTo>
                  <a:lnTo>
                    <a:pt x="930" y="796"/>
                  </a:lnTo>
                  <a:lnTo>
                    <a:pt x="936" y="804"/>
                  </a:lnTo>
                  <a:lnTo>
                    <a:pt x="940" y="812"/>
                  </a:lnTo>
                  <a:lnTo>
                    <a:pt x="942" y="822"/>
                  </a:lnTo>
                  <a:lnTo>
                    <a:pt x="944" y="828"/>
                  </a:lnTo>
                  <a:lnTo>
                    <a:pt x="944" y="840"/>
                  </a:lnTo>
                  <a:lnTo>
                    <a:pt x="942" y="858"/>
                  </a:lnTo>
                  <a:lnTo>
                    <a:pt x="936" y="884"/>
                  </a:lnTo>
                  <a:lnTo>
                    <a:pt x="924" y="914"/>
                  </a:lnTo>
                  <a:lnTo>
                    <a:pt x="914" y="940"/>
                  </a:lnTo>
                  <a:lnTo>
                    <a:pt x="910" y="956"/>
                  </a:lnTo>
                  <a:lnTo>
                    <a:pt x="908" y="974"/>
                  </a:lnTo>
                  <a:lnTo>
                    <a:pt x="910" y="994"/>
                  </a:lnTo>
                  <a:lnTo>
                    <a:pt x="910" y="1004"/>
                  </a:lnTo>
                  <a:lnTo>
                    <a:pt x="912" y="1010"/>
                  </a:lnTo>
                  <a:lnTo>
                    <a:pt x="914" y="1012"/>
                  </a:lnTo>
                  <a:lnTo>
                    <a:pt x="912" y="1008"/>
                  </a:lnTo>
                  <a:lnTo>
                    <a:pt x="916" y="1018"/>
                  </a:lnTo>
                  <a:lnTo>
                    <a:pt x="920" y="1026"/>
                  </a:lnTo>
                  <a:lnTo>
                    <a:pt x="932" y="1034"/>
                  </a:lnTo>
                  <a:lnTo>
                    <a:pt x="940" y="1038"/>
                  </a:lnTo>
                  <a:lnTo>
                    <a:pt x="950" y="1040"/>
                  </a:lnTo>
                  <a:lnTo>
                    <a:pt x="964" y="1040"/>
                  </a:lnTo>
                  <a:lnTo>
                    <a:pt x="990" y="1038"/>
                  </a:lnTo>
                  <a:lnTo>
                    <a:pt x="1010" y="1032"/>
                  </a:lnTo>
                  <a:lnTo>
                    <a:pt x="1040" y="1024"/>
                  </a:lnTo>
                  <a:lnTo>
                    <a:pt x="1074" y="1012"/>
                  </a:lnTo>
                  <a:lnTo>
                    <a:pt x="1102" y="1008"/>
                  </a:lnTo>
                  <a:lnTo>
                    <a:pt x="1128" y="1006"/>
                  </a:lnTo>
                  <a:lnTo>
                    <a:pt x="1140" y="1010"/>
                  </a:lnTo>
                  <a:lnTo>
                    <a:pt x="1154" y="1018"/>
                  </a:lnTo>
                  <a:lnTo>
                    <a:pt x="1164" y="1036"/>
                  </a:lnTo>
                  <a:lnTo>
                    <a:pt x="1168" y="1052"/>
                  </a:lnTo>
                  <a:lnTo>
                    <a:pt x="1168" y="1058"/>
                  </a:lnTo>
                  <a:lnTo>
                    <a:pt x="1166" y="1082"/>
                  </a:lnTo>
                  <a:lnTo>
                    <a:pt x="1162" y="1108"/>
                  </a:lnTo>
                  <a:lnTo>
                    <a:pt x="1156" y="1128"/>
                  </a:lnTo>
                  <a:lnTo>
                    <a:pt x="1148" y="1150"/>
                  </a:lnTo>
                  <a:lnTo>
                    <a:pt x="1140" y="1174"/>
                  </a:lnTo>
                  <a:lnTo>
                    <a:pt x="1134" y="1198"/>
                  </a:lnTo>
                  <a:lnTo>
                    <a:pt x="1136" y="1222"/>
                  </a:lnTo>
                  <a:lnTo>
                    <a:pt x="1140" y="1232"/>
                  </a:lnTo>
                  <a:lnTo>
                    <a:pt x="1142" y="1242"/>
                  </a:lnTo>
                  <a:lnTo>
                    <a:pt x="1148" y="1250"/>
                  </a:lnTo>
                  <a:lnTo>
                    <a:pt x="1158" y="1258"/>
                  </a:lnTo>
                  <a:lnTo>
                    <a:pt x="1170" y="1264"/>
                  </a:lnTo>
                  <a:lnTo>
                    <a:pt x="1182" y="1268"/>
                  </a:lnTo>
                  <a:lnTo>
                    <a:pt x="1198" y="1268"/>
                  </a:lnTo>
                  <a:lnTo>
                    <a:pt x="1204" y="1268"/>
                  </a:lnTo>
                  <a:lnTo>
                    <a:pt x="1224" y="1262"/>
                  </a:lnTo>
                  <a:lnTo>
                    <a:pt x="1242" y="1258"/>
                  </a:lnTo>
                  <a:lnTo>
                    <a:pt x="1270" y="1250"/>
                  </a:lnTo>
                  <a:lnTo>
                    <a:pt x="1294" y="1242"/>
                  </a:lnTo>
                  <a:lnTo>
                    <a:pt x="1320" y="1236"/>
                  </a:lnTo>
                  <a:lnTo>
                    <a:pt x="1344" y="1234"/>
                  </a:lnTo>
                  <a:lnTo>
                    <a:pt x="1358" y="1236"/>
                  </a:lnTo>
                  <a:lnTo>
                    <a:pt x="1372" y="1238"/>
                  </a:lnTo>
                  <a:lnTo>
                    <a:pt x="1386" y="1246"/>
                  </a:lnTo>
                  <a:lnTo>
                    <a:pt x="1394" y="1258"/>
                  </a:lnTo>
                  <a:lnTo>
                    <a:pt x="1400" y="1272"/>
                  </a:lnTo>
                  <a:lnTo>
                    <a:pt x="1402" y="1284"/>
                  </a:lnTo>
                  <a:lnTo>
                    <a:pt x="1396" y="1310"/>
                  </a:lnTo>
                  <a:lnTo>
                    <a:pt x="1388" y="1334"/>
                  </a:lnTo>
                  <a:lnTo>
                    <a:pt x="1382" y="1354"/>
                  </a:lnTo>
                  <a:lnTo>
                    <a:pt x="1372" y="1370"/>
                  </a:lnTo>
                  <a:lnTo>
                    <a:pt x="1368" y="1386"/>
                  </a:lnTo>
                  <a:lnTo>
                    <a:pt x="1362" y="1406"/>
                  </a:lnTo>
                  <a:lnTo>
                    <a:pt x="1360" y="1426"/>
                  </a:lnTo>
                  <a:lnTo>
                    <a:pt x="1360" y="1440"/>
                  </a:lnTo>
                  <a:lnTo>
                    <a:pt x="1368" y="1464"/>
                  </a:lnTo>
                  <a:lnTo>
                    <a:pt x="1380" y="1486"/>
                  </a:lnTo>
                  <a:lnTo>
                    <a:pt x="1396" y="1494"/>
                  </a:lnTo>
                  <a:lnTo>
                    <a:pt x="1402" y="1498"/>
                  </a:lnTo>
                  <a:lnTo>
                    <a:pt x="1418" y="1496"/>
                  </a:lnTo>
                  <a:lnTo>
                    <a:pt x="1434" y="1494"/>
                  </a:lnTo>
                  <a:lnTo>
                    <a:pt x="1462" y="1488"/>
                  </a:lnTo>
                  <a:lnTo>
                    <a:pt x="1482" y="1482"/>
                  </a:lnTo>
                  <a:lnTo>
                    <a:pt x="1492" y="1478"/>
                  </a:lnTo>
                </a:path>
              </a:pathLst>
            </a:custGeom>
            <a:noFill/>
            <a:ln w="15875">
              <a:solidFill>
                <a:srgbClr val="0096D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sz="1463"/>
            </a:p>
          </p:txBody>
        </p:sp>
      </p:grpSp>
      <p:grpSp>
        <p:nvGrpSpPr>
          <p:cNvPr id="69" name="Group 42">
            <a:extLst>
              <a:ext uri="{FF2B5EF4-FFF2-40B4-BE49-F238E27FC236}">
                <a16:creationId xmlns:a16="http://schemas.microsoft.com/office/drawing/2014/main" id="{58B109C9-6F8E-4169-921B-5413AA06FF88}"/>
              </a:ext>
            </a:extLst>
          </p:cNvPr>
          <p:cNvGrpSpPr>
            <a:grpSpLocks noChangeAspect="1"/>
          </p:cNvGrpSpPr>
          <p:nvPr/>
        </p:nvGrpSpPr>
        <p:grpSpPr bwMode="auto">
          <a:xfrm flipV="1">
            <a:off x="8219750" y="4866354"/>
            <a:ext cx="544836" cy="545381"/>
            <a:chOff x="3456" y="2016"/>
            <a:chExt cx="1540" cy="1542"/>
          </a:xfrm>
        </p:grpSpPr>
        <p:sp>
          <p:nvSpPr>
            <p:cNvPr id="70" name="AutoShape 41">
              <a:extLst>
                <a:ext uri="{FF2B5EF4-FFF2-40B4-BE49-F238E27FC236}">
                  <a16:creationId xmlns:a16="http://schemas.microsoft.com/office/drawing/2014/main" id="{C6342DFF-4F22-4178-9B24-8B4477C6B9C9}"/>
                </a:ext>
              </a:extLst>
            </p:cNvPr>
            <p:cNvSpPr>
              <a:spLocks noChangeAspect="1" noChangeArrowheads="1" noTextEdit="1"/>
            </p:cNvSpPr>
            <p:nvPr/>
          </p:nvSpPr>
          <p:spPr bwMode="auto">
            <a:xfrm>
              <a:off x="3456" y="2016"/>
              <a:ext cx="1540"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sz="1463"/>
            </a:p>
          </p:txBody>
        </p:sp>
        <p:sp>
          <p:nvSpPr>
            <p:cNvPr id="71" name="Freeform 43">
              <a:extLst>
                <a:ext uri="{FF2B5EF4-FFF2-40B4-BE49-F238E27FC236}">
                  <a16:creationId xmlns:a16="http://schemas.microsoft.com/office/drawing/2014/main" id="{345ACC5A-15F2-4E49-AE66-495CCFAAB9E6}"/>
                </a:ext>
              </a:extLst>
            </p:cNvPr>
            <p:cNvSpPr>
              <a:spLocks/>
            </p:cNvSpPr>
            <p:nvPr/>
          </p:nvSpPr>
          <p:spPr bwMode="auto">
            <a:xfrm>
              <a:off x="3468" y="2030"/>
              <a:ext cx="1494" cy="1498"/>
            </a:xfrm>
            <a:custGeom>
              <a:avLst/>
              <a:gdLst>
                <a:gd name="T0" fmla="*/ 4 w 1494"/>
                <a:gd name="T1" fmla="*/ 1440 h 1498"/>
                <a:gd name="T2" fmla="*/ 8 w 1494"/>
                <a:gd name="T3" fmla="*/ 1388 h 1498"/>
                <a:gd name="T4" fmla="*/ 48 w 1494"/>
                <a:gd name="T5" fmla="*/ 1364 h 1498"/>
                <a:gd name="T6" fmla="*/ 114 w 1494"/>
                <a:gd name="T7" fmla="*/ 1376 h 1498"/>
                <a:gd name="T8" fmla="*/ 196 w 1494"/>
                <a:gd name="T9" fmla="*/ 1402 h 1498"/>
                <a:gd name="T10" fmla="*/ 250 w 1494"/>
                <a:gd name="T11" fmla="*/ 1386 h 1498"/>
                <a:gd name="T12" fmla="*/ 268 w 1494"/>
                <a:gd name="T13" fmla="*/ 1340 h 1498"/>
                <a:gd name="T14" fmla="*/ 256 w 1494"/>
                <a:gd name="T15" fmla="*/ 1290 h 1498"/>
                <a:gd name="T16" fmla="*/ 236 w 1494"/>
                <a:gd name="T17" fmla="*/ 1214 h 1498"/>
                <a:gd name="T18" fmla="*/ 250 w 1494"/>
                <a:gd name="T19" fmla="*/ 1148 h 1498"/>
                <a:gd name="T20" fmla="*/ 286 w 1494"/>
                <a:gd name="T21" fmla="*/ 1140 h 1498"/>
                <a:gd name="T22" fmla="*/ 354 w 1494"/>
                <a:gd name="T23" fmla="*/ 1154 h 1498"/>
                <a:gd name="T24" fmla="*/ 422 w 1494"/>
                <a:gd name="T25" fmla="*/ 1174 h 1498"/>
                <a:gd name="T26" fmla="*/ 472 w 1494"/>
                <a:gd name="T27" fmla="*/ 1162 h 1498"/>
                <a:gd name="T28" fmla="*/ 492 w 1494"/>
                <a:gd name="T29" fmla="*/ 1120 h 1498"/>
                <a:gd name="T30" fmla="*/ 470 w 1494"/>
                <a:gd name="T31" fmla="*/ 1044 h 1498"/>
                <a:gd name="T32" fmla="*/ 456 w 1494"/>
                <a:gd name="T33" fmla="*/ 988 h 1498"/>
                <a:gd name="T34" fmla="*/ 460 w 1494"/>
                <a:gd name="T35" fmla="*/ 950 h 1498"/>
                <a:gd name="T36" fmla="*/ 480 w 1494"/>
                <a:gd name="T37" fmla="*/ 916 h 1498"/>
                <a:gd name="T38" fmla="*/ 548 w 1494"/>
                <a:gd name="T39" fmla="*/ 916 h 1498"/>
                <a:gd name="T40" fmla="*/ 642 w 1494"/>
                <a:gd name="T41" fmla="*/ 942 h 1498"/>
                <a:gd name="T42" fmla="*/ 694 w 1494"/>
                <a:gd name="T43" fmla="*/ 940 h 1498"/>
                <a:gd name="T44" fmla="*/ 718 w 1494"/>
                <a:gd name="T45" fmla="*/ 904 h 1498"/>
                <a:gd name="T46" fmla="*/ 710 w 1494"/>
                <a:gd name="T47" fmla="*/ 852 h 1498"/>
                <a:gd name="T48" fmla="*/ 686 w 1494"/>
                <a:gd name="T49" fmla="*/ 780 h 1498"/>
                <a:gd name="T50" fmla="*/ 686 w 1494"/>
                <a:gd name="T51" fmla="*/ 716 h 1498"/>
                <a:gd name="T52" fmla="*/ 704 w 1494"/>
                <a:gd name="T53" fmla="*/ 690 h 1498"/>
                <a:gd name="T54" fmla="*/ 746 w 1494"/>
                <a:gd name="T55" fmla="*/ 682 h 1498"/>
                <a:gd name="T56" fmla="*/ 826 w 1494"/>
                <a:gd name="T57" fmla="*/ 706 h 1498"/>
                <a:gd name="T58" fmla="*/ 884 w 1494"/>
                <a:gd name="T59" fmla="*/ 720 h 1498"/>
                <a:gd name="T60" fmla="*/ 912 w 1494"/>
                <a:gd name="T61" fmla="*/ 716 h 1498"/>
                <a:gd name="T62" fmla="*/ 932 w 1494"/>
                <a:gd name="T63" fmla="*/ 700 h 1498"/>
                <a:gd name="T64" fmla="*/ 944 w 1494"/>
                <a:gd name="T65" fmla="*/ 674 h 1498"/>
                <a:gd name="T66" fmla="*/ 944 w 1494"/>
                <a:gd name="T67" fmla="*/ 638 h 1498"/>
                <a:gd name="T68" fmla="*/ 916 w 1494"/>
                <a:gd name="T69" fmla="*/ 556 h 1498"/>
                <a:gd name="T70" fmla="*/ 910 w 1494"/>
                <a:gd name="T71" fmla="*/ 502 h 1498"/>
                <a:gd name="T72" fmla="*/ 914 w 1494"/>
                <a:gd name="T73" fmla="*/ 484 h 1498"/>
                <a:gd name="T74" fmla="*/ 920 w 1494"/>
                <a:gd name="T75" fmla="*/ 470 h 1498"/>
                <a:gd name="T76" fmla="*/ 950 w 1494"/>
                <a:gd name="T77" fmla="*/ 458 h 1498"/>
                <a:gd name="T78" fmla="*/ 1010 w 1494"/>
                <a:gd name="T79" fmla="*/ 464 h 1498"/>
                <a:gd name="T80" fmla="*/ 1102 w 1494"/>
                <a:gd name="T81" fmla="*/ 488 h 1498"/>
                <a:gd name="T82" fmla="*/ 1154 w 1494"/>
                <a:gd name="T83" fmla="*/ 480 h 1498"/>
                <a:gd name="T84" fmla="*/ 1168 w 1494"/>
                <a:gd name="T85" fmla="*/ 440 h 1498"/>
                <a:gd name="T86" fmla="*/ 1158 w 1494"/>
                <a:gd name="T87" fmla="*/ 368 h 1498"/>
                <a:gd name="T88" fmla="*/ 1134 w 1494"/>
                <a:gd name="T89" fmla="*/ 298 h 1498"/>
                <a:gd name="T90" fmla="*/ 1144 w 1494"/>
                <a:gd name="T91" fmla="*/ 256 h 1498"/>
                <a:gd name="T92" fmla="*/ 1172 w 1494"/>
                <a:gd name="T93" fmla="*/ 234 h 1498"/>
                <a:gd name="T94" fmla="*/ 1206 w 1494"/>
                <a:gd name="T95" fmla="*/ 228 h 1498"/>
                <a:gd name="T96" fmla="*/ 1270 w 1494"/>
                <a:gd name="T97" fmla="*/ 248 h 1498"/>
                <a:gd name="T98" fmla="*/ 1344 w 1494"/>
                <a:gd name="T99" fmla="*/ 262 h 1498"/>
                <a:gd name="T100" fmla="*/ 1386 w 1494"/>
                <a:gd name="T101" fmla="*/ 252 h 1498"/>
                <a:gd name="T102" fmla="*/ 1402 w 1494"/>
                <a:gd name="T103" fmla="*/ 212 h 1498"/>
                <a:gd name="T104" fmla="*/ 1382 w 1494"/>
                <a:gd name="T105" fmla="*/ 144 h 1498"/>
                <a:gd name="T106" fmla="*/ 1362 w 1494"/>
                <a:gd name="T107" fmla="*/ 90 h 1498"/>
                <a:gd name="T108" fmla="*/ 1370 w 1494"/>
                <a:gd name="T109" fmla="*/ 32 h 1498"/>
                <a:gd name="T110" fmla="*/ 1404 w 1494"/>
                <a:gd name="T111" fmla="*/ 0 h 1498"/>
                <a:gd name="T112" fmla="*/ 1462 w 1494"/>
                <a:gd name="T113" fmla="*/ 10 h 14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94"/>
                <a:gd name="T172" fmla="*/ 0 h 1498"/>
                <a:gd name="T173" fmla="*/ 1494 w 1494"/>
                <a:gd name="T174" fmla="*/ 1498 h 14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94" h="1498">
                  <a:moveTo>
                    <a:pt x="24" y="1498"/>
                  </a:moveTo>
                  <a:lnTo>
                    <a:pt x="12" y="1472"/>
                  </a:lnTo>
                  <a:lnTo>
                    <a:pt x="4" y="1440"/>
                  </a:lnTo>
                  <a:lnTo>
                    <a:pt x="0" y="1424"/>
                  </a:lnTo>
                  <a:lnTo>
                    <a:pt x="2" y="1404"/>
                  </a:lnTo>
                  <a:lnTo>
                    <a:pt x="8" y="1388"/>
                  </a:lnTo>
                  <a:lnTo>
                    <a:pt x="20" y="1378"/>
                  </a:lnTo>
                  <a:lnTo>
                    <a:pt x="30" y="1368"/>
                  </a:lnTo>
                  <a:lnTo>
                    <a:pt x="48" y="1364"/>
                  </a:lnTo>
                  <a:lnTo>
                    <a:pt x="68" y="1364"/>
                  </a:lnTo>
                  <a:lnTo>
                    <a:pt x="88" y="1368"/>
                  </a:lnTo>
                  <a:lnTo>
                    <a:pt x="114" y="1376"/>
                  </a:lnTo>
                  <a:lnTo>
                    <a:pt x="142" y="1388"/>
                  </a:lnTo>
                  <a:lnTo>
                    <a:pt x="168" y="1396"/>
                  </a:lnTo>
                  <a:lnTo>
                    <a:pt x="196" y="1402"/>
                  </a:lnTo>
                  <a:lnTo>
                    <a:pt x="214" y="1402"/>
                  </a:lnTo>
                  <a:lnTo>
                    <a:pt x="234" y="1396"/>
                  </a:lnTo>
                  <a:lnTo>
                    <a:pt x="250" y="1386"/>
                  </a:lnTo>
                  <a:lnTo>
                    <a:pt x="258" y="1376"/>
                  </a:lnTo>
                  <a:lnTo>
                    <a:pt x="264" y="1366"/>
                  </a:lnTo>
                  <a:lnTo>
                    <a:pt x="268" y="1340"/>
                  </a:lnTo>
                  <a:lnTo>
                    <a:pt x="266" y="1344"/>
                  </a:lnTo>
                  <a:lnTo>
                    <a:pt x="266" y="1320"/>
                  </a:lnTo>
                  <a:lnTo>
                    <a:pt x="256" y="1290"/>
                  </a:lnTo>
                  <a:lnTo>
                    <a:pt x="248" y="1264"/>
                  </a:lnTo>
                  <a:lnTo>
                    <a:pt x="240" y="1234"/>
                  </a:lnTo>
                  <a:lnTo>
                    <a:pt x="236" y="1214"/>
                  </a:lnTo>
                  <a:lnTo>
                    <a:pt x="236" y="1190"/>
                  </a:lnTo>
                  <a:lnTo>
                    <a:pt x="240" y="1168"/>
                  </a:lnTo>
                  <a:lnTo>
                    <a:pt x="250" y="1148"/>
                  </a:lnTo>
                  <a:lnTo>
                    <a:pt x="264" y="1142"/>
                  </a:lnTo>
                  <a:lnTo>
                    <a:pt x="272" y="1140"/>
                  </a:lnTo>
                  <a:lnTo>
                    <a:pt x="286" y="1140"/>
                  </a:lnTo>
                  <a:lnTo>
                    <a:pt x="298" y="1140"/>
                  </a:lnTo>
                  <a:lnTo>
                    <a:pt x="322" y="1144"/>
                  </a:lnTo>
                  <a:lnTo>
                    <a:pt x="354" y="1154"/>
                  </a:lnTo>
                  <a:lnTo>
                    <a:pt x="372" y="1162"/>
                  </a:lnTo>
                  <a:lnTo>
                    <a:pt x="394" y="1168"/>
                  </a:lnTo>
                  <a:lnTo>
                    <a:pt x="422" y="1174"/>
                  </a:lnTo>
                  <a:lnTo>
                    <a:pt x="446" y="1174"/>
                  </a:lnTo>
                  <a:lnTo>
                    <a:pt x="460" y="1170"/>
                  </a:lnTo>
                  <a:lnTo>
                    <a:pt x="472" y="1162"/>
                  </a:lnTo>
                  <a:lnTo>
                    <a:pt x="484" y="1150"/>
                  </a:lnTo>
                  <a:lnTo>
                    <a:pt x="490" y="1138"/>
                  </a:lnTo>
                  <a:lnTo>
                    <a:pt x="492" y="1120"/>
                  </a:lnTo>
                  <a:lnTo>
                    <a:pt x="490" y="1102"/>
                  </a:lnTo>
                  <a:lnTo>
                    <a:pt x="482" y="1078"/>
                  </a:lnTo>
                  <a:lnTo>
                    <a:pt x="470" y="1044"/>
                  </a:lnTo>
                  <a:lnTo>
                    <a:pt x="462" y="1016"/>
                  </a:lnTo>
                  <a:lnTo>
                    <a:pt x="458" y="1002"/>
                  </a:lnTo>
                  <a:lnTo>
                    <a:pt x="456" y="988"/>
                  </a:lnTo>
                  <a:lnTo>
                    <a:pt x="456" y="972"/>
                  </a:lnTo>
                  <a:lnTo>
                    <a:pt x="456" y="964"/>
                  </a:lnTo>
                  <a:lnTo>
                    <a:pt x="460" y="950"/>
                  </a:lnTo>
                  <a:lnTo>
                    <a:pt x="464" y="934"/>
                  </a:lnTo>
                  <a:lnTo>
                    <a:pt x="472" y="924"/>
                  </a:lnTo>
                  <a:lnTo>
                    <a:pt x="480" y="916"/>
                  </a:lnTo>
                  <a:lnTo>
                    <a:pt x="496" y="912"/>
                  </a:lnTo>
                  <a:lnTo>
                    <a:pt x="518" y="910"/>
                  </a:lnTo>
                  <a:lnTo>
                    <a:pt x="548" y="916"/>
                  </a:lnTo>
                  <a:lnTo>
                    <a:pt x="592" y="928"/>
                  </a:lnTo>
                  <a:lnTo>
                    <a:pt x="620" y="938"/>
                  </a:lnTo>
                  <a:lnTo>
                    <a:pt x="642" y="942"/>
                  </a:lnTo>
                  <a:lnTo>
                    <a:pt x="658" y="944"/>
                  </a:lnTo>
                  <a:lnTo>
                    <a:pt x="682" y="944"/>
                  </a:lnTo>
                  <a:lnTo>
                    <a:pt x="694" y="940"/>
                  </a:lnTo>
                  <a:lnTo>
                    <a:pt x="704" y="934"/>
                  </a:lnTo>
                  <a:lnTo>
                    <a:pt x="714" y="920"/>
                  </a:lnTo>
                  <a:lnTo>
                    <a:pt x="718" y="904"/>
                  </a:lnTo>
                  <a:lnTo>
                    <a:pt x="718" y="888"/>
                  </a:lnTo>
                  <a:lnTo>
                    <a:pt x="714" y="870"/>
                  </a:lnTo>
                  <a:lnTo>
                    <a:pt x="710" y="852"/>
                  </a:lnTo>
                  <a:lnTo>
                    <a:pt x="702" y="830"/>
                  </a:lnTo>
                  <a:lnTo>
                    <a:pt x="694" y="808"/>
                  </a:lnTo>
                  <a:lnTo>
                    <a:pt x="686" y="780"/>
                  </a:lnTo>
                  <a:lnTo>
                    <a:pt x="680" y="752"/>
                  </a:lnTo>
                  <a:lnTo>
                    <a:pt x="682" y="732"/>
                  </a:lnTo>
                  <a:lnTo>
                    <a:pt x="686" y="716"/>
                  </a:lnTo>
                  <a:lnTo>
                    <a:pt x="690" y="708"/>
                  </a:lnTo>
                  <a:lnTo>
                    <a:pt x="696" y="698"/>
                  </a:lnTo>
                  <a:lnTo>
                    <a:pt x="704" y="690"/>
                  </a:lnTo>
                  <a:lnTo>
                    <a:pt x="718" y="684"/>
                  </a:lnTo>
                  <a:lnTo>
                    <a:pt x="734" y="682"/>
                  </a:lnTo>
                  <a:lnTo>
                    <a:pt x="746" y="682"/>
                  </a:lnTo>
                  <a:lnTo>
                    <a:pt x="760" y="684"/>
                  </a:lnTo>
                  <a:lnTo>
                    <a:pt x="794" y="694"/>
                  </a:lnTo>
                  <a:lnTo>
                    <a:pt x="826" y="706"/>
                  </a:lnTo>
                  <a:lnTo>
                    <a:pt x="844" y="714"/>
                  </a:lnTo>
                  <a:lnTo>
                    <a:pt x="862" y="718"/>
                  </a:lnTo>
                  <a:lnTo>
                    <a:pt x="884" y="720"/>
                  </a:lnTo>
                  <a:lnTo>
                    <a:pt x="898" y="720"/>
                  </a:lnTo>
                  <a:lnTo>
                    <a:pt x="904" y="718"/>
                  </a:lnTo>
                  <a:lnTo>
                    <a:pt x="912" y="716"/>
                  </a:lnTo>
                  <a:lnTo>
                    <a:pt x="920" y="712"/>
                  </a:lnTo>
                  <a:lnTo>
                    <a:pt x="926" y="708"/>
                  </a:lnTo>
                  <a:lnTo>
                    <a:pt x="932" y="700"/>
                  </a:lnTo>
                  <a:lnTo>
                    <a:pt x="936" y="694"/>
                  </a:lnTo>
                  <a:lnTo>
                    <a:pt x="940" y="684"/>
                  </a:lnTo>
                  <a:lnTo>
                    <a:pt x="944" y="674"/>
                  </a:lnTo>
                  <a:lnTo>
                    <a:pt x="944" y="668"/>
                  </a:lnTo>
                  <a:lnTo>
                    <a:pt x="946" y="656"/>
                  </a:lnTo>
                  <a:lnTo>
                    <a:pt x="944" y="638"/>
                  </a:lnTo>
                  <a:lnTo>
                    <a:pt x="936" y="612"/>
                  </a:lnTo>
                  <a:lnTo>
                    <a:pt x="924" y="582"/>
                  </a:lnTo>
                  <a:lnTo>
                    <a:pt x="916" y="556"/>
                  </a:lnTo>
                  <a:lnTo>
                    <a:pt x="912" y="540"/>
                  </a:lnTo>
                  <a:lnTo>
                    <a:pt x="908" y="522"/>
                  </a:lnTo>
                  <a:lnTo>
                    <a:pt x="910" y="502"/>
                  </a:lnTo>
                  <a:lnTo>
                    <a:pt x="912" y="492"/>
                  </a:lnTo>
                  <a:lnTo>
                    <a:pt x="914" y="486"/>
                  </a:lnTo>
                  <a:lnTo>
                    <a:pt x="914" y="484"/>
                  </a:lnTo>
                  <a:lnTo>
                    <a:pt x="912" y="488"/>
                  </a:lnTo>
                  <a:lnTo>
                    <a:pt x="916" y="478"/>
                  </a:lnTo>
                  <a:lnTo>
                    <a:pt x="920" y="470"/>
                  </a:lnTo>
                  <a:lnTo>
                    <a:pt x="932" y="464"/>
                  </a:lnTo>
                  <a:lnTo>
                    <a:pt x="942" y="460"/>
                  </a:lnTo>
                  <a:lnTo>
                    <a:pt x="950" y="458"/>
                  </a:lnTo>
                  <a:lnTo>
                    <a:pt x="966" y="456"/>
                  </a:lnTo>
                  <a:lnTo>
                    <a:pt x="990" y="460"/>
                  </a:lnTo>
                  <a:lnTo>
                    <a:pt x="1010" y="464"/>
                  </a:lnTo>
                  <a:lnTo>
                    <a:pt x="1042" y="474"/>
                  </a:lnTo>
                  <a:lnTo>
                    <a:pt x="1076" y="484"/>
                  </a:lnTo>
                  <a:lnTo>
                    <a:pt x="1102" y="488"/>
                  </a:lnTo>
                  <a:lnTo>
                    <a:pt x="1130" y="492"/>
                  </a:lnTo>
                  <a:lnTo>
                    <a:pt x="1142" y="486"/>
                  </a:lnTo>
                  <a:lnTo>
                    <a:pt x="1154" y="480"/>
                  </a:lnTo>
                  <a:lnTo>
                    <a:pt x="1166" y="462"/>
                  </a:lnTo>
                  <a:lnTo>
                    <a:pt x="1168" y="446"/>
                  </a:lnTo>
                  <a:lnTo>
                    <a:pt x="1168" y="440"/>
                  </a:lnTo>
                  <a:lnTo>
                    <a:pt x="1168" y="416"/>
                  </a:lnTo>
                  <a:lnTo>
                    <a:pt x="1164" y="388"/>
                  </a:lnTo>
                  <a:lnTo>
                    <a:pt x="1158" y="368"/>
                  </a:lnTo>
                  <a:lnTo>
                    <a:pt x="1150" y="346"/>
                  </a:lnTo>
                  <a:lnTo>
                    <a:pt x="1140" y="322"/>
                  </a:lnTo>
                  <a:lnTo>
                    <a:pt x="1134" y="298"/>
                  </a:lnTo>
                  <a:lnTo>
                    <a:pt x="1138" y="274"/>
                  </a:lnTo>
                  <a:lnTo>
                    <a:pt x="1140" y="264"/>
                  </a:lnTo>
                  <a:lnTo>
                    <a:pt x="1144" y="256"/>
                  </a:lnTo>
                  <a:lnTo>
                    <a:pt x="1150" y="246"/>
                  </a:lnTo>
                  <a:lnTo>
                    <a:pt x="1160" y="238"/>
                  </a:lnTo>
                  <a:lnTo>
                    <a:pt x="1172" y="234"/>
                  </a:lnTo>
                  <a:lnTo>
                    <a:pt x="1184" y="230"/>
                  </a:lnTo>
                  <a:lnTo>
                    <a:pt x="1198" y="228"/>
                  </a:lnTo>
                  <a:lnTo>
                    <a:pt x="1206" y="228"/>
                  </a:lnTo>
                  <a:lnTo>
                    <a:pt x="1224" y="234"/>
                  </a:lnTo>
                  <a:lnTo>
                    <a:pt x="1244" y="238"/>
                  </a:lnTo>
                  <a:lnTo>
                    <a:pt x="1270" y="248"/>
                  </a:lnTo>
                  <a:lnTo>
                    <a:pt x="1294" y="254"/>
                  </a:lnTo>
                  <a:lnTo>
                    <a:pt x="1320" y="260"/>
                  </a:lnTo>
                  <a:lnTo>
                    <a:pt x="1344" y="262"/>
                  </a:lnTo>
                  <a:lnTo>
                    <a:pt x="1360" y="262"/>
                  </a:lnTo>
                  <a:lnTo>
                    <a:pt x="1374" y="260"/>
                  </a:lnTo>
                  <a:lnTo>
                    <a:pt x="1386" y="252"/>
                  </a:lnTo>
                  <a:lnTo>
                    <a:pt x="1396" y="238"/>
                  </a:lnTo>
                  <a:lnTo>
                    <a:pt x="1400" y="226"/>
                  </a:lnTo>
                  <a:lnTo>
                    <a:pt x="1402" y="212"/>
                  </a:lnTo>
                  <a:lnTo>
                    <a:pt x="1398" y="188"/>
                  </a:lnTo>
                  <a:lnTo>
                    <a:pt x="1390" y="162"/>
                  </a:lnTo>
                  <a:lnTo>
                    <a:pt x="1382" y="144"/>
                  </a:lnTo>
                  <a:lnTo>
                    <a:pt x="1374" y="126"/>
                  </a:lnTo>
                  <a:lnTo>
                    <a:pt x="1368" y="110"/>
                  </a:lnTo>
                  <a:lnTo>
                    <a:pt x="1362" y="90"/>
                  </a:lnTo>
                  <a:lnTo>
                    <a:pt x="1360" y="72"/>
                  </a:lnTo>
                  <a:lnTo>
                    <a:pt x="1362" y="58"/>
                  </a:lnTo>
                  <a:lnTo>
                    <a:pt x="1370" y="32"/>
                  </a:lnTo>
                  <a:lnTo>
                    <a:pt x="1382" y="10"/>
                  </a:lnTo>
                  <a:lnTo>
                    <a:pt x="1396" y="4"/>
                  </a:lnTo>
                  <a:lnTo>
                    <a:pt x="1404" y="0"/>
                  </a:lnTo>
                  <a:lnTo>
                    <a:pt x="1418" y="0"/>
                  </a:lnTo>
                  <a:lnTo>
                    <a:pt x="1434" y="2"/>
                  </a:lnTo>
                  <a:lnTo>
                    <a:pt x="1462" y="10"/>
                  </a:lnTo>
                  <a:lnTo>
                    <a:pt x="1482" y="16"/>
                  </a:lnTo>
                  <a:lnTo>
                    <a:pt x="1494" y="18"/>
                  </a:lnTo>
                </a:path>
              </a:pathLst>
            </a:custGeom>
            <a:noFill/>
            <a:ln w="38100">
              <a:solidFill>
                <a:srgbClr val="0096D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sz="1463"/>
            </a:p>
          </p:txBody>
        </p:sp>
        <p:sp>
          <p:nvSpPr>
            <p:cNvPr id="72" name="Freeform 44">
              <a:extLst>
                <a:ext uri="{FF2B5EF4-FFF2-40B4-BE49-F238E27FC236}">
                  <a16:creationId xmlns:a16="http://schemas.microsoft.com/office/drawing/2014/main" id="{3F1C6161-8F9B-40E4-9F51-2137D71FFBDE}"/>
                </a:ext>
              </a:extLst>
            </p:cNvPr>
            <p:cNvSpPr>
              <a:spLocks/>
            </p:cNvSpPr>
            <p:nvPr/>
          </p:nvSpPr>
          <p:spPr bwMode="auto">
            <a:xfrm>
              <a:off x="3484" y="2050"/>
              <a:ext cx="1498" cy="1494"/>
            </a:xfrm>
            <a:custGeom>
              <a:avLst/>
              <a:gdLst>
                <a:gd name="T0" fmla="*/ 56 w 1498"/>
                <a:gd name="T1" fmla="*/ 1490 h 1494"/>
                <a:gd name="T2" fmla="*/ 110 w 1498"/>
                <a:gd name="T3" fmla="*/ 1486 h 1494"/>
                <a:gd name="T4" fmla="*/ 134 w 1498"/>
                <a:gd name="T5" fmla="*/ 1444 h 1494"/>
                <a:gd name="T6" fmla="*/ 122 w 1498"/>
                <a:gd name="T7" fmla="*/ 1380 h 1494"/>
                <a:gd name="T8" fmla="*/ 96 w 1498"/>
                <a:gd name="T9" fmla="*/ 1298 h 1494"/>
                <a:gd name="T10" fmla="*/ 112 w 1498"/>
                <a:gd name="T11" fmla="*/ 1242 h 1494"/>
                <a:gd name="T12" fmla="*/ 158 w 1498"/>
                <a:gd name="T13" fmla="*/ 1226 h 1494"/>
                <a:gd name="T14" fmla="*/ 208 w 1498"/>
                <a:gd name="T15" fmla="*/ 1238 h 1494"/>
                <a:gd name="T16" fmla="*/ 284 w 1498"/>
                <a:gd name="T17" fmla="*/ 1256 h 1494"/>
                <a:gd name="T18" fmla="*/ 350 w 1498"/>
                <a:gd name="T19" fmla="*/ 1242 h 1494"/>
                <a:gd name="T20" fmla="*/ 358 w 1498"/>
                <a:gd name="T21" fmla="*/ 1208 h 1494"/>
                <a:gd name="T22" fmla="*/ 344 w 1498"/>
                <a:gd name="T23" fmla="*/ 1140 h 1494"/>
                <a:gd name="T24" fmla="*/ 322 w 1498"/>
                <a:gd name="T25" fmla="*/ 1072 h 1494"/>
                <a:gd name="T26" fmla="*/ 334 w 1498"/>
                <a:gd name="T27" fmla="*/ 1022 h 1494"/>
                <a:gd name="T28" fmla="*/ 376 w 1498"/>
                <a:gd name="T29" fmla="*/ 1002 h 1494"/>
                <a:gd name="T30" fmla="*/ 454 w 1498"/>
                <a:gd name="T31" fmla="*/ 1022 h 1494"/>
                <a:gd name="T32" fmla="*/ 510 w 1498"/>
                <a:gd name="T33" fmla="*/ 1038 h 1494"/>
                <a:gd name="T34" fmla="*/ 548 w 1498"/>
                <a:gd name="T35" fmla="*/ 1034 h 1494"/>
                <a:gd name="T36" fmla="*/ 580 w 1498"/>
                <a:gd name="T37" fmla="*/ 1012 h 1494"/>
                <a:gd name="T38" fmla="*/ 582 w 1498"/>
                <a:gd name="T39" fmla="*/ 946 h 1494"/>
                <a:gd name="T40" fmla="*/ 556 w 1498"/>
                <a:gd name="T41" fmla="*/ 852 h 1494"/>
                <a:gd name="T42" fmla="*/ 558 w 1498"/>
                <a:gd name="T43" fmla="*/ 800 h 1494"/>
                <a:gd name="T44" fmla="*/ 594 w 1498"/>
                <a:gd name="T45" fmla="*/ 776 h 1494"/>
                <a:gd name="T46" fmla="*/ 646 w 1498"/>
                <a:gd name="T47" fmla="*/ 784 h 1494"/>
                <a:gd name="T48" fmla="*/ 718 w 1498"/>
                <a:gd name="T49" fmla="*/ 808 h 1494"/>
                <a:gd name="T50" fmla="*/ 782 w 1498"/>
                <a:gd name="T51" fmla="*/ 808 h 1494"/>
                <a:gd name="T52" fmla="*/ 808 w 1498"/>
                <a:gd name="T53" fmla="*/ 790 h 1494"/>
                <a:gd name="T54" fmla="*/ 816 w 1498"/>
                <a:gd name="T55" fmla="*/ 748 h 1494"/>
                <a:gd name="T56" fmla="*/ 790 w 1498"/>
                <a:gd name="T57" fmla="*/ 668 h 1494"/>
                <a:gd name="T58" fmla="*/ 776 w 1498"/>
                <a:gd name="T59" fmla="*/ 610 h 1494"/>
                <a:gd name="T60" fmla="*/ 782 w 1498"/>
                <a:gd name="T61" fmla="*/ 582 h 1494"/>
                <a:gd name="T62" fmla="*/ 798 w 1498"/>
                <a:gd name="T63" fmla="*/ 562 h 1494"/>
                <a:gd name="T64" fmla="*/ 824 w 1498"/>
                <a:gd name="T65" fmla="*/ 550 h 1494"/>
                <a:gd name="T66" fmla="*/ 858 w 1498"/>
                <a:gd name="T67" fmla="*/ 550 h 1494"/>
                <a:gd name="T68" fmla="*/ 940 w 1498"/>
                <a:gd name="T69" fmla="*/ 578 h 1494"/>
                <a:gd name="T70" fmla="*/ 996 w 1498"/>
                <a:gd name="T71" fmla="*/ 584 h 1494"/>
                <a:gd name="T72" fmla="*/ 1014 w 1498"/>
                <a:gd name="T73" fmla="*/ 578 h 1494"/>
                <a:gd name="T74" fmla="*/ 1028 w 1498"/>
                <a:gd name="T75" fmla="*/ 572 h 1494"/>
                <a:gd name="T76" fmla="*/ 1040 w 1498"/>
                <a:gd name="T77" fmla="*/ 542 h 1494"/>
                <a:gd name="T78" fmla="*/ 1032 w 1498"/>
                <a:gd name="T79" fmla="*/ 484 h 1494"/>
                <a:gd name="T80" fmla="*/ 1008 w 1498"/>
                <a:gd name="T81" fmla="*/ 392 h 1494"/>
                <a:gd name="T82" fmla="*/ 1018 w 1498"/>
                <a:gd name="T83" fmla="*/ 340 h 1494"/>
                <a:gd name="T84" fmla="*/ 1058 w 1498"/>
                <a:gd name="T85" fmla="*/ 324 h 1494"/>
                <a:gd name="T86" fmla="*/ 1128 w 1498"/>
                <a:gd name="T87" fmla="*/ 336 h 1494"/>
                <a:gd name="T88" fmla="*/ 1200 w 1498"/>
                <a:gd name="T89" fmla="*/ 358 h 1494"/>
                <a:gd name="T90" fmla="*/ 1242 w 1498"/>
                <a:gd name="T91" fmla="*/ 350 h 1494"/>
                <a:gd name="T92" fmla="*/ 1264 w 1498"/>
                <a:gd name="T93" fmla="*/ 322 h 1494"/>
                <a:gd name="T94" fmla="*/ 1268 w 1498"/>
                <a:gd name="T95" fmla="*/ 288 h 1494"/>
                <a:gd name="T96" fmla="*/ 1250 w 1498"/>
                <a:gd name="T97" fmla="*/ 224 h 1494"/>
                <a:gd name="T98" fmla="*/ 1236 w 1498"/>
                <a:gd name="T99" fmla="*/ 148 h 1494"/>
                <a:gd name="T100" fmla="*/ 1246 w 1498"/>
                <a:gd name="T101" fmla="*/ 108 h 1494"/>
                <a:gd name="T102" fmla="*/ 1286 w 1498"/>
                <a:gd name="T103" fmla="*/ 92 h 1494"/>
                <a:gd name="T104" fmla="*/ 1354 w 1498"/>
                <a:gd name="T105" fmla="*/ 112 h 1494"/>
                <a:gd name="T106" fmla="*/ 1408 w 1498"/>
                <a:gd name="T107" fmla="*/ 132 h 1494"/>
                <a:gd name="T108" fmla="*/ 1466 w 1498"/>
                <a:gd name="T109" fmla="*/ 124 h 1494"/>
                <a:gd name="T110" fmla="*/ 1498 w 1498"/>
                <a:gd name="T111" fmla="*/ 90 h 1494"/>
                <a:gd name="T112" fmla="*/ 1488 w 1498"/>
                <a:gd name="T113" fmla="*/ 30 h 149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98"/>
                <a:gd name="T172" fmla="*/ 0 h 1494"/>
                <a:gd name="T173" fmla="*/ 1498 w 1498"/>
                <a:gd name="T174" fmla="*/ 1494 h 149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98" h="1494">
                  <a:moveTo>
                    <a:pt x="0" y="1470"/>
                  </a:moveTo>
                  <a:lnTo>
                    <a:pt x="26" y="1480"/>
                  </a:lnTo>
                  <a:lnTo>
                    <a:pt x="56" y="1490"/>
                  </a:lnTo>
                  <a:lnTo>
                    <a:pt x="74" y="1494"/>
                  </a:lnTo>
                  <a:lnTo>
                    <a:pt x="94" y="1492"/>
                  </a:lnTo>
                  <a:lnTo>
                    <a:pt x="110" y="1486"/>
                  </a:lnTo>
                  <a:lnTo>
                    <a:pt x="120" y="1474"/>
                  </a:lnTo>
                  <a:lnTo>
                    <a:pt x="130" y="1464"/>
                  </a:lnTo>
                  <a:lnTo>
                    <a:pt x="134" y="1444"/>
                  </a:lnTo>
                  <a:lnTo>
                    <a:pt x="134" y="1426"/>
                  </a:lnTo>
                  <a:lnTo>
                    <a:pt x="130" y="1406"/>
                  </a:lnTo>
                  <a:lnTo>
                    <a:pt x="122" y="1380"/>
                  </a:lnTo>
                  <a:lnTo>
                    <a:pt x="110" y="1352"/>
                  </a:lnTo>
                  <a:lnTo>
                    <a:pt x="102" y="1326"/>
                  </a:lnTo>
                  <a:lnTo>
                    <a:pt x="96" y="1298"/>
                  </a:lnTo>
                  <a:lnTo>
                    <a:pt x="96" y="1280"/>
                  </a:lnTo>
                  <a:lnTo>
                    <a:pt x="100" y="1260"/>
                  </a:lnTo>
                  <a:lnTo>
                    <a:pt x="112" y="1242"/>
                  </a:lnTo>
                  <a:lnTo>
                    <a:pt x="122" y="1236"/>
                  </a:lnTo>
                  <a:lnTo>
                    <a:pt x="132" y="1230"/>
                  </a:lnTo>
                  <a:lnTo>
                    <a:pt x="158" y="1226"/>
                  </a:lnTo>
                  <a:lnTo>
                    <a:pt x="154" y="1228"/>
                  </a:lnTo>
                  <a:lnTo>
                    <a:pt x="178" y="1228"/>
                  </a:lnTo>
                  <a:lnTo>
                    <a:pt x="208" y="1238"/>
                  </a:lnTo>
                  <a:lnTo>
                    <a:pt x="234" y="1244"/>
                  </a:lnTo>
                  <a:lnTo>
                    <a:pt x="262" y="1254"/>
                  </a:lnTo>
                  <a:lnTo>
                    <a:pt x="284" y="1256"/>
                  </a:lnTo>
                  <a:lnTo>
                    <a:pt x="308" y="1258"/>
                  </a:lnTo>
                  <a:lnTo>
                    <a:pt x="330" y="1254"/>
                  </a:lnTo>
                  <a:lnTo>
                    <a:pt x="350" y="1242"/>
                  </a:lnTo>
                  <a:lnTo>
                    <a:pt x="356" y="1230"/>
                  </a:lnTo>
                  <a:lnTo>
                    <a:pt x="356" y="1222"/>
                  </a:lnTo>
                  <a:lnTo>
                    <a:pt x="358" y="1208"/>
                  </a:lnTo>
                  <a:lnTo>
                    <a:pt x="358" y="1196"/>
                  </a:lnTo>
                  <a:lnTo>
                    <a:pt x="354" y="1172"/>
                  </a:lnTo>
                  <a:lnTo>
                    <a:pt x="344" y="1140"/>
                  </a:lnTo>
                  <a:lnTo>
                    <a:pt x="336" y="1120"/>
                  </a:lnTo>
                  <a:lnTo>
                    <a:pt x="330" y="1100"/>
                  </a:lnTo>
                  <a:lnTo>
                    <a:pt x="322" y="1072"/>
                  </a:lnTo>
                  <a:lnTo>
                    <a:pt x="324" y="1048"/>
                  </a:lnTo>
                  <a:lnTo>
                    <a:pt x="328" y="1034"/>
                  </a:lnTo>
                  <a:lnTo>
                    <a:pt x="334" y="1022"/>
                  </a:lnTo>
                  <a:lnTo>
                    <a:pt x="348" y="1010"/>
                  </a:lnTo>
                  <a:lnTo>
                    <a:pt x="360" y="1004"/>
                  </a:lnTo>
                  <a:lnTo>
                    <a:pt x="376" y="1002"/>
                  </a:lnTo>
                  <a:lnTo>
                    <a:pt x="396" y="1004"/>
                  </a:lnTo>
                  <a:lnTo>
                    <a:pt x="420" y="1010"/>
                  </a:lnTo>
                  <a:lnTo>
                    <a:pt x="454" y="1022"/>
                  </a:lnTo>
                  <a:lnTo>
                    <a:pt x="482" y="1032"/>
                  </a:lnTo>
                  <a:lnTo>
                    <a:pt x="496" y="1034"/>
                  </a:lnTo>
                  <a:lnTo>
                    <a:pt x="510" y="1038"/>
                  </a:lnTo>
                  <a:lnTo>
                    <a:pt x="526" y="1038"/>
                  </a:lnTo>
                  <a:lnTo>
                    <a:pt x="532" y="1036"/>
                  </a:lnTo>
                  <a:lnTo>
                    <a:pt x="548" y="1034"/>
                  </a:lnTo>
                  <a:lnTo>
                    <a:pt x="564" y="1030"/>
                  </a:lnTo>
                  <a:lnTo>
                    <a:pt x="574" y="1022"/>
                  </a:lnTo>
                  <a:lnTo>
                    <a:pt x="580" y="1012"/>
                  </a:lnTo>
                  <a:lnTo>
                    <a:pt x="586" y="998"/>
                  </a:lnTo>
                  <a:lnTo>
                    <a:pt x="588" y="976"/>
                  </a:lnTo>
                  <a:lnTo>
                    <a:pt x="582" y="946"/>
                  </a:lnTo>
                  <a:lnTo>
                    <a:pt x="568" y="902"/>
                  </a:lnTo>
                  <a:lnTo>
                    <a:pt x="560" y="872"/>
                  </a:lnTo>
                  <a:lnTo>
                    <a:pt x="556" y="852"/>
                  </a:lnTo>
                  <a:lnTo>
                    <a:pt x="554" y="836"/>
                  </a:lnTo>
                  <a:lnTo>
                    <a:pt x="554" y="810"/>
                  </a:lnTo>
                  <a:lnTo>
                    <a:pt x="558" y="800"/>
                  </a:lnTo>
                  <a:lnTo>
                    <a:pt x="564" y="790"/>
                  </a:lnTo>
                  <a:lnTo>
                    <a:pt x="578" y="780"/>
                  </a:lnTo>
                  <a:lnTo>
                    <a:pt x="594" y="776"/>
                  </a:lnTo>
                  <a:lnTo>
                    <a:pt x="610" y="776"/>
                  </a:lnTo>
                  <a:lnTo>
                    <a:pt x="628" y="778"/>
                  </a:lnTo>
                  <a:lnTo>
                    <a:pt x="646" y="784"/>
                  </a:lnTo>
                  <a:lnTo>
                    <a:pt x="668" y="792"/>
                  </a:lnTo>
                  <a:lnTo>
                    <a:pt x="690" y="800"/>
                  </a:lnTo>
                  <a:lnTo>
                    <a:pt x="718" y="808"/>
                  </a:lnTo>
                  <a:lnTo>
                    <a:pt x="746" y="812"/>
                  </a:lnTo>
                  <a:lnTo>
                    <a:pt x="766" y="812"/>
                  </a:lnTo>
                  <a:lnTo>
                    <a:pt x="782" y="808"/>
                  </a:lnTo>
                  <a:lnTo>
                    <a:pt x="790" y="804"/>
                  </a:lnTo>
                  <a:lnTo>
                    <a:pt x="800" y="798"/>
                  </a:lnTo>
                  <a:lnTo>
                    <a:pt x="808" y="790"/>
                  </a:lnTo>
                  <a:lnTo>
                    <a:pt x="814" y="776"/>
                  </a:lnTo>
                  <a:lnTo>
                    <a:pt x="816" y="760"/>
                  </a:lnTo>
                  <a:lnTo>
                    <a:pt x="816" y="748"/>
                  </a:lnTo>
                  <a:lnTo>
                    <a:pt x="812" y="734"/>
                  </a:lnTo>
                  <a:lnTo>
                    <a:pt x="802" y="698"/>
                  </a:lnTo>
                  <a:lnTo>
                    <a:pt x="790" y="668"/>
                  </a:lnTo>
                  <a:lnTo>
                    <a:pt x="784" y="650"/>
                  </a:lnTo>
                  <a:lnTo>
                    <a:pt x="780" y="632"/>
                  </a:lnTo>
                  <a:lnTo>
                    <a:pt x="776" y="610"/>
                  </a:lnTo>
                  <a:lnTo>
                    <a:pt x="778" y="594"/>
                  </a:lnTo>
                  <a:lnTo>
                    <a:pt x="780" y="590"/>
                  </a:lnTo>
                  <a:lnTo>
                    <a:pt x="782" y="582"/>
                  </a:lnTo>
                  <a:lnTo>
                    <a:pt x="786" y="574"/>
                  </a:lnTo>
                  <a:lnTo>
                    <a:pt x="788" y="568"/>
                  </a:lnTo>
                  <a:lnTo>
                    <a:pt x="798" y="562"/>
                  </a:lnTo>
                  <a:lnTo>
                    <a:pt x="804" y="558"/>
                  </a:lnTo>
                  <a:lnTo>
                    <a:pt x="814" y="552"/>
                  </a:lnTo>
                  <a:lnTo>
                    <a:pt x="824" y="550"/>
                  </a:lnTo>
                  <a:lnTo>
                    <a:pt x="830" y="550"/>
                  </a:lnTo>
                  <a:lnTo>
                    <a:pt x="842" y="548"/>
                  </a:lnTo>
                  <a:lnTo>
                    <a:pt x="858" y="550"/>
                  </a:lnTo>
                  <a:lnTo>
                    <a:pt x="886" y="556"/>
                  </a:lnTo>
                  <a:lnTo>
                    <a:pt x="916" y="570"/>
                  </a:lnTo>
                  <a:lnTo>
                    <a:pt x="940" y="578"/>
                  </a:lnTo>
                  <a:lnTo>
                    <a:pt x="958" y="582"/>
                  </a:lnTo>
                  <a:lnTo>
                    <a:pt x="974" y="586"/>
                  </a:lnTo>
                  <a:lnTo>
                    <a:pt x="996" y="584"/>
                  </a:lnTo>
                  <a:lnTo>
                    <a:pt x="1004" y="582"/>
                  </a:lnTo>
                  <a:lnTo>
                    <a:pt x="1012" y="580"/>
                  </a:lnTo>
                  <a:lnTo>
                    <a:pt x="1014" y="578"/>
                  </a:lnTo>
                  <a:lnTo>
                    <a:pt x="1008" y="580"/>
                  </a:lnTo>
                  <a:lnTo>
                    <a:pt x="1020" y="578"/>
                  </a:lnTo>
                  <a:lnTo>
                    <a:pt x="1028" y="572"/>
                  </a:lnTo>
                  <a:lnTo>
                    <a:pt x="1034" y="562"/>
                  </a:lnTo>
                  <a:lnTo>
                    <a:pt x="1038" y="552"/>
                  </a:lnTo>
                  <a:lnTo>
                    <a:pt x="1040" y="542"/>
                  </a:lnTo>
                  <a:lnTo>
                    <a:pt x="1042" y="528"/>
                  </a:lnTo>
                  <a:lnTo>
                    <a:pt x="1038" y="504"/>
                  </a:lnTo>
                  <a:lnTo>
                    <a:pt x="1032" y="484"/>
                  </a:lnTo>
                  <a:lnTo>
                    <a:pt x="1024" y="452"/>
                  </a:lnTo>
                  <a:lnTo>
                    <a:pt x="1012" y="418"/>
                  </a:lnTo>
                  <a:lnTo>
                    <a:pt x="1008" y="392"/>
                  </a:lnTo>
                  <a:lnTo>
                    <a:pt x="1006" y="364"/>
                  </a:lnTo>
                  <a:lnTo>
                    <a:pt x="1012" y="352"/>
                  </a:lnTo>
                  <a:lnTo>
                    <a:pt x="1018" y="340"/>
                  </a:lnTo>
                  <a:lnTo>
                    <a:pt x="1036" y="328"/>
                  </a:lnTo>
                  <a:lnTo>
                    <a:pt x="1052" y="324"/>
                  </a:lnTo>
                  <a:lnTo>
                    <a:pt x="1058" y="324"/>
                  </a:lnTo>
                  <a:lnTo>
                    <a:pt x="1082" y="326"/>
                  </a:lnTo>
                  <a:lnTo>
                    <a:pt x="1110" y="330"/>
                  </a:lnTo>
                  <a:lnTo>
                    <a:pt x="1128" y="336"/>
                  </a:lnTo>
                  <a:lnTo>
                    <a:pt x="1152" y="344"/>
                  </a:lnTo>
                  <a:lnTo>
                    <a:pt x="1176" y="354"/>
                  </a:lnTo>
                  <a:lnTo>
                    <a:pt x="1200" y="358"/>
                  </a:lnTo>
                  <a:lnTo>
                    <a:pt x="1222" y="356"/>
                  </a:lnTo>
                  <a:lnTo>
                    <a:pt x="1234" y="354"/>
                  </a:lnTo>
                  <a:lnTo>
                    <a:pt x="1242" y="350"/>
                  </a:lnTo>
                  <a:lnTo>
                    <a:pt x="1252" y="344"/>
                  </a:lnTo>
                  <a:lnTo>
                    <a:pt x="1260" y="334"/>
                  </a:lnTo>
                  <a:lnTo>
                    <a:pt x="1264" y="322"/>
                  </a:lnTo>
                  <a:lnTo>
                    <a:pt x="1268" y="310"/>
                  </a:lnTo>
                  <a:lnTo>
                    <a:pt x="1268" y="296"/>
                  </a:lnTo>
                  <a:lnTo>
                    <a:pt x="1268" y="288"/>
                  </a:lnTo>
                  <a:lnTo>
                    <a:pt x="1264" y="270"/>
                  </a:lnTo>
                  <a:lnTo>
                    <a:pt x="1260" y="250"/>
                  </a:lnTo>
                  <a:lnTo>
                    <a:pt x="1250" y="224"/>
                  </a:lnTo>
                  <a:lnTo>
                    <a:pt x="1244" y="200"/>
                  </a:lnTo>
                  <a:lnTo>
                    <a:pt x="1238" y="174"/>
                  </a:lnTo>
                  <a:lnTo>
                    <a:pt x="1236" y="148"/>
                  </a:lnTo>
                  <a:lnTo>
                    <a:pt x="1236" y="134"/>
                  </a:lnTo>
                  <a:lnTo>
                    <a:pt x="1238" y="120"/>
                  </a:lnTo>
                  <a:lnTo>
                    <a:pt x="1246" y="108"/>
                  </a:lnTo>
                  <a:lnTo>
                    <a:pt x="1260" y="98"/>
                  </a:lnTo>
                  <a:lnTo>
                    <a:pt x="1272" y="94"/>
                  </a:lnTo>
                  <a:lnTo>
                    <a:pt x="1286" y="92"/>
                  </a:lnTo>
                  <a:lnTo>
                    <a:pt x="1310" y="96"/>
                  </a:lnTo>
                  <a:lnTo>
                    <a:pt x="1336" y="104"/>
                  </a:lnTo>
                  <a:lnTo>
                    <a:pt x="1354" y="112"/>
                  </a:lnTo>
                  <a:lnTo>
                    <a:pt x="1370" y="120"/>
                  </a:lnTo>
                  <a:lnTo>
                    <a:pt x="1388" y="126"/>
                  </a:lnTo>
                  <a:lnTo>
                    <a:pt x="1408" y="132"/>
                  </a:lnTo>
                  <a:lnTo>
                    <a:pt x="1426" y="134"/>
                  </a:lnTo>
                  <a:lnTo>
                    <a:pt x="1440" y="132"/>
                  </a:lnTo>
                  <a:lnTo>
                    <a:pt x="1466" y="124"/>
                  </a:lnTo>
                  <a:lnTo>
                    <a:pt x="1488" y="112"/>
                  </a:lnTo>
                  <a:lnTo>
                    <a:pt x="1494" y="98"/>
                  </a:lnTo>
                  <a:lnTo>
                    <a:pt x="1498" y="90"/>
                  </a:lnTo>
                  <a:lnTo>
                    <a:pt x="1498" y="76"/>
                  </a:lnTo>
                  <a:lnTo>
                    <a:pt x="1496" y="60"/>
                  </a:lnTo>
                  <a:lnTo>
                    <a:pt x="1488" y="30"/>
                  </a:lnTo>
                  <a:lnTo>
                    <a:pt x="1482" y="10"/>
                  </a:lnTo>
                  <a:lnTo>
                    <a:pt x="1478" y="0"/>
                  </a:lnTo>
                </a:path>
              </a:pathLst>
            </a:custGeom>
            <a:noFill/>
            <a:ln w="15875">
              <a:solidFill>
                <a:srgbClr val="0096D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sz="1463"/>
            </a:p>
          </p:txBody>
        </p:sp>
      </p:grpSp>
      <p:pic>
        <p:nvPicPr>
          <p:cNvPr id="73" name="Picture 22">
            <a:extLst>
              <a:ext uri="{FF2B5EF4-FFF2-40B4-BE49-F238E27FC236}">
                <a16:creationId xmlns:a16="http://schemas.microsoft.com/office/drawing/2014/main" id="{E5044117-CCA3-46F0-800B-9BBB9E8825A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1540" y="5468744"/>
            <a:ext cx="742950" cy="602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22">
            <a:extLst>
              <a:ext uri="{FF2B5EF4-FFF2-40B4-BE49-F238E27FC236}">
                <a16:creationId xmlns:a16="http://schemas.microsoft.com/office/drawing/2014/main" id="{9A47D6DB-0957-4B1B-8966-0AD53F2CE57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2935" y="5482121"/>
            <a:ext cx="708915" cy="580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5" name="Group 46">
            <a:extLst>
              <a:ext uri="{FF2B5EF4-FFF2-40B4-BE49-F238E27FC236}">
                <a16:creationId xmlns:a16="http://schemas.microsoft.com/office/drawing/2014/main" id="{AE8C764E-A343-47D6-A975-960BE5C02496}"/>
              </a:ext>
            </a:extLst>
          </p:cNvPr>
          <p:cNvGrpSpPr>
            <a:grpSpLocks noChangeAspect="1"/>
          </p:cNvGrpSpPr>
          <p:nvPr/>
        </p:nvGrpSpPr>
        <p:grpSpPr bwMode="auto">
          <a:xfrm flipH="1">
            <a:off x="7693417" y="5023848"/>
            <a:ext cx="61912" cy="653888"/>
            <a:chOff x="5280" y="2016"/>
            <a:chExt cx="200" cy="2110"/>
          </a:xfrm>
        </p:grpSpPr>
        <p:sp>
          <p:nvSpPr>
            <p:cNvPr id="76" name="AutoShape 45">
              <a:extLst>
                <a:ext uri="{FF2B5EF4-FFF2-40B4-BE49-F238E27FC236}">
                  <a16:creationId xmlns:a16="http://schemas.microsoft.com/office/drawing/2014/main" id="{F5BBC313-3F28-41C0-BF3E-AEFF4FE0072E}"/>
                </a:ext>
              </a:extLst>
            </p:cNvPr>
            <p:cNvSpPr>
              <a:spLocks noChangeAspect="1" noChangeArrowheads="1" noTextEdit="1"/>
            </p:cNvSpPr>
            <p:nvPr/>
          </p:nvSpPr>
          <p:spPr bwMode="auto">
            <a:xfrm>
              <a:off x="5280" y="2016"/>
              <a:ext cx="200" cy="2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sz="1463"/>
            </a:p>
          </p:txBody>
        </p:sp>
        <p:sp>
          <p:nvSpPr>
            <p:cNvPr id="77" name="Freeform 47">
              <a:extLst>
                <a:ext uri="{FF2B5EF4-FFF2-40B4-BE49-F238E27FC236}">
                  <a16:creationId xmlns:a16="http://schemas.microsoft.com/office/drawing/2014/main" id="{E793CBBD-1FD7-418B-904F-B592A7FBBA48}"/>
                </a:ext>
              </a:extLst>
            </p:cNvPr>
            <p:cNvSpPr>
              <a:spLocks/>
            </p:cNvSpPr>
            <p:nvPr/>
          </p:nvSpPr>
          <p:spPr bwMode="auto">
            <a:xfrm>
              <a:off x="5292" y="2028"/>
              <a:ext cx="174" cy="2086"/>
            </a:xfrm>
            <a:custGeom>
              <a:avLst/>
              <a:gdLst>
                <a:gd name="T0" fmla="*/ 38 w 174"/>
                <a:gd name="T1" fmla="*/ 2060 h 2086"/>
                <a:gd name="T2" fmla="*/ 4 w 174"/>
                <a:gd name="T3" fmla="*/ 2020 h 2086"/>
                <a:gd name="T4" fmla="*/ 16 w 174"/>
                <a:gd name="T5" fmla="*/ 1974 h 2086"/>
                <a:gd name="T6" fmla="*/ 70 w 174"/>
                <a:gd name="T7" fmla="*/ 1936 h 2086"/>
                <a:gd name="T8" fmla="*/ 146 w 174"/>
                <a:gd name="T9" fmla="*/ 1896 h 2086"/>
                <a:gd name="T10" fmla="*/ 174 w 174"/>
                <a:gd name="T11" fmla="*/ 1846 h 2086"/>
                <a:gd name="T12" fmla="*/ 154 w 174"/>
                <a:gd name="T13" fmla="*/ 1802 h 2086"/>
                <a:gd name="T14" fmla="*/ 110 w 174"/>
                <a:gd name="T15" fmla="*/ 1774 h 2086"/>
                <a:gd name="T16" fmla="*/ 42 w 174"/>
                <a:gd name="T17" fmla="*/ 1734 h 2086"/>
                <a:gd name="T18" fmla="*/ 6 w 174"/>
                <a:gd name="T19" fmla="*/ 1678 h 2086"/>
                <a:gd name="T20" fmla="*/ 24 w 174"/>
                <a:gd name="T21" fmla="*/ 1648 h 2086"/>
                <a:gd name="T22" fmla="*/ 82 w 174"/>
                <a:gd name="T23" fmla="*/ 1610 h 2086"/>
                <a:gd name="T24" fmla="*/ 146 w 174"/>
                <a:gd name="T25" fmla="*/ 1576 h 2086"/>
                <a:gd name="T26" fmla="*/ 172 w 174"/>
                <a:gd name="T27" fmla="*/ 1532 h 2086"/>
                <a:gd name="T28" fmla="*/ 158 w 174"/>
                <a:gd name="T29" fmla="*/ 1488 h 2086"/>
                <a:gd name="T30" fmla="*/ 88 w 174"/>
                <a:gd name="T31" fmla="*/ 1448 h 2086"/>
                <a:gd name="T32" fmla="*/ 38 w 174"/>
                <a:gd name="T33" fmla="*/ 1420 h 2086"/>
                <a:gd name="T34" fmla="*/ 12 w 174"/>
                <a:gd name="T35" fmla="*/ 1390 h 2086"/>
                <a:gd name="T36" fmla="*/ 4 w 174"/>
                <a:gd name="T37" fmla="*/ 1352 h 2086"/>
                <a:gd name="T38" fmla="*/ 52 w 174"/>
                <a:gd name="T39" fmla="*/ 1304 h 2086"/>
                <a:gd name="T40" fmla="*/ 136 w 174"/>
                <a:gd name="T41" fmla="*/ 1256 h 2086"/>
                <a:gd name="T42" fmla="*/ 172 w 174"/>
                <a:gd name="T43" fmla="*/ 1218 h 2086"/>
                <a:gd name="T44" fmla="*/ 164 w 174"/>
                <a:gd name="T45" fmla="*/ 1174 h 2086"/>
                <a:gd name="T46" fmla="*/ 120 w 174"/>
                <a:gd name="T47" fmla="*/ 1144 h 2086"/>
                <a:gd name="T48" fmla="*/ 52 w 174"/>
                <a:gd name="T49" fmla="*/ 1110 h 2086"/>
                <a:gd name="T50" fmla="*/ 8 w 174"/>
                <a:gd name="T51" fmla="*/ 1064 h 2086"/>
                <a:gd name="T52" fmla="*/ 2 w 174"/>
                <a:gd name="T53" fmla="*/ 1034 h 2086"/>
                <a:gd name="T54" fmla="*/ 24 w 174"/>
                <a:gd name="T55" fmla="*/ 998 h 2086"/>
                <a:gd name="T56" fmla="*/ 100 w 174"/>
                <a:gd name="T57" fmla="*/ 960 h 2086"/>
                <a:gd name="T58" fmla="*/ 152 w 174"/>
                <a:gd name="T59" fmla="*/ 928 h 2086"/>
                <a:gd name="T60" fmla="*/ 166 w 174"/>
                <a:gd name="T61" fmla="*/ 904 h 2086"/>
                <a:gd name="T62" fmla="*/ 170 w 174"/>
                <a:gd name="T63" fmla="*/ 880 h 2086"/>
                <a:gd name="T64" fmla="*/ 160 w 174"/>
                <a:gd name="T65" fmla="*/ 852 h 2086"/>
                <a:gd name="T66" fmla="*/ 136 w 174"/>
                <a:gd name="T67" fmla="*/ 828 h 2086"/>
                <a:gd name="T68" fmla="*/ 58 w 174"/>
                <a:gd name="T69" fmla="*/ 790 h 2086"/>
                <a:gd name="T70" fmla="*/ 14 w 174"/>
                <a:gd name="T71" fmla="*/ 754 h 2086"/>
                <a:gd name="T72" fmla="*/ 6 w 174"/>
                <a:gd name="T73" fmla="*/ 738 h 2086"/>
                <a:gd name="T74" fmla="*/ 0 w 174"/>
                <a:gd name="T75" fmla="*/ 726 h 2086"/>
                <a:gd name="T76" fmla="*/ 12 w 174"/>
                <a:gd name="T77" fmla="*/ 694 h 2086"/>
                <a:gd name="T78" fmla="*/ 60 w 174"/>
                <a:gd name="T79" fmla="*/ 658 h 2086"/>
                <a:gd name="T80" fmla="*/ 142 w 174"/>
                <a:gd name="T81" fmla="*/ 610 h 2086"/>
                <a:gd name="T82" fmla="*/ 172 w 174"/>
                <a:gd name="T83" fmla="*/ 566 h 2086"/>
                <a:gd name="T84" fmla="*/ 154 w 174"/>
                <a:gd name="T85" fmla="*/ 528 h 2086"/>
                <a:gd name="T86" fmla="*/ 96 w 174"/>
                <a:gd name="T87" fmla="*/ 486 h 2086"/>
                <a:gd name="T88" fmla="*/ 30 w 174"/>
                <a:gd name="T89" fmla="*/ 452 h 2086"/>
                <a:gd name="T90" fmla="*/ 6 w 174"/>
                <a:gd name="T91" fmla="*/ 416 h 2086"/>
                <a:gd name="T92" fmla="*/ 10 w 174"/>
                <a:gd name="T93" fmla="*/ 380 h 2086"/>
                <a:gd name="T94" fmla="*/ 30 w 174"/>
                <a:gd name="T95" fmla="*/ 352 h 2086"/>
                <a:gd name="T96" fmla="*/ 90 w 174"/>
                <a:gd name="T97" fmla="*/ 320 h 2086"/>
                <a:gd name="T98" fmla="*/ 152 w 174"/>
                <a:gd name="T99" fmla="*/ 278 h 2086"/>
                <a:gd name="T100" fmla="*/ 174 w 174"/>
                <a:gd name="T101" fmla="*/ 240 h 2086"/>
                <a:gd name="T102" fmla="*/ 158 w 174"/>
                <a:gd name="T103" fmla="*/ 202 h 2086"/>
                <a:gd name="T104" fmla="*/ 96 w 174"/>
                <a:gd name="T105" fmla="*/ 168 h 2086"/>
                <a:gd name="T106" fmla="*/ 44 w 174"/>
                <a:gd name="T107" fmla="*/ 144 h 2086"/>
                <a:gd name="T108" fmla="*/ 8 w 174"/>
                <a:gd name="T109" fmla="*/ 98 h 2086"/>
                <a:gd name="T110" fmla="*/ 8 w 174"/>
                <a:gd name="T111" fmla="*/ 50 h 2086"/>
                <a:gd name="T112" fmla="*/ 58 w 174"/>
                <a:gd name="T113" fmla="*/ 16 h 20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74"/>
                <a:gd name="T172" fmla="*/ 0 h 2086"/>
                <a:gd name="T173" fmla="*/ 174 w 174"/>
                <a:gd name="T174" fmla="*/ 2086 h 20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74" h="2086">
                  <a:moveTo>
                    <a:pt x="92" y="2086"/>
                  </a:moveTo>
                  <a:lnTo>
                    <a:pt x="66" y="2076"/>
                  </a:lnTo>
                  <a:lnTo>
                    <a:pt x="38" y="2060"/>
                  </a:lnTo>
                  <a:lnTo>
                    <a:pt x="24" y="2050"/>
                  </a:lnTo>
                  <a:lnTo>
                    <a:pt x="10" y="2036"/>
                  </a:lnTo>
                  <a:lnTo>
                    <a:pt x="4" y="2020"/>
                  </a:lnTo>
                  <a:lnTo>
                    <a:pt x="4" y="2004"/>
                  </a:lnTo>
                  <a:lnTo>
                    <a:pt x="6" y="1990"/>
                  </a:lnTo>
                  <a:lnTo>
                    <a:pt x="16" y="1974"/>
                  </a:lnTo>
                  <a:lnTo>
                    <a:pt x="30" y="1960"/>
                  </a:lnTo>
                  <a:lnTo>
                    <a:pt x="46" y="1948"/>
                  </a:lnTo>
                  <a:lnTo>
                    <a:pt x="70" y="1936"/>
                  </a:lnTo>
                  <a:lnTo>
                    <a:pt x="98" y="1924"/>
                  </a:lnTo>
                  <a:lnTo>
                    <a:pt x="122" y="1912"/>
                  </a:lnTo>
                  <a:lnTo>
                    <a:pt x="146" y="1896"/>
                  </a:lnTo>
                  <a:lnTo>
                    <a:pt x="158" y="1882"/>
                  </a:lnTo>
                  <a:lnTo>
                    <a:pt x="170" y="1866"/>
                  </a:lnTo>
                  <a:lnTo>
                    <a:pt x="174" y="1846"/>
                  </a:lnTo>
                  <a:lnTo>
                    <a:pt x="172" y="1834"/>
                  </a:lnTo>
                  <a:lnTo>
                    <a:pt x="168" y="1824"/>
                  </a:lnTo>
                  <a:lnTo>
                    <a:pt x="154" y="1802"/>
                  </a:lnTo>
                  <a:lnTo>
                    <a:pt x="156" y="1806"/>
                  </a:lnTo>
                  <a:lnTo>
                    <a:pt x="138" y="1790"/>
                  </a:lnTo>
                  <a:lnTo>
                    <a:pt x="110" y="1774"/>
                  </a:lnTo>
                  <a:lnTo>
                    <a:pt x="86" y="1760"/>
                  </a:lnTo>
                  <a:lnTo>
                    <a:pt x="60" y="1746"/>
                  </a:lnTo>
                  <a:lnTo>
                    <a:pt x="42" y="1734"/>
                  </a:lnTo>
                  <a:lnTo>
                    <a:pt x="24" y="1718"/>
                  </a:lnTo>
                  <a:lnTo>
                    <a:pt x="12" y="1698"/>
                  </a:lnTo>
                  <a:lnTo>
                    <a:pt x="6" y="1678"/>
                  </a:lnTo>
                  <a:lnTo>
                    <a:pt x="10" y="1664"/>
                  </a:lnTo>
                  <a:lnTo>
                    <a:pt x="16" y="1658"/>
                  </a:lnTo>
                  <a:lnTo>
                    <a:pt x="24" y="1648"/>
                  </a:lnTo>
                  <a:lnTo>
                    <a:pt x="32" y="1638"/>
                  </a:lnTo>
                  <a:lnTo>
                    <a:pt x="54" y="1624"/>
                  </a:lnTo>
                  <a:lnTo>
                    <a:pt x="82" y="1610"/>
                  </a:lnTo>
                  <a:lnTo>
                    <a:pt x="102" y="1602"/>
                  </a:lnTo>
                  <a:lnTo>
                    <a:pt x="120" y="1592"/>
                  </a:lnTo>
                  <a:lnTo>
                    <a:pt x="146" y="1576"/>
                  </a:lnTo>
                  <a:lnTo>
                    <a:pt x="162" y="1558"/>
                  </a:lnTo>
                  <a:lnTo>
                    <a:pt x="168" y="1544"/>
                  </a:lnTo>
                  <a:lnTo>
                    <a:pt x="172" y="1532"/>
                  </a:lnTo>
                  <a:lnTo>
                    <a:pt x="172" y="1514"/>
                  </a:lnTo>
                  <a:lnTo>
                    <a:pt x="166" y="1502"/>
                  </a:lnTo>
                  <a:lnTo>
                    <a:pt x="158" y="1488"/>
                  </a:lnTo>
                  <a:lnTo>
                    <a:pt x="142" y="1476"/>
                  </a:lnTo>
                  <a:lnTo>
                    <a:pt x="120" y="1464"/>
                  </a:lnTo>
                  <a:lnTo>
                    <a:pt x="88" y="1448"/>
                  </a:lnTo>
                  <a:lnTo>
                    <a:pt x="62" y="1436"/>
                  </a:lnTo>
                  <a:lnTo>
                    <a:pt x="50" y="1428"/>
                  </a:lnTo>
                  <a:lnTo>
                    <a:pt x="38" y="1420"/>
                  </a:lnTo>
                  <a:lnTo>
                    <a:pt x="28" y="1408"/>
                  </a:lnTo>
                  <a:lnTo>
                    <a:pt x="22" y="1402"/>
                  </a:lnTo>
                  <a:lnTo>
                    <a:pt x="12" y="1390"/>
                  </a:lnTo>
                  <a:lnTo>
                    <a:pt x="4" y="1376"/>
                  </a:lnTo>
                  <a:lnTo>
                    <a:pt x="2" y="1362"/>
                  </a:lnTo>
                  <a:lnTo>
                    <a:pt x="4" y="1352"/>
                  </a:lnTo>
                  <a:lnTo>
                    <a:pt x="12" y="1336"/>
                  </a:lnTo>
                  <a:lnTo>
                    <a:pt x="26" y="1320"/>
                  </a:lnTo>
                  <a:lnTo>
                    <a:pt x="52" y="1304"/>
                  </a:lnTo>
                  <a:lnTo>
                    <a:pt x="92" y="1282"/>
                  </a:lnTo>
                  <a:lnTo>
                    <a:pt x="118" y="1268"/>
                  </a:lnTo>
                  <a:lnTo>
                    <a:pt x="136" y="1256"/>
                  </a:lnTo>
                  <a:lnTo>
                    <a:pt x="150" y="1246"/>
                  </a:lnTo>
                  <a:lnTo>
                    <a:pt x="168" y="1228"/>
                  </a:lnTo>
                  <a:lnTo>
                    <a:pt x="172" y="1218"/>
                  </a:lnTo>
                  <a:lnTo>
                    <a:pt x="174" y="1206"/>
                  </a:lnTo>
                  <a:lnTo>
                    <a:pt x="172" y="1190"/>
                  </a:lnTo>
                  <a:lnTo>
                    <a:pt x="164" y="1174"/>
                  </a:lnTo>
                  <a:lnTo>
                    <a:pt x="152" y="1164"/>
                  </a:lnTo>
                  <a:lnTo>
                    <a:pt x="136" y="1152"/>
                  </a:lnTo>
                  <a:lnTo>
                    <a:pt x="120" y="1144"/>
                  </a:lnTo>
                  <a:lnTo>
                    <a:pt x="100" y="1134"/>
                  </a:lnTo>
                  <a:lnTo>
                    <a:pt x="78" y="1124"/>
                  </a:lnTo>
                  <a:lnTo>
                    <a:pt x="52" y="1110"/>
                  </a:lnTo>
                  <a:lnTo>
                    <a:pt x="30" y="1094"/>
                  </a:lnTo>
                  <a:lnTo>
                    <a:pt x="16" y="1078"/>
                  </a:lnTo>
                  <a:lnTo>
                    <a:pt x="8" y="1064"/>
                  </a:lnTo>
                  <a:lnTo>
                    <a:pt x="4" y="1056"/>
                  </a:lnTo>
                  <a:lnTo>
                    <a:pt x="2" y="1044"/>
                  </a:lnTo>
                  <a:lnTo>
                    <a:pt x="2" y="1034"/>
                  </a:lnTo>
                  <a:lnTo>
                    <a:pt x="8" y="1020"/>
                  </a:lnTo>
                  <a:lnTo>
                    <a:pt x="18" y="1006"/>
                  </a:lnTo>
                  <a:lnTo>
                    <a:pt x="24" y="998"/>
                  </a:lnTo>
                  <a:lnTo>
                    <a:pt x="38" y="990"/>
                  </a:lnTo>
                  <a:lnTo>
                    <a:pt x="70" y="972"/>
                  </a:lnTo>
                  <a:lnTo>
                    <a:pt x="100" y="960"/>
                  </a:lnTo>
                  <a:lnTo>
                    <a:pt x="118" y="952"/>
                  </a:lnTo>
                  <a:lnTo>
                    <a:pt x="134" y="942"/>
                  </a:lnTo>
                  <a:lnTo>
                    <a:pt x="152" y="928"/>
                  </a:lnTo>
                  <a:lnTo>
                    <a:pt x="160" y="916"/>
                  </a:lnTo>
                  <a:lnTo>
                    <a:pt x="164" y="912"/>
                  </a:lnTo>
                  <a:lnTo>
                    <a:pt x="166" y="904"/>
                  </a:lnTo>
                  <a:lnTo>
                    <a:pt x="170" y="898"/>
                  </a:lnTo>
                  <a:lnTo>
                    <a:pt x="172" y="890"/>
                  </a:lnTo>
                  <a:lnTo>
                    <a:pt x="170" y="880"/>
                  </a:lnTo>
                  <a:lnTo>
                    <a:pt x="168" y="872"/>
                  </a:lnTo>
                  <a:lnTo>
                    <a:pt x="166" y="862"/>
                  </a:lnTo>
                  <a:lnTo>
                    <a:pt x="160" y="852"/>
                  </a:lnTo>
                  <a:lnTo>
                    <a:pt x="156" y="848"/>
                  </a:lnTo>
                  <a:lnTo>
                    <a:pt x="148" y="838"/>
                  </a:lnTo>
                  <a:lnTo>
                    <a:pt x="136" y="828"/>
                  </a:lnTo>
                  <a:lnTo>
                    <a:pt x="112" y="814"/>
                  </a:lnTo>
                  <a:lnTo>
                    <a:pt x="82" y="802"/>
                  </a:lnTo>
                  <a:lnTo>
                    <a:pt x="58" y="790"/>
                  </a:lnTo>
                  <a:lnTo>
                    <a:pt x="42" y="780"/>
                  </a:lnTo>
                  <a:lnTo>
                    <a:pt x="28" y="770"/>
                  </a:lnTo>
                  <a:lnTo>
                    <a:pt x="14" y="754"/>
                  </a:lnTo>
                  <a:lnTo>
                    <a:pt x="10" y="748"/>
                  </a:lnTo>
                  <a:lnTo>
                    <a:pt x="6" y="742"/>
                  </a:lnTo>
                  <a:lnTo>
                    <a:pt x="6" y="738"/>
                  </a:lnTo>
                  <a:lnTo>
                    <a:pt x="8" y="744"/>
                  </a:lnTo>
                  <a:lnTo>
                    <a:pt x="2" y="734"/>
                  </a:lnTo>
                  <a:lnTo>
                    <a:pt x="0" y="726"/>
                  </a:lnTo>
                  <a:lnTo>
                    <a:pt x="4" y="712"/>
                  </a:lnTo>
                  <a:lnTo>
                    <a:pt x="6" y="702"/>
                  </a:lnTo>
                  <a:lnTo>
                    <a:pt x="12" y="694"/>
                  </a:lnTo>
                  <a:lnTo>
                    <a:pt x="22" y="684"/>
                  </a:lnTo>
                  <a:lnTo>
                    <a:pt x="42" y="668"/>
                  </a:lnTo>
                  <a:lnTo>
                    <a:pt x="60" y="658"/>
                  </a:lnTo>
                  <a:lnTo>
                    <a:pt x="88" y="642"/>
                  </a:lnTo>
                  <a:lnTo>
                    <a:pt x="120" y="626"/>
                  </a:lnTo>
                  <a:lnTo>
                    <a:pt x="142" y="610"/>
                  </a:lnTo>
                  <a:lnTo>
                    <a:pt x="162" y="592"/>
                  </a:lnTo>
                  <a:lnTo>
                    <a:pt x="168" y="580"/>
                  </a:lnTo>
                  <a:lnTo>
                    <a:pt x="172" y="566"/>
                  </a:lnTo>
                  <a:lnTo>
                    <a:pt x="166" y="546"/>
                  </a:lnTo>
                  <a:lnTo>
                    <a:pt x="158" y="532"/>
                  </a:lnTo>
                  <a:lnTo>
                    <a:pt x="154" y="528"/>
                  </a:lnTo>
                  <a:lnTo>
                    <a:pt x="136" y="512"/>
                  </a:lnTo>
                  <a:lnTo>
                    <a:pt x="114" y="496"/>
                  </a:lnTo>
                  <a:lnTo>
                    <a:pt x="96" y="486"/>
                  </a:lnTo>
                  <a:lnTo>
                    <a:pt x="74" y="476"/>
                  </a:lnTo>
                  <a:lnTo>
                    <a:pt x="50" y="464"/>
                  </a:lnTo>
                  <a:lnTo>
                    <a:pt x="30" y="452"/>
                  </a:lnTo>
                  <a:lnTo>
                    <a:pt x="14" y="434"/>
                  </a:lnTo>
                  <a:lnTo>
                    <a:pt x="10" y="424"/>
                  </a:lnTo>
                  <a:lnTo>
                    <a:pt x="6" y="416"/>
                  </a:lnTo>
                  <a:lnTo>
                    <a:pt x="4" y="404"/>
                  </a:lnTo>
                  <a:lnTo>
                    <a:pt x="4" y="392"/>
                  </a:lnTo>
                  <a:lnTo>
                    <a:pt x="10" y="380"/>
                  </a:lnTo>
                  <a:lnTo>
                    <a:pt x="16" y="368"/>
                  </a:lnTo>
                  <a:lnTo>
                    <a:pt x="26" y="358"/>
                  </a:lnTo>
                  <a:lnTo>
                    <a:pt x="30" y="352"/>
                  </a:lnTo>
                  <a:lnTo>
                    <a:pt x="48" y="342"/>
                  </a:lnTo>
                  <a:lnTo>
                    <a:pt x="64" y="332"/>
                  </a:lnTo>
                  <a:lnTo>
                    <a:pt x="90" y="320"/>
                  </a:lnTo>
                  <a:lnTo>
                    <a:pt x="112" y="308"/>
                  </a:lnTo>
                  <a:lnTo>
                    <a:pt x="134" y="294"/>
                  </a:lnTo>
                  <a:lnTo>
                    <a:pt x="152" y="278"/>
                  </a:lnTo>
                  <a:lnTo>
                    <a:pt x="162" y="266"/>
                  </a:lnTo>
                  <a:lnTo>
                    <a:pt x="170" y="256"/>
                  </a:lnTo>
                  <a:lnTo>
                    <a:pt x="174" y="240"/>
                  </a:lnTo>
                  <a:lnTo>
                    <a:pt x="172" y="226"/>
                  </a:lnTo>
                  <a:lnTo>
                    <a:pt x="166" y="212"/>
                  </a:lnTo>
                  <a:lnTo>
                    <a:pt x="158" y="202"/>
                  </a:lnTo>
                  <a:lnTo>
                    <a:pt x="136" y="188"/>
                  </a:lnTo>
                  <a:lnTo>
                    <a:pt x="114" y="176"/>
                  </a:lnTo>
                  <a:lnTo>
                    <a:pt x="96" y="168"/>
                  </a:lnTo>
                  <a:lnTo>
                    <a:pt x="78" y="162"/>
                  </a:lnTo>
                  <a:lnTo>
                    <a:pt x="62" y="154"/>
                  </a:lnTo>
                  <a:lnTo>
                    <a:pt x="44" y="144"/>
                  </a:lnTo>
                  <a:lnTo>
                    <a:pt x="30" y="132"/>
                  </a:lnTo>
                  <a:lnTo>
                    <a:pt x="20" y="122"/>
                  </a:lnTo>
                  <a:lnTo>
                    <a:pt x="8" y="98"/>
                  </a:lnTo>
                  <a:lnTo>
                    <a:pt x="0" y="74"/>
                  </a:lnTo>
                  <a:lnTo>
                    <a:pt x="6" y="58"/>
                  </a:lnTo>
                  <a:lnTo>
                    <a:pt x="8" y="50"/>
                  </a:lnTo>
                  <a:lnTo>
                    <a:pt x="20" y="42"/>
                  </a:lnTo>
                  <a:lnTo>
                    <a:pt x="32" y="30"/>
                  </a:lnTo>
                  <a:lnTo>
                    <a:pt x="58" y="16"/>
                  </a:lnTo>
                  <a:lnTo>
                    <a:pt x="76" y="6"/>
                  </a:lnTo>
                  <a:lnTo>
                    <a:pt x="86" y="0"/>
                  </a:lnTo>
                </a:path>
              </a:pathLst>
            </a:custGeom>
            <a:noFill/>
            <a:ln w="38100">
              <a:solidFill>
                <a:srgbClr val="0096D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sz="1463"/>
            </a:p>
          </p:txBody>
        </p:sp>
        <p:sp>
          <p:nvSpPr>
            <p:cNvPr id="78" name="Freeform 48">
              <a:extLst>
                <a:ext uri="{FF2B5EF4-FFF2-40B4-BE49-F238E27FC236}">
                  <a16:creationId xmlns:a16="http://schemas.microsoft.com/office/drawing/2014/main" id="{51C47557-9E0A-46A8-B06A-1F2A5F4B9B0F}"/>
                </a:ext>
              </a:extLst>
            </p:cNvPr>
            <p:cNvSpPr>
              <a:spLocks/>
            </p:cNvSpPr>
            <p:nvPr/>
          </p:nvSpPr>
          <p:spPr bwMode="auto">
            <a:xfrm>
              <a:off x="5292" y="2028"/>
              <a:ext cx="174" cy="2084"/>
            </a:xfrm>
            <a:custGeom>
              <a:avLst/>
              <a:gdLst>
                <a:gd name="T0" fmla="*/ 136 w 174"/>
                <a:gd name="T1" fmla="*/ 2058 h 2084"/>
                <a:gd name="T2" fmla="*/ 170 w 174"/>
                <a:gd name="T3" fmla="*/ 2018 h 2084"/>
                <a:gd name="T4" fmla="*/ 158 w 174"/>
                <a:gd name="T5" fmla="*/ 1972 h 2084"/>
                <a:gd name="T6" fmla="*/ 104 w 174"/>
                <a:gd name="T7" fmla="*/ 1934 h 2084"/>
                <a:gd name="T8" fmla="*/ 28 w 174"/>
                <a:gd name="T9" fmla="*/ 1894 h 2084"/>
                <a:gd name="T10" fmla="*/ 0 w 174"/>
                <a:gd name="T11" fmla="*/ 1844 h 2084"/>
                <a:gd name="T12" fmla="*/ 20 w 174"/>
                <a:gd name="T13" fmla="*/ 1800 h 2084"/>
                <a:gd name="T14" fmla="*/ 64 w 174"/>
                <a:gd name="T15" fmla="*/ 1774 h 2084"/>
                <a:gd name="T16" fmla="*/ 132 w 174"/>
                <a:gd name="T17" fmla="*/ 1732 h 2084"/>
                <a:gd name="T18" fmla="*/ 168 w 174"/>
                <a:gd name="T19" fmla="*/ 1676 h 2084"/>
                <a:gd name="T20" fmla="*/ 150 w 174"/>
                <a:gd name="T21" fmla="*/ 1646 h 2084"/>
                <a:gd name="T22" fmla="*/ 92 w 174"/>
                <a:gd name="T23" fmla="*/ 1608 h 2084"/>
                <a:gd name="T24" fmla="*/ 28 w 174"/>
                <a:gd name="T25" fmla="*/ 1574 h 2084"/>
                <a:gd name="T26" fmla="*/ 2 w 174"/>
                <a:gd name="T27" fmla="*/ 1530 h 2084"/>
                <a:gd name="T28" fmla="*/ 16 w 174"/>
                <a:gd name="T29" fmla="*/ 1486 h 2084"/>
                <a:gd name="T30" fmla="*/ 86 w 174"/>
                <a:gd name="T31" fmla="*/ 1448 h 2084"/>
                <a:gd name="T32" fmla="*/ 136 w 174"/>
                <a:gd name="T33" fmla="*/ 1418 h 2084"/>
                <a:gd name="T34" fmla="*/ 162 w 174"/>
                <a:gd name="T35" fmla="*/ 1388 h 2084"/>
                <a:gd name="T36" fmla="*/ 170 w 174"/>
                <a:gd name="T37" fmla="*/ 1350 h 2084"/>
                <a:gd name="T38" fmla="*/ 122 w 174"/>
                <a:gd name="T39" fmla="*/ 1302 h 2084"/>
                <a:gd name="T40" fmla="*/ 38 w 174"/>
                <a:gd name="T41" fmla="*/ 1254 h 2084"/>
                <a:gd name="T42" fmla="*/ 2 w 174"/>
                <a:gd name="T43" fmla="*/ 1216 h 2084"/>
                <a:gd name="T44" fmla="*/ 10 w 174"/>
                <a:gd name="T45" fmla="*/ 1174 h 2084"/>
                <a:gd name="T46" fmla="*/ 54 w 174"/>
                <a:gd name="T47" fmla="*/ 1142 h 2084"/>
                <a:gd name="T48" fmla="*/ 122 w 174"/>
                <a:gd name="T49" fmla="*/ 1108 h 2084"/>
                <a:gd name="T50" fmla="*/ 166 w 174"/>
                <a:gd name="T51" fmla="*/ 1064 h 2084"/>
                <a:gd name="T52" fmla="*/ 172 w 174"/>
                <a:gd name="T53" fmla="*/ 1032 h 2084"/>
                <a:gd name="T54" fmla="*/ 150 w 174"/>
                <a:gd name="T55" fmla="*/ 998 h 2084"/>
                <a:gd name="T56" fmla="*/ 74 w 174"/>
                <a:gd name="T57" fmla="*/ 958 h 2084"/>
                <a:gd name="T58" fmla="*/ 22 w 174"/>
                <a:gd name="T59" fmla="*/ 926 h 2084"/>
                <a:gd name="T60" fmla="*/ 8 w 174"/>
                <a:gd name="T61" fmla="*/ 904 h 2084"/>
                <a:gd name="T62" fmla="*/ 4 w 174"/>
                <a:gd name="T63" fmla="*/ 878 h 2084"/>
                <a:gd name="T64" fmla="*/ 14 w 174"/>
                <a:gd name="T65" fmla="*/ 852 h 2084"/>
                <a:gd name="T66" fmla="*/ 38 w 174"/>
                <a:gd name="T67" fmla="*/ 826 h 2084"/>
                <a:gd name="T68" fmla="*/ 116 w 174"/>
                <a:gd name="T69" fmla="*/ 788 h 2084"/>
                <a:gd name="T70" fmla="*/ 160 w 174"/>
                <a:gd name="T71" fmla="*/ 754 h 2084"/>
                <a:gd name="T72" fmla="*/ 168 w 174"/>
                <a:gd name="T73" fmla="*/ 738 h 2084"/>
                <a:gd name="T74" fmla="*/ 174 w 174"/>
                <a:gd name="T75" fmla="*/ 724 h 2084"/>
                <a:gd name="T76" fmla="*/ 162 w 174"/>
                <a:gd name="T77" fmla="*/ 694 h 2084"/>
                <a:gd name="T78" fmla="*/ 114 w 174"/>
                <a:gd name="T79" fmla="*/ 656 h 2084"/>
                <a:gd name="T80" fmla="*/ 32 w 174"/>
                <a:gd name="T81" fmla="*/ 608 h 2084"/>
                <a:gd name="T82" fmla="*/ 2 w 174"/>
                <a:gd name="T83" fmla="*/ 564 h 2084"/>
                <a:gd name="T84" fmla="*/ 20 w 174"/>
                <a:gd name="T85" fmla="*/ 526 h 2084"/>
                <a:gd name="T86" fmla="*/ 78 w 174"/>
                <a:gd name="T87" fmla="*/ 484 h 2084"/>
                <a:gd name="T88" fmla="*/ 144 w 174"/>
                <a:gd name="T89" fmla="*/ 450 h 2084"/>
                <a:gd name="T90" fmla="*/ 168 w 174"/>
                <a:gd name="T91" fmla="*/ 414 h 2084"/>
                <a:gd name="T92" fmla="*/ 164 w 174"/>
                <a:gd name="T93" fmla="*/ 378 h 2084"/>
                <a:gd name="T94" fmla="*/ 144 w 174"/>
                <a:gd name="T95" fmla="*/ 352 h 2084"/>
                <a:gd name="T96" fmla="*/ 84 w 174"/>
                <a:gd name="T97" fmla="*/ 318 h 2084"/>
                <a:gd name="T98" fmla="*/ 22 w 174"/>
                <a:gd name="T99" fmla="*/ 276 h 2084"/>
                <a:gd name="T100" fmla="*/ 0 w 174"/>
                <a:gd name="T101" fmla="*/ 240 h 2084"/>
                <a:gd name="T102" fmla="*/ 16 w 174"/>
                <a:gd name="T103" fmla="*/ 200 h 2084"/>
                <a:gd name="T104" fmla="*/ 78 w 174"/>
                <a:gd name="T105" fmla="*/ 166 h 2084"/>
                <a:gd name="T106" fmla="*/ 130 w 174"/>
                <a:gd name="T107" fmla="*/ 142 h 2084"/>
                <a:gd name="T108" fmla="*/ 166 w 174"/>
                <a:gd name="T109" fmla="*/ 96 h 2084"/>
                <a:gd name="T110" fmla="*/ 166 w 174"/>
                <a:gd name="T111" fmla="*/ 50 h 2084"/>
                <a:gd name="T112" fmla="*/ 116 w 174"/>
                <a:gd name="T113" fmla="*/ 14 h 20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74"/>
                <a:gd name="T172" fmla="*/ 0 h 2084"/>
                <a:gd name="T173" fmla="*/ 174 w 174"/>
                <a:gd name="T174" fmla="*/ 2084 h 20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74" h="2084">
                  <a:moveTo>
                    <a:pt x="82" y="2084"/>
                  </a:moveTo>
                  <a:lnTo>
                    <a:pt x="108" y="2074"/>
                  </a:lnTo>
                  <a:lnTo>
                    <a:pt x="136" y="2058"/>
                  </a:lnTo>
                  <a:lnTo>
                    <a:pt x="150" y="2048"/>
                  </a:lnTo>
                  <a:lnTo>
                    <a:pt x="164" y="2034"/>
                  </a:lnTo>
                  <a:lnTo>
                    <a:pt x="170" y="2018"/>
                  </a:lnTo>
                  <a:lnTo>
                    <a:pt x="170" y="2002"/>
                  </a:lnTo>
                  <a:lnTo>
                    <a:pt x="168" y="1988"/>
                  </a:lnTo>
                  <a:lnTo>
                    <a:pt x="158" y="1972"/>
                  </a:lnTo>
                  <a:lnTo>
                    <a:pt x="144" y="1958"/>
                  </a:lnTo>
                  <a:lnTo>
                    <a:pt x="128" y="1946"/>
                  </a:lnTo>
                  <a:lnTo>
                    <a:pt x="104" y="1934"/>
                  </a:lnTo>
                  <a:lnTo>
                    <a:pt x="76" y="1922"/>
                  </a:lnTo>
                  <a:lnTo>
                    <a:pt x="52" y="1910"/>
                  </a:lnTo>
                  <a:lnTo>
                    <a:pt x="28" y="1894"/>
                  </a:lnTo>
                  <a:lnTo>
                    <a:pt x="16" y="1882"/>
                  </a:lnTo>
                  <a:lnTo>
                    <a:pt x="4" y="1864"/>
                  </a:lnTo>
                  <a:lnTo>
                    <a:pt x="0" y="1844"/>
                  </a:lnTo>
                  <a:lnTo>
                    <a:pt x="2" y="1834"/>
                  </a:lnTo>
                  <a:lnTo>
                    <a:pt x="6" y="1822"/>
                  </a:lnTo>
                  <a:lnTo>
                    <a:pt x="20" y="1800"/>
                  </a:lnTo>
                  <a:lnTo>
                    <a:pt x="18" y="1804"/>
                  </a:lnTo>
                  <a:lnTo>
                    <a:pt x="36" y="1788"/>
                  </a:lnTo>
                  <a:lnTo>
                    <a:pt x="64" y="1774"/>
                  </a:lnTo>
                  <a:lnTo>
                    <a:pt x="88" y="1760"/>
                  </a:lnTo>
                  <a:lnTo>
                    <a:pt x="114" y="1746"/>
                  </a:lnTo>
                  <a:lnTo>
                    <a:pt x="132" y="1732"/>
                  </a:lnTo>
                  <a:lnTo>
                    <a:pt x="150" y="1716"/>
                  </a:lnTo>
                  <a:lnTo>
                    <a:pt x="162" y="1698"/>
                  </a:lnTo>
                  <a:lnTo>
                    <a:pt x="168" y="1676"/>
                  </a:lnTo>
                  <a:lnTo>
                    <a:pt x="164" y="1664"/>
                  </a:lnTo>
                  <a:lnTo>
                    <a:pt x="158" y="1656"/>
                  </a:lnTo>
                  <a:lnTo>
                    <a:pt x="150" y="1646"/>
                  </a:lnTo>
                  <a:lnTo>
                    <a:pt x="142" y="1638"/>
                  </a:lnTo>
                  <a:lnTo>
                    <a:pt x="120" y="1624"/>
                  </a:lnTo>
                  <a:lnTo>
                    <a:pt x="92" y="1608"/>
                  </a:lnTo>
                  <a:lnTo>
                    <a:pt x="72" y="1600"/>
                  </a:lnTo>
                  <a:lnTo>
                    <a:pt x="54" y="1590"/>
                  </a:lnTo>
                  <a:lnTo>
                    <a:pt x="28" y="1574"/>
                  </a:lnTo>
                  <a:lnTo>
                    <a:pt x="12" y="1556"/>
                  </a:lnTo>
                  <a:lnTo>
                    <a:pt x="6" y="1544"/>
                  </a:lnTo>
                  <a:lnTo>
                    <a:pt x="2" y="1530"/>
                  </a:lnTo>
                  <a:lnTo>
                    <a:pt x="2" y="1514"/>
                  </a:lnTo>
                  <a:lnTo>
                    <a:pt x="8" y="1500"/>
                  </a:lnTo>
                  <a:lnTo>
                    <a:pt x="16" y="1486"/>
                  </a:lnTo>
                  <a:lnTo>
                    <a:pt x="32" y="1474"/>
                  </a:lnTo>
                  <a:lnTo>
                    <a:pt x="54" y="1462"/>
                  </a:lnTo>
                  <a:lnTo>
                    <a:pt x="86" y="1448"/>
                  </a:lnTo>
                  <a:lnTo>
                    <a:pt x="112" y="1434"/>
                  </a:lnTo>
                  <a:lnTo>
                    <a:pt x="124" y="1426"/>
                  </a:lnTo>
                  <a:lnTo>
                    <a:pt x="136" y="1418"/>
                  </a:lnTo>
                  <a:lnTo>
                    <a:pt x="146" y="1408"/>
                  </a:lnTo>
                  <a:lnTo>
                    <a:pt x="152" y="1402"/>
                  </a:lnTo>
                  <a:lnTo>
                    <a:pt x="162" y="1388"/>
                  </a:lnTo>
                  <a:lnTo>
                    <a:pt x="170" y="1374"/>
                  </a:lnTo>
                  <a:lnTo>
                    <a:pt x="172" y="1362"/>
                  </a:lnTo>
                  <a:lnTo>
                    <a:pt x="170" y="1350"/>
                  </a:lnTo>
                  <a:lnTo>
                    <a:pt x="162" y="1336"/>
                  </a:lnTo>
                  <a:lnTo>
                    <a:pt x="148" y="1318"/>
                  </a:lnTo>
                  <a:lnTo>
                    <a:pt x="122" y="1302"/>
                  </a:lnTo>
                  <a:lnTo>
                    <a:pt x="82" y="1280"/>
                  </a:lnTo>
                  <a:lnTo>
                    <a:pt x="56" y="1266"/>
                  </a:lnTo>
                  <a:lnTo>
                    <a:pt x="38" y="1254"/>
                  </a:lnTo>
                  <a:lnTo>
                    <a:pt x="24" y="1244"/>
                  </a:lnTo>
                  <a:lnTo>
                    <a:pt x="6" y="1228"/>
                  </a:lnTo>
                  <a:lnTo>
                    <a:pt x="2" y="1216"/>
                  </a:lnTo>
                  <a:lnTo>
                    <a:pt x="0" y="1206"/>
                  </a:lnTo>
                  <a:lnTo>
                    <a:pt x="2" y="1188"/>
                  </a:lnTo>
                  <a:lnTo>
                    <a:pt x="10" y="1174"/>
                  </a:lnTo>
                  <a:lnTo>
                    <a:pt x="22" y="1162"/>
                  </a:lnTo>
                  <a:lnTo>
                    <a:pt x="38" y="1152"/>
                  </a:lnTo>
                  <a:lnTo>
                    <a:pt x="54" y="1142"/>
                  </a:lnTo>
                  <a:lnTo>
                    <a:pt x="74" y="1132"/>
                  </a:lnTo>
                  <a:lnTo>
                    <a:pt x="96" y="1122"/>
                  </a:lnTo>
                  <a:lnTo>
                    <a:pt x="122" y="1108"/>
                  </a:lnTo>
                  <a:lnTo>
                    <a:pt x="144" y="1092"/>
                  </a:lnTo>
                  <a:lnTo>
                    <a:pt x="158" y="1078"/>
                  </a:lnTo>
                  <a:lnTo>
                    <a:pt x="166" y="1064"/>
                  </a:lnTo>
                  <a:lnTo>
                    <a:pt x="170" y="1054"/>
                  </a:lnTo>
                  <a:lnTo>
                    <a:pt x="172" y="1044"/>
                  </a:lnTo>
                  <a:lnTo>
                    <a:pt x="172" y="1032"/>
                  </a:lnTo>
                  <a:lnTo>
                    <a:pt x="166" y="1018"/>
                  </a:lnTo>
                  <a:lnTo>
                    <a:pt x="156" y="1004"/>
                  </a:lnTo>
                  <a:lnTo>
                    <a:pt x="150" y="998"/>
                  </a:lnTo>
                  <a:lnTo>
                    <a:pt x="136" y="990"/>
                  </a:lnTo>
                  <a:lnTo>
                    <a:pt x="104" y="972"/>
                  </a:lnTo>
                  <a:lnTo>
                    <a:pt x="74" y="958"/>
                  </a:lnTo>
                  <a:lnTo>
                    <a:pt x="56" y="950"/>
                  </a:lnTo>
                  <a:lnTo>
                    <a:pt x="40" y="940"/>
                  </a:lnTo>
                  <a:lnTo>
                    <a:pt x="22" y="926"/>
                  </a:lnTo>
                  <a:lnTo>
                    <a:pt x="14" y="916"/>
                  </a:lnTo>
                  <a:lnTo>
                    <a:pt x="10" y="910"/>
                  </a:lnTo>
                  <a:lnTo>
                    <a:pt x="8" y="904"/>
                  </a:lnTo>
                  <a:lnTo>
                    <a:pt x="4" y="896"/>
                  </a:lnTo>
                  <a:lnTo>
                    <a:pt x="2" y="888"/>
                  </a:lnTo>
                  <a:lnTo>
                    <a:pt x="4" y="878"/>
                  </a:lnTo>
                  <a:lnTo>
                    <a:pt x="6" y="870"/>
                  </a:lnTo>
                  <a:lnTo>
                    <a:pt x="8" y="860"/>
                  </a:lnTo>
                  <a:lnTo>
                    <a:pt x="14" y="852"/>
                  </a:lnTo>
                  <a:lnTo>
                    <a:pt x="18" y="846"/>
                  </a:lnTo>
                  <a:lnTo>
                    <a:pt x="26" y="838"/>
                  </a:lnTo>
                  <a:lnTo>
                    <a:pt x="38" y="826"/>
                  </a:lnTo>
                  <a:lnTo>
                    <a:pt x="62" y="812"/>
                  </a:lnTo>
                  <a:lnTo>
                    <a:pt x="92" y="800"/>
                  </a:lnTo>
                  <a:lnTo>
                    <a:pt x="116" y="788"/>
                  </a:lnTo>
                  <a:lnTo>
                    <a:pt x="132" y="780"/>
                  </a:lnTo>
                  <a:lnTo>
                    <a:pt x="146" y="770"/>
                  </a:lnTo>
                  <a:lnTo>
                    <a:pt x="160" y="754"/>
                  </a:lnTo>
                  <a:lnTo>
                    <a:pt x="164" y="746"/>
                  </a:lnTo>
                  <a:lnTo>
                    <a:pt x="168" y="740"/>
                  </a:lnTo>
                  <a:lnTo>
                    <a:pt x="168" y="738"/>
                  </a:lnTo>
                  <a:lnTo>
                    <a:pt x="166" y="742"/>
                  </a:lnTo>
                  <a:lnTo>
                    <a:pt x="172" y="732"/>
                  </a:lnTo>
                  <a:lnTo>
                    <a:pt x="174" y="724"/>
                  </a:lnTo>
                  <a:lnTo>
                    <a:pt x="170" y="710"/>
                  </a:lnTo>
                  <a:lnTo>
                    <a:pt x="168" y="702"/>
                  </a:lnTo>
                  <a:lnTo>
                    <a:pt x="162" y="694"/>
                  </a:lnTo>
                  <a:lnTo>
                    <a:pt x="152" y="682"/>
                  </a:lnTo>
                  <a:lnTo>
                    <a:pt x="132" y="666"/>
                  </a:lnTo>
                  <a:lnTo>
                    <a:pt x="114" y="656"/>
                  </a:lnTo>
                  <a:lnTo>
                    <a:pt x="86" y="640"/>
                  </a:lnTo>
                  <a:lnTo>
                    <a:pt x="54" y="624"/>
                  </a:lnTo>
                  <a:lnTo>
                    <a:pt x="32" y="608"/>
                  </a:lnTo>
                  <a:lnTo>
                    <a:pt x="12" y="590"/>
                  </a:lnTo>
                  <a:lnTo>
                    <a:pt x="6" y="578"/>
                  </a:lnTo>
                  <a:lnTo>
                    <a:pt x="2" y="564"/>
                  </a:lnTo>
                  <a:lnTo>
                    <a:pt x="8" y="544"/>
                  </a:lnTo>
                  <a:lnTo>
                    <a:pt x="16" y="530"/>
                  </a:lnTo>
                  <a:lnTo>
                    <a:pt x="20" y="526"/>
                  </a:lnTo>
                  <a:lnTo>
                    <a:pt x="38" y="510"/>
                  </a:lnTo>
                  <a:lnTo>
                    <a:pt x="60" y="494"/>
                  </a:lnTo>
                  <a:lnTo>
                    <a:pt x="78" y="484"/>
                  </a:lnTo>
                  <a:lnTo>
                    <a:pt x="100" y="474"/>
                  </a:lnTo>
                  <a:lnTo>
                    <a:pt x="124" y="464"/>
                  </a:lnTo>
                  <a:lnTo>
                    <a:pt x="144" y="450"/>
                  </a:lnTo>
                  <a:lnTo>
                    <a:pt x="160" y="432"/>
                  </a:lnTo>
                  <a:lnTo>
                    <a:pt x="164" y="422"/>
                  </a:lnTo>
                  <a:lnTo>
                    <a:pt x="168" y="414"/>
                  </a:lnTo>
                  <a:lnTo>
                    <a:pt x="170" y="404"/>
                  </a:lnTo>
                  <a:lnTo>
                    <a:pt x="170" y="390"/>
                  </a:lnTo>
                  <a:lnTo>
                    <a:pt x="164" y="378"/>
                  </a:lnTo>
                  <a:lnTo>
                    <a:pt x="158" y="368"/>
                  </a:lnTo>
                  <a:lnTo>
                    <a:pt x="148" y="356"/>
                  </a:lnTo>
                  <a:lnTo>
                    <a:pt x="144" y="352"/>
                  </a:lnTo>
                  <a:lnTo>
                    <a:pt x="126" y="342"/>
                  </a:lnTo>
                  <a:lnTo>
                    <a:pt x="110" y="332"/>
                  </a:lnTo>
                  <a:lnTo>
                    <a:pt x="84" y="318"/>
                  </a:lnTo>
                  <a:lnTo>
                    <a:pt x="62" y="306"/>
                  </a:lnTo>
                  <a:lnTo>
                    <a:pt x="40" y="292"/>
                  </a:lnTo>
                  <a:lnTo>
                    <a:pt x="22" y="276"/>
                  </a:lnTo>
                  <a:lnTo>
                    <a:pt x="12" y="266"/>
                  </a:lnTo>
                  <a:lnTo>
                    <a:pt x="4" y="254"/>
                  </a:lnTo>
                  <a:lnTo>
                    <a:pt x="0" y="240"/>
                  </a:lnTo>
                  <a:lnTo>
                    <a:pt x="2" y="224"/>
                  </a:lnTo>
                  <a:lnTo>
                    <a:pt x="8" y="212"/>
                  </a:lnTo>
                  <a:lnTo>
                    <a:pt x="16" y="200"/>
                  </a:lnTo>
                  <a:lnTo>
                    <a:pt x="38" y="186"/>
                  </a:lnTo>
                  <a:lnTo>
                    <a:pt x="60" y="174"/>
                  </a:lnTo>
                  <a:lnTo>
                    <a:pt x="78" y="166"/>
                  </a:lnTo>
                  <a:lnTo>
                    <a:pt x="96" y="160"/>
                  </a:lnTo>
                  <a:lnTo>
                    <a:pt x="112" y="154"/>
                  </a:lnTo>
                  <a:lnTo>
                    <a:pt x="130" y="142"/>
                  </a:lnTo>
                  <a:lnTo>
                    <a:pt x="144" y="132"/>
                  </a:lnTo>
                  <a:lnTo>
                    <a:pt x="154" y="120"/>
                  </a:lnTo>
                  <a:lnTo>
                    <a:pt x="166" y="96"/>
                  </a:lnTo>
                  <a:lnTo>
                    <a:pt x="174" y="72"/>
                  </a:lnTo>
                  <a:lnTo>
                    <a:pt x="168" y="58"/>
                  </a:lnTo>
                  <a:lnTo>
                    <a:pt x="166" y="50"/>
                  </a:lnTo>
                  <a:lnTo>
                    <a:pt x="154" y="40"/>
                  </a:lnTo>
                  <a:lnTo>
                    <a:pt x="142" y="30"/>
                  </a:lnTo>
                  <a:lnTo>
                    <a:pt x="116" y="14"/>
                  </a:lnTo>
                  <a:lnTo>
                    <a:pt x="98" y="4"/>
                  </a:lnTo>
                  <a:lnTo>
                    <a:pt x="88" y="0"/>
                  </a:lnTo>
                </a:path>
              </a:pathLst>
            </a:custGeom>
            <a:noFill/>
            <a:ln w="15875">
              <a:solidFill>
                <a:srgbClr val="0096D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SG" sz="1463"/>
            </a:p>
          </p:txBody>
        </p:sp>
      </p:grpSp>
      <p:pic>
        <p:nvPicPr>
          <p:cNvPr id="79" name="Picture 22">
            <a:extLst>
              <a:ext uri="{FF2B5EF4-FFF2-40B4-BE49-F238E27FC236}">
                <a16:creationId xmlns:a16="http://schemas.microsoft.com/office/drawing/2014/main" id="{18F63B06-CEAD-4890-864A-5809A5A4E23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3592" y="5459910"/>
            <a:ext cx="742950" cy="602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1" name="Straight Connector 80">
            <a:extLst>
              <a:ext uri="{FF2B5EF4-FFF2-40B4-BE49-F238E27FC236}">
                <a16:creationId xmlns:a16="http://schemas.microsoft.com/office/drawing/2014/main" id="{F0EDEFA0-C078-4712-9503-81B5AB708085}"/>
              </a:ext>
            </a:extLst>
          </p:cNvPr>
          <p:cNvCxnSpPr>
            <a:cxnSpLocks/>
            <a:stCxn id="45" idx="0"/>
            <a:endCxn id="23" idx="2"/>
          </p:cNvCxnSpPr>
          <p:nvPr/>
        </p:nvCxnSpPr>
        <p:spPr>
          <a:xfrm flipV="1">
            <a:off x="4752785" y="3217904"/>
            <a:ext cx="32672" cy="1251643"/>
          </a:xfrm>
          <a:prstGeom prst="line">
            <a:avLst/>
          </a:prstGeom>
        </p:spPr>
        <p:style>
          <a:lnRef idx="3">
            <a:schemeClr val="accent1"/>
          </a:lnRef>
          <a:fillRef idx="0">
            <a:schemeClr val="accent1"/>
          </a:fillRef>
          <a:effectRef idx="2">
            <a:schemeClr val="accent1"/>
          </a:effectRef>
          <a:fontRef idx="minor">
            <a:schemeClr val="tx1"/>
          </a:fontRef>
        </p:style>
      </p:cxnSp>
      <p:cxnSp>
        <p:nvCxnSpPr>
          <p:cNvPr id="84" name="Straight Connector 83">
            <a:extLst>
              <a:ext uri="{FF2B5EF4-FFF2-40B4-BE49-F238E27FC236}">
                <a16:creationId xmlns:a16="http://schemas.microsoft.com/office/drawing/2014/main" id="{481B6F3A-B8E4-427E-9CA9-1B78C14D9B83}"/>
              </a:ext>
            </a:extLst>
          </p:cNvPr>
          <p:cNvCxnSpPr>
            <a:cxnSpLocks/>
            <a:stCxn id="63" idx="0"/>
            <a:endCxn id="23" idx="3"/>
          </p:cNvCxnSpPr>
          <p:nvPr/>
        </p:nvCxnSpPr>
        <p:spPr>
          <a:xfrm flipH="1" flipV="1">
            <a:off x="5208054" y="3033507"/>
            <a:ext cx="2566333" cy="1436040"/>
          </a:xfrm>
          <a:prstGeom prst="line">
            <a:avLst/>
          </a:prstGeom>
        </p:spPr>
        <p:style>
          <a:lnRef idx="3">
            <a:schemeClr val="accent1"/>
          </a:lnRef>
          <a:fillRef idx="0">
            <a:schemeClr val="accent1"/>
          </a:fillRef>
          <a:effectRef idx="2">
            <a:schemeClr val="accent1"/>
          </a:effectRef>
          <a:fontRef idx="minor">
            <a:schemeClr val="tx1"/>
          </a:fontRef>
        </p:style>
      </p:cxnSp>
      <p:pic>
        <p:nvPicPr>
          <p:cNvPr id="87" name="Picture 28" descr="AccessPoint">
            <a:extLst>
              <a:ext uri="{FF2B5EF4-FFF2-40B4-BE49-F238E27FC236}">
                <a16:creationId xmlns:a16="http://schemas.microsoft.com/office/drawing/2014/main" id="{67297232-8324-4EDD-BD8E-63268B497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1348" y="1569874"/>
            <a:ext cx="845194" cy="368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8" name="Straight Connector 87">
            <a:extLst>
              <a:ext uri="{FF2B5EF4-FFF2-40B4-BE49-F238E27FC236}">
                <a16:creationId xmlns:a16="http://schemas.microsoft.com/office/drawing/2014/main" id="{EBC47DFA-7F77-426B-AD3C-6553350DD038}"/>
              </a:ext>
            </a:extLst>
          </p:cNvPr>
          <p:cNvCxnSpPr>
            <a:cxnSpLocks/>
            <a:stCxn id="23" idx="0"/>
            <a:endCxn id="87" idx="1"/>
          </p:cNvCxnSpPr>
          <p:nvPr/>
        </p:nvCxnSpPr>
        <p:spPr>
          <a:xfrm flipV="1">
            <a:off x="4785457" y="1754271"/>
            <a:ext cx="2355891" cy="1094839"/>
          </a:xfrm>
          <a:prstGeom prst="line">
            <a:avLst/>
          </a:prstGeom>
        </p:spPr>
        <p:style>
          <a:lnRef idx="3">
            <a:schemeClr val="accent1"/>
          </a:lnRef>
          <a:fillRef idx="0">
            <a:schemeClr val="accent1"/>
          </a:fillRef>
          <a:effectRef idx="2">
            <a:schemeClr val="accent1"/>
          </a:effectRef>
          <a:fontRef idx="minor">
            <a:schemeClr val="tx1"/>
          </a:fontRef>
        </p:style>
      </p:cxnSp>
      <p:pic>
        <p:nvPicPr>
          <p:cNvPr id="95" name="Picture 28" descr="AccessPoint">
            <a:extLst>
              <a:ext uri="{FF2B5EF4-FFF2-40B4-BE49-F238E27FC236}">
                <a16:creationId xmlns:a16="http://schemas.microsoft.com/office/drawing/2014/main" id="{14E553C7-BC14-43E6-9830-E1AB866538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2199" y="2849110"/>
            <a:ext cx="845194" cy="368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 name="Picture 28" descr="AccessPoint">
            <a:extLst>
              <a:ext uri="{FF2B5EF4-FFF2-40B4-BE49-F238E27FC236}">
                <a16:creationId xmlns:a16="http://schemas.microsoft.com/office/drawing/2014/main" id="{3AA5458D-0A8A-4D1C-A4D3-AD62D3921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3852" y="2849110"/>
            <a:ext cx="845194" cy="368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7" name="Straight Connector 96">
            <a:extLst>
              <a:ext uri="{FF2B5EF4-FFF2-40B4-BE49-F238E27FC236}">
                <a16:creationId xmlns:a16="http://schemas.microsoft.com/office/drawing/2014/main" id="{B8EB8C9E-6208-448B-8621-A7FBB2A74657}"/>
              </a:ext>
            </a:extLst>
          </p:cNvPr>
          <p:cNvCxnSpPr>
            <a:cxnSpLocks/>
          </p:cNvCxnSpPr>
          <p:nvPr/>
        </p:nvCxnSpPr>
        <p:spPr>
          <a:xfrm flipH="1" flipV="1">
            <a:off x="7636742" y="1938668"/>
            <a:ext cx="658694" cy="1008968"/>
          </a:xfrm>
          <a:prstGeom prst="line">
            <a:avLst/>
          </a:prstGeom>
        </p:spPr>
        <p:style>
          <a:lnRef idx="3">
            <a:schemeClr val="accent1"/>
          </a:lnRef>
          <a:fillRef idx="0">
            <a:schemeClr val="accent1"/>
          </a:fillRef>
          <a:effectRef idx="2">
            <a:schemeClr val="accent1"/>
          </a:effectRef>
          <a:fontRef idx="minor">
            <a:schemeClr val="tx1"/>
          </a:fontRef>
        </p:style>
      </p:cxnSp>
      <p:cxnSp>
        <p:nvCxnSpPr>
          <p:cNvPr id="100" name="Straight Connector 99">
            <a:extLst>
              <a:ext uri="{FF2B5EF4-FFF2-40B4-BE49-F238E27FC236}">
                <a16:creationId xmlns:a16="http://schemas.microsoft.com/office/drawing/2014/main" id="{471E55EC-989E-4FF8-9F04-9A7C7E9F9432}"/>
              </a:ext>
            </a:extLst>
          </p:cNvPr>
          <p:cNvCxnSpPr>
            <a:cxnSpLocks/>
            <a:stCxn id="96" idx="0"/>
          </p:cNvCxnSpPr>
          <p:nvPr/>
        </p:nvCxnSpPr>
        <p:spPr>
          <a:xfrm flipH="1" flipV="1">
            <a:off x="7966089" y="1788060"/>
            <a:ext cx="1310360" cy="106105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7023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712</TotalTime>
  <Words>644</Words>
  <Application>Microsoft Office PowerPoint</Application>
  <PresentationFormat>A4 Paper (210x297 mm)</PresentationFormat>
  <Paragraphs>91</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Courier New</vt:lpstr>
      <vt:lpstr>Goudy Old Style</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khar woh leong</dc:creator>
  <cp:lastModifiedBy>khar woh leong</cp:lastModifiedBy>
  <cp:revision>32</cp:revision>
  <dcterms:created xsi:type="dcterms:W3CDTF">2019-02-09T04:35:30Z</dcterms:created>
  <dcterms:modified xsi:type="dcterms:W3CDTF">2023-04-04T01:46:06Z</dcterms:modified>
</cp:coreProperties>
</file>