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906000"/>
  <p:notesSz cx="6858000" cy="9144000"/>
  <p:embeddedFontLst>
    <p:embeddedFont>
      <p:font typeface="Sorts Mill Goudy"/>
      <p:regular r:id="rId13"/>
      <p:italic r:id="rId14"/>
    </p:embeddedFont>
    <p:embeddedFont>
      <p:font typeface="Open Sans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gDYac8rGiu8XeyjGU0RCsKYmz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DFEB4F-5D53-4154-83CC-521A1980FF0F}">
  <a:tblStyle styleId="{21DFEB4F-5D53-4154-83CC-521A1980FF0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rtsMillGoud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regular.fntdata"/><Relationship Id="rId14" Type="http://schemas.openxmlformats.org/officeDocument/2006/relationships/font" Target="fonts/SortsMillGoudy-italic.fntdata"/><Relationship Id="rId17" Type="http://schemas.openxmlformats.org/officeDocument/2006/relationships/font" Target="fonts/OpenSansLight-italic.fntdata"/><Relationship Id="rId16" Type="http://schemas.openxmlformats.org/officeDocument/2006/relationships/font" Target="fonts/OpenSansLight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S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2019 SH2 H2 Computing National Junior College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712" y="1212851"/>
            <a:ext cx="517010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791414" y="136523"/>
            <a:ext cx="51524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rts Mill Goudy"/>
              <a:buNone/>
            </a:pPr>
            <a:r>
              <a:rPr b="0" i="0" lang="en-SG" sz="3600" u="none" cap="none" strike="noStrike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War Lords Trilogy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rts Mill Goudy"/>
              <a:buNone/>
            </a:pPr>
            <a:r>
              <a:rPr b="0" i="0" lang="en-SG" sz="3600" u="none" cap="none" strike="noStrike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Chapter 3: The Fellowship 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431" y="1242524"/>
            <a:ext cx="742950" cy="602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903456" y="2455764"/>
            <a:ext cx="754467" cy="667458"/>
            <a:chOff x="3681074" y="855663"/>
            <a:chExt cx="928575" cy="821487"/>
          </a:xfrm>
        </p:grpSpPr>
        <p:pic>
          <p:nvPicPr>
            <p:cNvPr id="93" name="Google Shape;9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81074" y="855663"/>
              <a:ext cx="906462" cy="53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"/>
            <p:cNvSpPr/>
            <p:nvPr/>
          </p:nvSpPr>
          <p:spPr>
            <a:xfrm>
              <a:off x="3700051" y="1286431"/>
              <a:ext cx="909598" cy="390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SG" sz="1463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LRT214</a:t>
              </a:r>
              <a:endParaRPr/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833557" y="3734105"/>
            <a:ext cx="917239" cy="635162"/>
            <a:chOff x="5528963" y="895412"/>
            <a:chExt cx="1128910" cy="781738"/>
          </a:xfrm>
        </p:grpSpPr>
        <p:pic>
          <p:nvPicPr>
            <p:cNvPr descr="AccessPoint" id="96" name="Google Shape;96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575880" y="895412"/>
              <a:ext cx="1040240" cy="453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"/>
            <p:cNvSpPr/>
            <p:nvPr/>
          </p:nvSpPr>
          <p:spPr>
            <a:xfrm>
              <a:off x="5528963" y="1286431"/>
              <a:ext cx="1128910" cy="390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46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E1200-AP</a:t>
              </a:r>
              <a:endParaRPr/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743515" y="4787767"/>
            <a:ext cx="896441" cy="616654"/>
            <a:chOff x="3116859" y="4749322"/>
            <a:chExt cx="1103312" cy="758958"/>
          </a:xfrm>
        </p:grpSpPr>
        <p:pic>
          <p:nvPicPr>
            <p:cNvPr id="99" name="Google Shape;99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79931" y="4749322"/>
              <a:ext cx="1040240" cy="444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"/>
            <p:cNvSpPr/>
            <p:nvPr/>
          </p:nvSpPr>
          <p:spPr>
            <a:xfrm>
              <a:off x="3116859" y="5117561"/>
              <a:ext cx="920410" cy="390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46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LGS105</a:t>
              </a:r>
              <a:endParaRPr/>
            </a:p>
          </p:txBody>
        </p:sp>
      </p:grpSp>
      <p:pic>
        <p:nvPicPr>
          <p:cNvPr id="101" name="Google Shape;10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6201" y="5534129"/>
            <a:ext cx="722313" cy="91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/>
          <p:cNvGrpSpPr/>
          <p:nvPr/>
        </p:nvGrpSpPr>
        <p:grpSpPr>
          <a:xfrm>
            <a:off x="179580" y="3189071"/>
            <a:ext cx="2704733" cy="1592720"/>
            <a:chOff x="30766" y="2825474"/>
            <a:chExt cx="2704733" cy="1592720"/>
          </a:xfrm>
        </p:grpSpPr>
        <p:grpSp>
          <p:nvGrpSpPr>
            <p:cNvPr id="107" name="Google Shape;107;p2"/>
            <p:cNvGrpSpPr/>
            <p:nvPr/>
          </p:nvGrpSpPr>
          <p:grpSpPr>
            <a:xfrm>
              <a:off x="1033668" y="2825474"/>
              <a:ext cx="917239" cy="635162"/>
              <a:chOff x="5528963" y="895412"/>
              <a:chExt cx="1128910" cy="781738"/>
            </a:xfrm>
          </p:grpSpPr>
          <p:pic>
            <p:nvPicPr>
              <p:cNvPr descr="AccessPoint" id="108" name="Google Shape;108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575880" y="895412"/>
                <a:ext cx="1040240" cy="4539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" name="Google Shape;109;p2"/>
              <p:cNvSpPr/>
              <p:nvPr/>
            </p:nvSpPr>
            <p:spPr>
              <a:xfrm>
                <a:off x="5528963" y="1286431"/>
                <a:ext cx="1128910" cy="390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46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E1200-AP</a:t>
                </a:r>
                <a:endParaRPr/>
              </a:p>
            </p:txBody>
          </p:sp>
        </p:grpSp>
        <p:grpSp>
          <p:nvGrpSpPr>
            <p:cNvPr id="110" name="Google Shape;110;p2"/>
            <p:cNvGrpSpPr/>
            <p:nvPr/>
          </p:nvGrpSpPr>
          <p:grpSpPr>
            <a:xfrm flipH="1" rot="-10044685">
              <a:off x="495974" y="2974336"/>
              <a:ext cx="454505" cy="454505"/>
              <a:chOff x="3408" y="2592"/>
              <a:chExt cx="1540" cy="1542"/>
            </a:xfrm>
          </p:grpSpPr>
          <p:sp>
            <p:nvSpPr>
              <p:cNvPr id="111" name="Google Shape;111;p2"/>
              <p:cNvSpPr/>
              <p:nvPr/>
            </p:nvSpPr>
            <p:spPr>
              <a:xfrm>
                <a:off x="3408" y="2592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438" y="2606"/>
                <a:ext cx="1498" cy="1492"/>
              </a:xfrm>
              <a:custGeom>
                <a:rect b="b" l="l" r="r" t="t"/>
                <a:pathLst>
                  <a:path extrusionOk="0" h="1492" w="1498">
                    <a:moveTo>
                      <a:pt x="0" y="22"/>
                    </a:moveTo>
                    <a:lnTo>
                      <a:pt x="24" y="12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2" y="0"/>
                    </a:lnTo>
                    <a:lnTo>
                      <a:pt x="108" y="6"/>
                    </a:lnTo>
                    <a:lnTo>
                      <a:pt x="120" y="18"/>
                    </a:lnTo>
                    <a:lnTo>
                      <a:pt x="128" y="30"/>
                    </a:lnTo>
                    <a:lnTo>
                      <a:pt x="132" y="48"/>
                    </a:lnTo>
                    <a:lnTo>
                      <a:pt x="132" y="68"/>
                    </a:lnTo>
                    <a:lnTo>
                      <a:pt x="130" y="88"/>
                    </a:lnTo>
                    <a:lnTo>
                      <a:pt x="120" y="112"/>
                    </a:lnTo>
                    <a:lnTo>
                      <a:pt x="110" y="142"/>
                    </a:lnTo>
                    <a:lnTo>
                      <a:pt x="102" y="166"/>
                    </a:lnTo>
                    <a:lnTo>
                      <a:pt x="96" y="194"/>
                    </a:lnTo>
                    <a:lnTo>
                      <a:pt x="96" y="214"/>
                    </a:lnTo>
                    <a:lnTo>
                      <a:pt x="100" y="234"/>
                    </a:lnTo>
                    <a:lnTo>
                      <a:pt x="112" y="250"/>
                    </a:lnTo>
                    <a:lnTo>
                      <a:pt x="120" y="256"/>
                    </a:lnTo>
                    <a:lnTo>
                      <a:pt x="130" y="262"/>
                    </a:lnTo>
                    <a:lnTo>
                      <a:pt x="156" y="266"/>
                    </a:lnTo>
                    <a:lnTo>
                      <a:pt x="152" y="266"/>
                    </a:lnTo>
                    <a:lnTo>
                      <a:pt x="176" y="264"/>
                    </a:lnTo>
                    <a:lnTo>
                      <a:pt x="206" y="254"/>
                    </a:lnTo>
                    <a:lnTo>
                      <a:pt x="234" y="248"/>
                    </a:lnTo>
                    <a:lnTo>
                      <a:pt x="262" y="240"/>
                    </a:lnTo>
                    <a:lnTo>
                      <a:pt x="284" y="236"/>
                    </a:lnTo>
                    <a:lnTo>
                      <a:pt x="308" y="234"/>
                    </a:lnTo>
                    <a:lnTo>
                      <a:pt x="330" y="240"/>
                    </a:lnTo>
                    <a:lnTo>
                      <a:pt x="348" y="250"/>
                    </a:lnTo>
                    <a:lnTo>
                      <a:pt x="354" y="262"/>
                    </a:lnTo>
                    <a:lnTo>
                      <a:pt x="356" y="272"/>
                    </a:lnTo>
                    <a:lnTo>
                      <a:pt x="356" y="284"/>
                    </a:lnTo>
                    <a:lnTo>
                      <a:pt x="358" y="296"/>
                    </a:lnTo>
                    <a:lnTo>
                      <a:pt x="352" y="322"/>
                    </a:lnTo>
                    <a:lnTo>
                      <a:pt x="342" y="352"/>
                    </a:lnTo>
                    <a:lnTo>
                      <a:pt x="336" y="372"/>
                    </a:lnTo>
                    <a:lnTo>
                      <a:pt x="328" y="392"/>
                    </a:lnTo>
                    <a:lnTo>
                      <a:pt x="322" y="422"/>
                    </a:lnTo>
                    <a:lnTo>
                      <a:pt x="324" y="446"/>
                    </a:lnTo>
                    <a:lnTo>
                      <a:pt x="328" y="460"/>
                    </a:lnTo>
                    <a:lnTo>
                      <a:pt x="334" y="472"/>
                    </a:lnTo>
                    <a:lnTo>
                      <a:pt x="346" y="482"/>
                    </a:lnTo>
                    <a:lnTo>
                      <a:pt x="360" y="488"/>
                    </a:lnTo>
                    <a:lnTo>
                      <a:pt x="376" y="492"/>
                    </a:lnTo>
                    <a:lnTo>
                      <a:pt x="396" y="488"/>
                    </a:lnTo>
                    <a:lnTo>
                      <a:pt x="420" y="482"/>
                    </a:lnTo>
                    <a:lnTo>
                      <a:pt x="452" y="470"/>
                    </a:lnTo>
                    <a:lnTo>
                      <a:pt x="480" y="460"/>
                    </a:lnTo>
                    <a:lnTo>
                      <a:pt x="494" y="458"/>
                    </a:lnTo>
                    <a:lnTo>
                      <a:pt x="508" y="456"/>
                    </a:lnTo>
                    <a:lnTo>
                      <a:pt x="524" y="456"/>
                    </a:lnTo>
                    <a:lnTo>
                      <a:pt x="532" y="456"/>
                    </a:lnTo>
                    <a:lnTo>
                      <a:pt x="548" y="458"/>
                    </a:lnTo>
                    <a:lnTo>
                      <a:pt x="562" y="462"/>
                    </a:lnTo>
                    <a:lnTo>
                      <a:pt x="574" y="470"/>
                    </a:lnTo>
                    <a:lnTo>
                      <a:pt x="580" y="480"/>
                    </a:lnTo>
                    <a:lnTo>
                      <a:pt x="586" y="496"/>
                    </a:lnTo>
                    <a:lnTo>
                      <a:pt x="588" y="518"/>
                    </a:lnTo>
                    <a:lnTo>
                      <a:pt x="580" y="546"/>
                    </a:lnTo>
                    <a:lnTo>
                      <a:pt x="568" y="590"/>
                    </a:lnTo>
                    <a:lnTo>
                      <a:pt x="558" y="620"/>
                    </a:lnTo>
                    <a:lnTo>
                      <a:pt x="554" y="642"/>
                    </a:lnTo>
                    <a:lnTo>
                      <a:pt x="552" y="658"/>
                    </a:lnTo>
                    <a:lnTo>
                      <a:pt x="552" y="682"/>
                    </a:lnTo>
                    <a:lnTo>
                      <a:pt x="556" y="692"/>
                    </a:lnTo>
                    <a:lnTo>
                      <a:pt x="562" y="702"/>
                    </a:lnTo>
                    <a:lnTo>
                      <a:pt x="576" y="712"/>
                    </a:lnTo>
                    <a:lnTo>
                      <a:pt x="592" y="718"/>
                    </a:lnTo>
                    <a:lnTo>
                      <a:pt x="608" y="716"/>
                    </a:lnTo>
                    <a:lnTo>
                      <a:pt x="628" y="714"/>
                    </a:lnTo>
                    <a:lnTo>
                      <a:pt x="646" y="708"/>
                    </a:lnTo>
                    <a:lnTo>
                      <a:pt x="666" y="702"/>
                    </a:lnTo>
                    <a:lnTo>
                      <a:pt x="688" y="694"/>
                    </a:lnTo>
                    <a:lnTo>
                      <a:pt x="718" y="684"/>
                    </a:lnTo>
                    <a:lnTo>
                      <a:pt x="744" y="680"/>
                    </a:lnTo>
                    <a:lnTo>
                      <a:pt x="764" y="682"/>
                    </a:lnTo>
                    <a:lnTo>
                      <a:pt x="780" y="686"/>
                    </a:lnTo>
                    <a:lnTo>
                      <a:pt x="790" y="690"/>
                    </a:lnTo>
                    <a:lnTo>
                      <a:pt x="800" y="694"/>
                    </a:lnTo>
                    <a:lnTo>
                      <a:pt x="806" y="702"/>
                    </a:lnTo>
                    <a:lnTo>
                      <a:pt x="812" y="716"/>
                    </a:lnTo>
                    <a:lnTo>
                      <a:pt x="816" y="734"/>
                    </a:lnTo>
                    <a:lnTo>
                      <a:pt x="816" y="744"/>
                    </a:lnTo>
                    <a:lnTo>
                      <a:pt x="812" y="758"/>
                    </a:lnTo>
                    <a:lnTo>
                      <a:pt x="802" y="794"/>
                    </a:lnTo>
                    <a:lnTo>
                      <a:pt x="790" y="824"/>
                    </a:lnTo>
                    <a:lnTo>
                      <a:pt x="784" y="844"/>
                    </a:lnTo>
                    <a:lnTo>
                      <a:pt x="778" y="860"/>
                    </a:lnTo>
                    <a:lnTo>
                      <a:pt x="776" y="884"/>
                    </a:lnTo>
                    <a:lnTo>
                      <a:pt x="778" y="898"/>
                    </a:lnTo>
                    <a:lnTo>
                      <a:pt x="778" y="904"/>
                    </a:lnTo>
                    <a:lnTo>
                      <a:pt x="782" y="910"/>
                    </a:lnTo>
                    <a:lnTo>
                      <a:pt x="784" y="918"/>
                    </a:lnTo>
                    <a:lnTo>
                      <a:pt x="788" y="926"/>
                    </a:lnTo>
                    <a:lnTo>
                      <a:pt x="796" y="930"/>
                    </a:lnTo>
                    <a:lnTo>
                      <a:pt x="804" y="936"/>
                    </a:lnTo>
                    <a:lnTo>
                      <a:pt x="812" y="940"/>
                    </a:lnTo>
                    <a:lnTo>
                      <a:pt x="822" y="942"/>
                    </a:lnTo>
                    <a:lnTo>
                      <a:pt x="828" y="944"/>
                    </a:lnTo>
                    <a:lnTo>
                      <a:pt x="840" y="944"/>
                    </a:lnTo>
                    <a:lnTo>
                      <a:pt x="858" y="942"/>
                    </a:lnTo>
                    <a:lnTo>
                      <a:pt x="884" y="936"/>
                    </a:lnTo>
                    <a:lnTo>
                      <a:pt x="914" y="924"/>
                    </a:lnTo>
                    <a:lnTo>
                      <a:pt x="940" y="914"/>
                    </a:lnTo>
                    <a:lnTo>
                      <a:pt x="956" y="910"/>
                    </a:lnTo>
                    <a:lnTo>
                      <a:pt x="974" y="908"/>
                    </a:lnTo>
                    <a:lnTo>
                      <a:pt x="994" y="910"/>
                    </a:lnTo>
                    <a:lnTo>
                      <a:pt x="1004" y="910"/>
                    </a:lnTo>
                    <a:lnTo>
                      <a:pt x="1010" y="912"/>
                    </a:lnTo>
                    <a:lnTo>
                      <a:pt x="1012" y="914"/>
                    </a:lnTo>
                    <a:lnTo>
                      <a:pt x="1008" y="912"/>
                    </a:lnTo>
                    <a:lnTo>
                      <a:pt x="1018" y="916"/>
                    </a:lnTo>
                    <a:lnTo>
                      <a:pt x="1026" y="920"/>
                    </a:lnTo>
                    <a:lnTo>
                      <a:pt x="1034" y="932"/>
                    </a:lnTo>
                    <a:lnTo>
                      <a:pt x="1038" y="940"/>
                    </a:lnTo>
                    <a:lnTo>
                      <a:pt x="1040" y="950"/>
                    </a:lnTo>
                    <a:lnTo>
                      <a:pt x="1040" y="964"/>
                    </a:lnTo>
                    <a:lnTo>
                      <a:pt x="1038" y="990"/>
                    </a:lnTo>
                    <a:lnTo>
                      <a:pt x="1032" y="1010"/>
                    </a:lnTo>
                    <a:lnTo>
                      <a:pt x="1024" y="1040"/>
                    </a:lnTo>
                    <a:lnTo>
                      <a:pt x="1012" y="1074"/>
                    </a:lnTo>
                    <a:lnTo>
                      <a:pt x="1008" y="1102"/>
                    </a:lnTo>
                    <a:lnTo>
                      <a:pt x="1006" y="1128"/>
                    </a:lnTo>
                    <a:lnTo>
                      <a:pt x="1010" y="1140"/>
                    </a:lnTo>
                    <a:lnTo>
                      <a:pt x="1018" y="1154"/>
                    </a:lnTo>
                    <a:lnTo>
                      <a:pt x="1036" y="1164"/>
                    </a:lnTo>
                    <a:lnTo>
                      <a:pt x="1052" y="1168"/>
                    </a:lnTo>
                    <a:lnTo>
                      <a:pt x="1058" y="1168"/>
                    </a:lnTo>
                    <a:lnTo>
                      <a:pt x="1082" y="1166"/>
                    </a:lnTo>
                    <a:lnTo>
                      <a:pt x="1108" y="1162"/>
                    </a:lnTo>
                    <a:lnTo>
                      <a:pt x="1128" y="1156"/>
                    </a:lnTo>
                    <a:lnTo>
                      <a:pt x="1150" y="1148"/>
                    </a:lnTo>
                    <a:lnTo>
                      <a:pt x="1174" y="1140"/>
                    </a:lnTo>
                    <a:lnTo>
                      <a:pt x="1198" y="1134"/>
                    </a:lnTo>
                    <a:lnTo>
                      <a:pt x="1222" y="1136"/>
                    </a:lnTo>
                    <a:lnTo>
                      <a:pt x="1232" y="1140"/>
                    </a:lnTo>
                    <a:lnTo>
                      <a:pt x="1242" y="1142"/>
                    </a:lnTo>
                    <a:lnTo>
                      <a:pt x="1250" y="1148"/>
                    </a:lnTo>
                    <a:lnTo>
                      <a:pt x="1258" y="1158"/>
                    </a:lnTo>
                    <a:lnTo>
                      <a:pt x="1264" y="1170"/>
                    </a:lnTo>
                    <a:lnTo>
                      <a:pt x="1268" y="1182"/>
                    </a:lnTo>
                    <a:lnTo>
                      <a:pt x="1268" y="1198"/>
                    </a:lnTo>
                    <a:lnTo>
                      <a:pt x="1268" y="1204"/>
                    </a:lnTo>
                    <a:lnTo>
                      <a:pt x="1262" y="1224"/>
                    </a:lnTo>
                    <a:lnTo>
                      <a:pt x="1258" y="1242"/>
                    </a:lnTo>
                    <a:lnTo>
                      <a:pt x="1250" y="1270"/>
                    </a:lnTo>
                    <a:lnTo>
                      <a:pt x="1242" y="1294"/>
                    </a:lnTo>
                    <a:lnTo>
                      <a:pt x="1236" y="1320"/>
                    </a:lnTo>
                    <a:lnTo>
                      <a:pt x="1234" y="1344"/>
                    </a:lnTo>
                    <a:lnTo>
                      <a:pt x="1236" y="1358"/>
                    </a:lnTo>
                    <a:lnTo>
                      <a:pt x="1238" y="1372"/>
                    </a:lnTo>
                    <a:lnTo>
                      <a:pt x="1246" y="1386"/>
                    </a:lnTo>
                    <a:lnTo>
                      <a:pt x="1258" y="1394"/>
                    </a:lnTo>
                    <a:lnTo>
                      <a:pt x="1272" y="1400"/>
                    </a:lnTo>
                    <a:lnTo>
                      <a:pt x="1284" y="1402"/>
                    </a:lnTo>
                    <a:lnTo>
                      <a:pt x="1310" y="1396"/>
                    </a:lnTo>
                    <a:lnTo>
                      <a:pt x="1334" y="1388"/>
                    </a:lnTo>
                    <a:lnTo>
                      <a:pt x="1354" y="1382"/>
                    </a:lnTo>
                    <a:lnTo>
                      <a:pt x="1370" y="1372"/>
                    </a:lnTo>
                    <a:lnTo>
                      <a:pt x="1386" y="1368"/>
                    </a:lnTo>
                    <a:lnTo>
                      <a:pt x="1406" y="1362"/>
                    </a:lnTo>
                    <a:lnTo>
                      <a:pt x="1426" y="1360"/>
                    </a:lnTo>
                    <a:lnTo>
                      <a:pt x="1440" y="1360"/>
                    </a:lnTo>
                    <a:lnTo>
                      <a:pt x="1464" y="1368"/>
                    </a:lnTo>
                    <a:lnTo>
                      <a:pt x="1486" y="1380"/>
                    </a:lnTo>
                    <a:lnTo>
                      <a:pt x="1494" y="1396"/>
                    </a:lnTo>
                    <a:lnTo>
                      <a:pt x="1498" y="1402"/>
                    </a:lnTo>
                    <a:lnTo>
                      <a:pt x="1496" y="1418"/>
                    </a:lnTo>
                    <a:lnTo>
                      <a:pt x="1494" y="1434"/>
                    </a:lnTo>
                    <a:lnTo>
                      <a:pt x="1488" y="1462"/>
                    </a:lnTo>
                    <a:lnTo>
                      <a:pt x="1482" y="1482"/>
                    </a:lnTo>
                    <a:lnTo>
                      <a:pt x="1478" y="1492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420" y="2622"/>
                <a:ext cx="1492" cy="1498"/>
              </a:xfrm>
              <a:custGeom>
                <a:rect b="b" l="l" r="r" t="t"/>
                <a:pathLst>
                  <a:path extrusionOk="0" h="1498" w="1492">
                    <a:moveTo>
                      <a:pt x="22" y="0"/>
                    </a:moveTo>
                    <a:lnTo>
                      <a:pt x="12" y="24"/>
                    </a:lnTo>
                    <a:lnTo>
                      <a:pt x="2" y="56"/>
                    </a:lnTo>
                    <a:lnTo>
                      <a:pt x="0" y="72"/>
                    </a:lnTo>
                    <a:lnTo>
                      <a:pt x="0" y="92"/>
                    </a:lnTo>
                    <a:lnTo>
                      <a:pt x="6" y="108"/>
                    </a:lnTo>
                    <a:lnTo>
                      <a:pt x="18" y="120"/>
                    </a:lnTo>
                    <a:lnTo>
                      <a:pt x="30" y="128"/>
                    </a:lnTo>
                    <a:lnTo>
                      <a:pt x="48" y="132"/>
                    </a:lnTo>
                    <a:lnTo>
                      <a:pt x="68" y="132"/>
                    </a:lnTo>
                    <a:lnTo>
                      <a:pt x="88" y="130"/>
                    </a:lnTo>
                    <a:lnTo>
                      <a:pt x="112" y="120"/>
                    </a:lnTo>
                    <a:lnTo>
                      <a:pt x="142" y="110"/>
                    </a:lnTo>
                    <a:lnTo>
                      <a:pt x="166" y="102"/>
                    </a:lnTo>
                    <a:lnTo>
                      <a:pt x="194" y="96"/>
                    </a:lnTo>
                    <a:lnTo>
                      <a:pt x="214" y="96"/>
                    </a:lnTo>
                    <a:lnTo>
                      <a:pt x="234" y="100"/>
                    </a:lnTo>
                    <a:lnTo>
                      <a:pt x="250" y="112"/>
                    </a:lnTo>
                    <a:lnTo>
                      <a:pt x="256" y="120"/>
                    </a:lnTo>
                    <a:lnTo>
                      <a:pt x="262" y="130"/>
                    </a:lnTo>
                    <a:lnTo>
                      <a:pt x="266" y="156"/>
                    </a:lnTo>
                    <a:lnTo>
                      <a:pt x="266" y="152"/>
                    </a:lnTo>
                    <a:lnTo>
                      <a:pt x="264" y="176"/>
                    </a:lnTo>
                    <a:lnTo>
                      <a:pt x="254" y="206"/>
                    </a:lnTo>
                    <a:lnTo>
                      <a:pt x="248" y="234"/>
                    </a:lnTo>
                    <a:lnTo>
                      <a:pt x="240" y="262"/>
                    </a:lnTo>
                    <a:lnTo>
                      <a:pt x="236" y="284"/>
                    </a:lnTo>
                    <a:lnTo>
                      <a:pt x="234" y="308"/>
                    </a:lnTo>
                    <a:lnTo>
                      <a:pt x="240" y="330"/>
                    </a:lnTo>
                    <a:lnTo>
                      <a:pt x="250" y="348"/>
                    </a:lnTo>
                    <a:lnTo>
                      <a:pt x="262" y="354"/>
                    </a:lnTo>
                    <a:lnTo>
                      <a:pt x="272" y="356"/>
                    </a:lnTo>
                    <a:lnTo>
                      <a:pt x="284" y="356"/>
                    </a:lnTo>
                    <a:lnTo>
                      <a:pt x="296" y="358"/>
                    </a:lnTo>
                    <a:lnTo>
                      <a:pt x="322" y="352"/>
                    </a:lnTo>
                    <a:lnTo>
                      <a:pt x="352" y="342"/>
                    </a:lnTo>
                    <a:lnTo>
                      <a:pt x="372" y="336"/>
                    </a:lnTo>
                    <a:lnTo>
                      <a:pt x="392" y="328"/>
                    </a:lnTo>
                    <a:lnTo>
                      <a:pt x="422" y="322"/>
                    </a:lnTo>
                    <a:lnTo>
                      <a:pt x="446" y="324"/>
                    </a:lnTo>
                    <a:lnTo>
                      <a:pt x="460" y="328"/>
                    </a:lnTo>
                    <a:lnTo>
                      <a:pt x="472" y="334"/>
                    </a:lnTo>
                    <a:lnTo>
                      <a:pt x="482" y="346"/>
                    </a:lnTo>
                    <a:lnTo>
                      <a:pt x="488" y="360"/>
                    </a:lnTo>
                    <a:lnTo>
                      <a:pt x="492" y="376"/>
                    </a:lnTo>
                    <a:lnTo>
                      <a:pt x="488" y="396"/>
                    </a:lnTo>
                    <a:lnTo>
                      <a:pt x="482" y="420"/>
                    </a:lnTo>
                    <a:lnTo>
                      <a:pt x="470" y="452"/>
                    </a:lnTo>
                    <a:lnTo>
                      <a:pt x="460" y="480"/>
                    </a:lnTo>
                    <a:lnTo>
                      <a:pt x="458" y="494"/>
                    </a:lnTo>
                    <a:lnTo>
                      <a:pt x="456" y="508"/>
                    </a:lnTo>
                    <a:lnTo>
                      <a:pt x="456" y="524"/>
                    </a:lnTo>
                    <a:lnTo>
                      <a:pt x="456" y="532"/>
                    </a:lnTo>
                    <a:lnTo>
                      <a:pt x="458" y="548"/>
                    </a:lnTo>
                    <a:lnTo>
                      <a:pt x="462" y="562"/>
                    </a:lnTo>
                    <a:lnTo>
                      <a:pt x="470" y="574"/>
                    </a:lnTo>
                    <a:lnTo>
                      <a:pt x="480" y="580"/>
                    </a:lnTo>
                    <a:lnTo>
                      <a:pt x="496" y="586"/>
                    </a:lnTo>
                    <a:lnTo>
                      <a:pt x="518" y="588"/>
                    </a:lnTo>
                    <a:lnTo>
                      <a:pt x="546" y="580"/>
                    </a:lnTo>
                    <a:lnTo>
                      <a:pt x="590" y="568"/>
                    </a:lnTo>
                    <a:lnTo>
                      <a:pt x="620" y="558"/>
                    </a:lnTo>
                    <a:lnTo>
                      <a:pt x="642" y="554"/>
                    </a:lnTo>
                    <a:lnTo>
                      <a:pt x="658" y="552"/>
                    </a:lnTo>
                    <a:lnTo>
                      <a:pt x="682" y="552"/>
                    </a:lnTo>
                    <a:lnTo>
                      <a:pt x="692" y="556"/>
                    </a:lnTo>
                    <a:lnTo>
                      <a:pt x="702" y="562"/>
                    </a:lnTo>
                    <a:lnTo>
                      <a:pt x="712" y="576"/>
                    </a:lnTo>
                    <a:lnTo>
                      <a:pt x="718" y="592"/>
                    </a:lnTo>
                    <a:lnTo>
                      <a:pt x="716" y="608"/>
                    </a:lnTo>
                    <a:lnTo>
                      <a:pt x="714" y="628"/>
                    </a:lnTo>
                    <a:lnTo>
                      <a:pt x="708" y="646"/>
                    </a:lnTo>
                    <a:lnTo>
                      <a:pt x="702" y="666"/>
                    </a:lnTo>
                    <a:lnTo>
                      <a:pt x="694" y="688"/>
                    </a:lnTo>
                    <a:lnTo>
                      <a:pt x="684" y="718"/>
                    </a:lnTo>
                    <a:lnTo>
                      <a:pt x="680" y="744"/>
                    </a:lnTo>
                    <a:lnTo>
                      <a:pt x="682" y="764"/>
                    </a:lnTo>
                    <a:lnTo>
                      <a:pt x="686" y="780"/>
                    </a:lnTo>
                    <a:lnTo>
                      <a:pt x="690" y="790"/>
                    </a:lnTo>
                    <a:lnTo>
                      <a:pt x="694" y="800"/>
                    </a:lnTo>
                    <a:lnTo>
                      <a:pt x="702" y="806"/>
                    </a:lnTo>
                    <a:lnTo>
                      <a:pt x="716" y="812"/>
                    </a:lnTo>
                    <a:lnTo>
                      <a:pt x="734" y="816"/>
                    </a:lnTo>
                    <a:lnTo>
                      <a:pt x="744" y="816"/>
                    </a:lnTo>
                    <a:lnTo>
                      <a:pt x="758" y="812"/>
                    </a:lnTo>
                    <a:lnTo>
                      <a:pt x="794" y="802"/>
                    </a:lnTo>
                    <a:lnTo>
                      <a:pt x="824" y="790"/>
                    </a:lnTo>
                    <a:lnTo>
                      <a:pt x="844" y="784"/>
                    </a:lnTo>
                    <a:lnTo>
                      <a:pt x="860" y="778"/>
                    </a:lnTo>
                    <a:lnTo>
                      <a:pt x="884" y="776"/>
                    </a:lnTo>
                    <a:lnTo>
                      <a:pt x="898" y="778"/>
                    </a:lnTo>
                    <a:lnTo>
                      <a:pt x="904" y="778"/>
                    </a:lnTo>
                    <a:lnTo>
                      <a:pt x="910" y="782"/>
                    </a:lnTo>
                    <a:lnTo>
                      <a:pt x="918" y="784"/>
                    </a:lnTo>
                    <a:lnTo>
                      <a:pt x="926" y="788"/>
                    </a:lnTo>
                    <a:lnTo>
                      <a:pt x="930" y="796"/>
                    </a:lnTo>
                    <a:lnTo>
                      <a:pt x="936" y="804"/>
                    </a:lnTo>
                    <a:lnTo>
                      <a:pt x="940" y="812"/>
                    </a:lnTo>
                    <a:lnTo>
                      <a:pt x="942" y="822"/>
                    </a:lnTo>
                    <a:lnTo>
                      <a:pt x="944" y="828"/>
                    </a:lnTo>
                    <a:lnTo>
                      <a:pt x="944" y="840"/>
                    </a:lnTo>
                    <a:lnTo>
                      <a:pt x="942" y="858"/>
                    </a:lnTo>
                    <a:lnTo>
                      <a:pt x="936" y="884"/>
                    </a:lnTo>
                    <a:lnTo>
                      <a:pt x="924" y="914"/>
                    </a:lnTo>
                    <a:lnTo>
                      <a:pt x="914" y="940"/>
                    </a:lnTo>
                    <a:lnTo>
                      <a:pt x="910" y="956"/>
                    </a:lnTo>
                    <a:lnTo>
                      <a:pt x="908" y="974"/>
                    </a:lnTo>
                    <a:lnTo>
                      <a:pt x="910" y="994"/>
                    </a:lnTo>
                    <a:lnTo>
                      <a:pt x="910" y="1004"/>
                    </a:lnTo>
                    <a:lnTo>
                      <a:pt x="912" y="1010"/>
                    </a:lnTo>
                    <a:lnTo>
                      <a:pt x="914" y="1012"/>
                    </a:lnTo>
                    <a:lnTo>
                      <a:pt x="912" y="1008"/>
                    </a:lnTo>
                    <a:lnTo>
                      <a:pt x="916" y="1018"/>
                    </a:lnTo>
                    <a:lnTo>
                      <a:pt x="920" y="1026"/>
                    </a:lnTo>
                    <a:lnTo>
                      <a:pt x="932" y="1034"/>
                    </a:lnTo>
                    <a:lnTo>
                      <a:pt x="940" y="1038"/>
                    </a:lnTo>
                    <a:lnTo>
                      <a:pt x="950" y="1040"/>
                    </a:lnTo>
                    <a:lnTo>
                      <a:pt x="964" y="1040"/>
                    </a:lnTo>
                    <a:lnTo>
                      <a:pt x="990" y="1038"/>
                    </a:lnTo>
                    <a:lnTo>
                      <a:pt x="1010" y="1032"/>
                    </a:lnTo>
                    <a:lnTo>
                      <a:pt x="1040" y="1024"/>
                    </a:lnTo>
                    <a:lnTo>
                      <a:pt x="1074" y="1012"/>
                    </a:lnTo>
                    <a:lnTo>
                      <a:pt x="1102" y="1008"/>
                    </a:lnTo>
                    <a:lnTo>
                      <a:pt x="1128" y="1006"/>
                    </a:lnTo>
                    <a:lnTo>
                      <a:pt x="1140" y="1010"/>
                    </a:lnTo>
                    <a:lnTo>
                      <a:pt x="1154" y="1018"/>
                    </a:lnTo>
                    <a:lnTo>
                      <a:pt x="1164" y="1036"/>
                    </a:lnTo>
                    <a:lnTo>
                      <a:pt x="1168" y="1052"/>
                    </a:lnTo>
                    <a:lnTo>
                      <a:pt x="1168" y="1058"/>
                    </a:lnTo>
                    <a:lnTo>
                      <a:pt x="1166" y="1082"/>
                    </a:lnTo>
                    <a:lnTo>
                      <a:pt x="1162" y="1108"/>
                    </a:lnTo>
                    <a:lnTo>
                      <a:pt x="1156" y="1128"/>
                    </a:lnTo>
                    <a:lnTo>
                      <a:pt x="1148" y="1150"/>
                    </a:lnTo>
                    <a:lnTo>
                      <a:pt x="1140" y="1174"/>
                    </a:lnTo>
                    <a:lnTo>
                      <a:pt x="1134" y="1198"/>
                    </a:lnTo>
                    <a:lnTo>
                      <a:pt x="1136" y="1222"/>
                    </a:lnTo>
                    <a:lnTo>
                      <a:pt x="1140" y="1232"/>
                    </a:lnTo>
                    <a:lnTo>
                      <a:pt x="1142" y="1242"/>
                    </a:lnTo>
                    <a:lnTo>
                      <a:pt x="1148" y="1250"/>
                    </a:lnTo>
                    <a:lnTo>
                      <a:pt x="1158" y="1258"/>
                    </a:lnTo>
                    <a:lnTo>
                      <a:pt x="1170" y="1264"/>
                    </a:lnTo>
                    <a:lnTo>
                      <a:pt x="1182" y="1268"/>
                    </a:lnTo>
                    <a:lnTo>
                      <a:pt x="1198" y="1268"/>
                    </a:lnTo>
                    <a:lnTo>
                      <a:pt x="1204" y="1268"/>
                    </a:lnTo>
                    <a:lnTo>
                      <a:pt x="1224" y="1262"/>
                    </a:lnTo>
                    <a:lnTo>
                      <a:pt x="1242" y="1258"/>
                    </a:lnTo>
                    <a:lnTo>
                      <a:pt x="1270" y="1250"/>
                    </a:lnTo>
                    <a:lnTo>
                      <a:pt x="1294" y="1242"/>
                    </a:lnTo>
                    <a:lnTo>
                      <a:pt x="1320" y="1236"/>
                    </a:lnTo>
                    <a:lnTo>
                      <a:pt x="1344" y="1234"/>
                    </a:lnTo>
                    <a:lnTo>
                      <a:pt x="1358" y="1236"/>
                    </a:lnTo>
                    <a:lnTo>
                      <a:pt x="1372" y="1238"/>
                    </a:lnTo>
                    <a:lnTo>
                      <a:pt x="1386" y="1246"/>
                    </a:lnTo>
                    <a:lnTo>
                      <a:pt x="1394" y="1258"/>
                    </a:lnTo>
                    <a:lnTo>
                      <a:pt x="1400" y="1272"/>
                    </a:lnTo>
                    <a:lnTo>
                      <a:pt x="1402" y="1284"/>
                    </a:lnTo>
                    <a:lnTo>
                      <a:pt x="1396" y="1310"/>
                    </a:lnTo>
                    <a:lnTo>
                      <a:pt x="1388" y="1334"/>
                    </a:lnTo>
                    <a:lnTo>
                      <a:pt x="1382" y="1354"/>
                    </a:lnTo>
                    <a:lnTo>
                      <a:pt x="1372" y="1370"/>
                    </a:lnTo>
                    <a:lnTo>
                      <a:pt x="1368" y="1386"/>
                    </a:lnTo>
                    <a:lnTo>
                      <a:pt x="1362" y="1406"/>
                    </a:lnTo>
                    <a:lnTo>
                      <a:pt x="1360" y="1426"/>
                    </a:lnTo>
                    <a:lnTo>
                      <a:pt x="1360" y="1440"/>
                    </a:lnTo>
                    <a:lnTo>
                      <a:pt x="1368" y="1464"/>
                    </a:lnTo>
                    <a:lnTo>
                      <a:pt x="1380" y="1486"/>
                    </a:lnTo>
                    <a:lnTo>
                      <a:pt x="1396" y="1494"/>
                    </a:lnTo>
                    <a:lnTo>
                      <a:pt x="1402" y="1498"/>
                    </a:lnTo>
                    <a:lnTo>
                      <a:pt x="1418" y="1496"/>
                    </a:lnTo>
                    <a:lnTo>
                      <a:pt x="1434" y="1494"/>
                    </a:lnTo>
                    <a:lnTo>
                      <a:pt x="1462" y="1488"/>
                    </a:lnTo>
                    <a:lnTo>
                      <a:pt x="1482" y="1482"/>
                    </a:lnTo>
                    <a:lnTo>
                      <a:pt x="1492" y="1478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 rot="4739623">
              <a:off x="1970806" y="3047287"/>
              <a:ext cx="435784" cy="436220"/>
              <a:chOff x="3456" y="2016"/>
              <a:chExt cx="1540" cy="1542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3456" y="2016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468" y="2030"/>
                <a:ext cx="1494" cy="1498"/>
              </a:xfrm>
              <a:custGeom>
                <a:rect b="b" l="l" r="r" t="t"/>
                <a:pathLst>
                  <a:path extrusionOk="0" h="1498" w="1494">
                    <a:moveTo>
                      <a:pt x="24" y="1498"/>
                    </a:moveTo>
                    <a:lnTo>
                      <a:pt x="12" y="1472"/>
                    </a:lnTo>
                    <a:lnTo>
                      <a:pt x="4" y="1440"/>
                    </a:lnTo>
                    <a:lnTo>
                      <a:pt x="0" y="1424"/>
                    </a:lnTo>
                    <a:lnTo>
                      <a:pt x="2" y="1404"/>
                    </a:lnTo>
                    <a:lnTo>
                      <a:pt x="8" y="1388"/>
                    </a:lnTo>
                    <a:lnTo>
                      <a:pt x="20" y="1378"/>
                    </a:lnTo>
                    <a:lnTo>
                      <a:pt x="30" y="1368"/>
                    </a:lnTo>
                    <a:lnTo>
                      <a:pt x="48" y="1364"/>
                    </a:lnTo>
                    <a:lnTo>
                      <a:pt x="68" y="1364"/>
                    </a:lnTo>
                    <a:lnTo>
                      <a:pt x="88" y="1368"/>
                    </a:lnTo>
                    <a:lnTo>
                      <a:pt x="114" y="1376"/>
                    </a:lnTo>
                    <a:lnTo>
                      <a:pt x="142" y="1388"/>
                    </a:lnTo>
                    <a:lnTo>
                      <a:pt x="168" y="1396"/>
                    </a:lnTo>
                    <a:lnTo>
                      <a:pt x="196" y="1402"/>
                    </a:lnTo>
                    <a:lnTo>
                      <a:pt x="214" y="1402"/>
                    </a:lnTo>
                    <a:lnTo>
                      <a:pt x="234" y="1396"/>
                    </a:lnTo>
                    <a:lnTo>
                      <a:pt x="250" y="1386"/>
                    </a:lnTo>
                    <a:lnTo>
                      <a:pt x="258" y="1376"/>
                    </a:lnTo>
                    <a:lnTo>
                      <a:pt x="264" y="1366"/>
                    </a:lnTo>
                    <a:lnTo>
                      <a:pt x="268" y="1340"/>
                    </a:lnTo>
                    <a:lnTo>
                      <a:pt x="266" y="1344"/>
                    </a:lnTo>
                    <a:lnTo>
                      <a:pt x="266" y="1320"/>
                    </a:lnTo>
                    <a:lnTo>
                      <a:pt x="256" y="1290"/>
                    </a:lnTo>
                    <a:lnTo>
                      <a:pt x="248" y="1264"/>
                    </a:lnTo>
                    <a:lnTo>
                      <a:pt x="240" y="1234"/>
                    </a:lnTo>
                    <a:lnTo>
                      <a:pt x="236" y="1214"/>
                    </a:lnTo>
                    <a:lnTo>
                      <a:pt x="236" y="1190"/>
                    </a:lnTo>
                    <a:lnTo>
                      <a:pt x="240" y="1168"/>
                    </a:lnTo>
                    <a:lnTo>
                      <a:pt x="250" y="1148"/>
                    </a:lnTo>
                    <a:lnTo>
                      <a:pt x="264" y="1142"/>
                    </a:lnTo>
                    <a:lnTo>
                      <a:pt x="272" y="1140"/>
                    </a:lnTo>
                    <a:lnTo>
                      <a:pt x="286" y="1140"/>
                    </a:lnTo>
                    <a:lnTo>
                      <a:pt x="298" y="1140"/>
                    </a:lnTo>
                    <a:lnTo>
                      <a:pt x="322" y="1144"/>
                    </a:lnTo>
                    <a:lnTo>
                      <a:pt x="354" y="1154"/>
                    </a:lnTo>
                    <a:lnTo>
                      <a:pt x="372" y="1162"/>
                    </a:lnTo>
                    <a:lnTo>
                      <a:pt x="394" y="1168"/>
                    </a:lnTo>
                    <a:lnTo>
                      <a:pt x="422" y="1174"/>
                    </a:lnTo>
                    <a:lnTo>
                      <a:pt x="446" y="1174"/>
                    </a:lnTo>
                    <a:lnTo>
                      <a:pt x="460" y="1170"/>
                    </a:lnTo>
                    <a:lnTo>
                      <a:pt x="472" y="1162"/>
                    </a:lnTo>
                    <a:lnTo>
                      <a:pt x="484" y="1150"/>
                    </a:lnTo>
                    <a:lnTo>
                      <a:pt x="490" y="1138"/>
                    </a:lnTo>
                    <a:lnTo>
                      <a:pt x="492" y="1120"/>
                    </a:lnTo>
                    <a:lnTo>
                      <a:pt x="490" y="1102"/>
                    </a:lnTo>
                    <a:lnTo>
                      <a:pt x="482" y="1078"/>
                    </a:lnTo>
                    <a:lnTo>
                      <a:pt x="470" y="1044"/>
                    </a:lnTo>
                    <a:lnTo>
                      <a:pt x="462" y="1016"/>
                    </a:lnTo>
                    <a:lnTo>
                      <a:pt x="458" y="1002"/>
                    </a:lnTo>
                    <a:lnTo>
                      <a:pt x="456" y="988"/>
                    </a:lnTo>
                    <a:lnTo>
                      <a:pt x="456" y="972"/>
                    </a:lnTo>
                    <a:lnTo>
                      <a:pt x="456" y="964"/>
                    </a:lnTo>
                    <a:lnTo>
                      <a:pt x="460" y="950"/>
                    </a:lnTo>
                    <a:lnTo>
                      <a:pt x="464" y="934"/>
                    </a:lnTo>
                    <a:lnTo>
                      <a:pt x="472" y="924"/>
                    </a:lnTo>
                    <a:lnTo>
                      <a:pt x="480" y="916"/>
                    </a:lnTo>
                    <a:lnTo>
                      <a:pt x="496" y="912"/>
                    </a:lnTo>
                    <a:lnTo>
                      <a:pt x="518" y="910"/>
                    </a:lnTo>
                    <a:lnTo>
                      <a:pt x="548" y="916"/>
                    </a:lnTo>
                    <a:lnTo>
                      <a:pt x="592" y="928"/>
                    </a:lnTo>
                    <a:lnTo>
                      <a:pt x="620" y="938"/>
                    </a:lnTo>
                    <a:lnTo>
                      <a:pt x="642" y="942"/>
                    </a:lnTo>
                    <a:lnTo>
                      <a:pt x="658" y="944"/>
                    </a:lnTo>
                    <a:lnTo>
                      <a:pt x="682" y="944"/>
                    </a:lnTo>
                    <a:lnTo>
                      <a:pt x="694" y="940"/>
                    </a:lnTo>
                    <a:lnTo>
                      <a:pt x="704" y="934"/>
                    </a:lnTo>
                    <a:lnTo>
                      <a:pt x="714" y="920"/>
                    </a:lnTo>
                    <a:lnTo>
                      <a:pt x="718" y="904"/>
                    </a:lnTo>
                    <a:lnTo>
                      <a:pt x="718" y="888"/>
                    </a:lnTo>
                    <a:lnTo>
                      <a:pt x="714" y="870"/>
                    </a:lnTo>
                    <a:lnTo>
                      <a:pt x="710" y="852"/>
                    </a:lnTo>
                    <a:lnTo>
                      <a:pt x="702" y="830"/>
                    </a:lnTo>
                    <a:lnTo>
                      <a:pt x="694" y="808"/>
                    </a:lnTo>
                    <a:lnTo>
                      <a:pt x="686" y="780"/>
                    </a:lnTo>
                    <a:lnTo>
                      <a:pt x="680" y="752"/>
                    </a:lnTo>
                    <a:lnTo>
                      <a:pt x="682" y="732"/>
                    </a:lnTo>
                    <a:lnTo>
                      <a:pt x="686" y="716"/>
                    </a:lnTo>
                    <a:lnTo>
                      <a:pt x="690" y="708"/>
                    </a:lnTo>
                    <a:lnTo>
                      <a:pt x="696" y="698"/>
                    </a:lnTo>
                    <a:lnTo>
                      <a:pt x="704" y="690"/>
                    </a:lnTo>
                    <a:lnTo>
                      <a:pt x="718" y="684"/>
                    </a:lnTo>
                    <a:lnTo>
                      <a:pt x="734" y="682"/>
                    </a:lnTo>
                    <a:lnTo>
                      <a:pt x="746" y="682"/>
                    </a:lnTo>
                    <a:lnTo>
                      <a:pt x="760" y="684"/>
                    </a:lnTo>
                    <a:lnTo>
                      <a:pt x="794" y="694"/>
                    </a:lnTo>
                    <a:lnTo>
                      <a:pt x="826" y="706"/>
                    </a:lnTo>
                    <a:lnTo>
                      <a:pt x="844" y="714"/>
                    </a:lnTo>
                    <a:lnTo>
                      <a:pt x="862" y="718"/>
                    </a:lnTo>
                    <a:lnTo>
                      <a:pt x="884" y="720"/>
                    </a:lnTo>
                    <a:lnTo>
                      <a:pt x="898" y="720"/>
                    </a:lnTo>
                    <a:lnTo>
                      <a:pt x="904" y="718"/>
                    </a:lnTo>
                    <a:lnTo>
                      <a:pt x="912" y="716"/>
                    </a:lnTo>
                    <a:lnTo>
                      <a:pt x="920" y="712"/>
                    </a:lnTo>
                    <a:lnTo>
                      <a:pt x="926" y="708"/>
                    </a:lnTo>
                    <a:lnTo>
                      <a:pt x="932" y="700"/>
                    </a:lnTo>
                    <a:lnTo>
                      <a:pt x="936" y="694"/>
                    </a:lnTo>
                    <a:lnTo>
                      <a:pt x="940" y="684"/>
                    </a:lnTo>
                    <a:lnTo>
                      <a:pt x="944" y="674"/>
                    </a:lnTo>
                    <a:lnTo>
                      <a:pt x="944" y="668"/>
                    </a:lnTo>
                    <a:lnTo>
                      <a:pt x="946" y="656"/>
                    </a:lnTo>
                    <a:lnTo>
                      <a:pt x="944" y="638"/>
                    </a:lnTo>
                    <a:lnTo>
                      <a:pt x="936" y="612"/>
                    </a:lnTo>
                    <a:lnTo>
                      <a:pt x="924" y="582"/>
                    </a:lnTo>
                    <a:lnTo>
                      <a:pt x="916" y="556"/>
                    </a:lnTo>
                    <a:lnTo>
                      <a:pt x="912" y="540"/>
                    </a:lnTo>
                    <a:lnTo>
                      <a:pt x="908" y="522"/>
                    </a:lnTo>
                    <a:lnTo>
                      <a:pt x="910" y="502"/>
                    </a:lnTo>
                    <a:lnTo>
                      <a:pt x="912" y="492"/>
                    </a:lnTo>
                    <a:lnTo>
                      <a:pt x="914" y="486"/>
                    </a:lnTo>
                    <a:lnTo>
                      <a:pt x="914" y="484"/>
                    </a:lnTo>
                    <a:lnTo>
                      <a:pt x="912" y="488"/>
                    </a:lnTo>
                    <a:lnTo>
                      <a:pt x="916" y="478"/>
                    </a:lnTo>
                    <a:lnTo>
                      <a:pt x="920" y="470"/>
                    </a:lnTo>
                    <a:lnTo>
                      <a:pt x="932" y="464"/>
                    </a:lnTo>
                    <a:lnTo>
                      <a:pt x="942" y="460"/>
                    </a:lnTo>
                    <a:lnTo>
                      <a:pt x="950" y="458"/>
                    </a:lnTo>
                    <a:lnTo>
                      <a:pt x="966" y="456"/>
                    </a:lnTo>
                    <a:lnTo>
                      <a:pt x="990" y="460"/>
                    </a:lnTo>
                    <a:lnTo>
                      <a:pt x="1010" y="464"/>
                    </a:lnTo>
                    <a:lnTo>
                      <a:pt x="1042" y="474"/>
                    </a:lnTo>
                    <a:lnTo>
                      <a:pt x="1076" y="484"/>
                    </a:lnTo>
                    <a:lnTo>
                      <a:pt x="1102" y="488"/>
                    </a:lnTo>
                    <a:lnTo>
                      <a:pt x="1130" y="492"/>
                    </a:lnTo>
                    <a:lnTo>
                      <a:pt x="1142" y="486"/>
                    </a:lnTo>
                    <a:lnTo>
                      <a:pt x="1154" y="480"/>
                    </a:lnTo>
                    <a:lnTo>
                      <a:pt x="1166" y="462"/>
                    </a:lnTo>
                    <a:lnTo>
                      <a:pt x="1168" y="446"/>
                    </a:lnTo>
                    <a:lnTo>
                      <a:pt x="1168" y="440"/>
                    </a:lnTo>
                    <a:lnTo>
                      <a:pt x="1168" y="416"/>
                    </a:lnTo>
                    <a:lnTo>
                      <a:pt x="1164" y="388"/>
                    </a:lnTo>
                    <a:lnTo>
                      <a:pt x="1158" y="368"/>
                    </a:lnTo>
                    <a:lnTo>
                      <a:pt x="1150" y="346"/>
                    </a:lnTo>
                    <a:lnTo>
                      <a:pt x="1140" y="322"/>
                    </a:lnTo>
                    <a:lnTo>
                      <a:pt x="1134" y="298"/>
                    </a:lnTo>
                    <a:lnTo>
                      <a:pt x="1138" y="274"/>
                    </a:lnTo>
                    <a:lnTo>
                      <a:pt x="1140" y="264"/>
                    </a:lnTo>
                    <a:lnTo>
                      <a:pt x="1144" y="256"/>
                    </a:lnTo>
                    <a:lnTo>
                      <a:pt x="1150" y="246"/>
                    </a:lnTo>
                    <a:lnTo>
                      <a:pt x="1160" y="238"/>
                    </a:lnTo>
                    <a:lnTo>
                      <a:pt x="1172" y="234"/>
                    </a:lnTo>
                    <a:lnTo>
                      <a:pt x="1184" y="230"/>
                    </a:lnTo>
                    <a:lnTo>
                      <a:pt x="1198" y="228"/>
                    </a:lnTo>
                    <a:lnTo>
                      <a:pt x="1206" y="228"/>
                    </a:lnTo>
                    <a:lnTo>
                      <a:pt x="1224" y="234"/>
                    </a:lnTo>
                    <a:lnTo>
                      <a:pt x="1244" y="238"/>
                    </a:lnTo>
                    <a:lnTo>
                      <a:pt x="1270" y="248"/>
                    </a:lnTo>
                    <a:lnTo>
                      <a:pt x="1294" y="254"/>
                    </a:lnTo>
                    <a:lnTo>
                      <a:pt x="1320" y="260"/>
                    </a:lnTo>
                    <a:lnTo>
                      <a:pt x="1344" y="262"/>
                    </a:lnTo>
                    <a:lnTo>
                      <a:pt x="1360" y="262"/>
                    </a:lnTo>
                    <a:lnTo>
                      <a:pt x="1374" y="260"/>
                    </a:lnTo>
                    <a:lnTo>
                      <a:pt x="1386" y="252"/>
                    </a:lnTo>
                    <a:lnTo>
                      <a:pt x="1396" y="238"/>
                    </a:lnTo>
                    <a:lnTo>
                      <a:pt x="1400" y="226"/>
                    </a:lnTo>
                    <a:lnTo>
                      <a:pt x="1402" y="212"/>
                    </a:lnTo>
                    <a:lnTo>
                      <a:pt x="1398" y="188"/>
                    </a:lnTo>
                    <a:lnTo>
                      <a:pt x="1390" y="162"/>
                    </a:lnTo>
                    <a:lnTo>
                      <a:pt x="1382" y="144"/>
                    </a:lnTo>
                    <a:lnTo>
                      <a:pt x="1374" y="126"/>
                    </a:lnTo>
                    <a:lnTo>
                      <a:pt x="1368" y="110"/>
                    </a:lnTo>
                    <a:lnTo>
                      <a:pt x="1362" y="90"/>
                    </a:lnTo>
                    <a:lnTo>
                      <a:pt x="1360" y="72"/>
                    </a:lnTo>
                    <a:lnTo>
                      <a:pt x="1362" y="58"/>
                    </a:lnTo>
                    <a:lnTo>
                      <a:pt x="1370" y="32"/>
                    </a:lnTo>
                    <a:lnTo>
                      <a:pt x="1382" y="10"/>
                    </a:lnTo>
                    <a:lnTo>
                      <a:pt x="1396" y="4"/>
                    </a:lnTo>
                    <a:lnTo>
                      <a:pt x="1404" y="0"/>
                    </a:lnTo>
                    <a:lnTo>
                      <a:pt x="1418" y="0"/>
                    </a:lnTo>
                    <a:lnTo>
                      <a:pt x="1434" y="2"/>
                    </a:lnTo>
                    <a:lnTo>
                      <a:pt x="1462" y="10"/>
                    </a:lnTo>
                    <a:lnTo>
                      <a:pt x="1482" y="16"/>
                    </a:lnTo>
                    <a:lnTo>
                      <a:pt x="1494" y="18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484" y="2050"/>
                <a:ext cx="1498" cy="1494"/>
              </a:xfrm>
              <a:custGeom>
                <a:rect b="b" l="l" r="r" t="t"/>
                <a:pathLst>
                  <a:path extrusionOk="0" h="1494" w="1498">
                    <a:moveTo>
                      <a:pt x="0" y="1470"/>
                    </a:moveTo>
                    <a:lnTo>
                      <a:pt x="26" y="1480"/>
                    </a:lnTo>
                    <a:lnTo>
                      <a:pt x="56" y="1490"/>
                    </a:lnTo>
                    <a:lnTo>
                      <a:pt x="74" y="1494"/>
                    </a:lnTo>
                    <a:lnTo>
                      <a:pt x="94" y="1492"/>
                    </a:lnTo>
                    <a:lnTo>
                      <a:pt x="110" y="1486"/>
                    </a:lnTo>
                    <a:lnTo>
                      <a:pt x="120" y="1474"/>
                    </a:lnTo>
                    <a:lnTo>
                      <a:pt x="130" y="1464"/>
                    </a:lnTo>
                    <a:lnTo>
                      <a:pt x="134" y="1444"/>
                    </a:lnTo>
                    <a:lnTo>
                      <a:pt x="134" y="1426"/>
                    </a:lnTo>
                    <a:lnTo>
                      <a:pt x="130" y="1406"/>
                    </a:lnTo>
                    <a:lnTo>
                      <a:pt x="122" y="1380"/>
                    </a:lnTo>
                    <a:lnTo>
                      <a:pt x="110" y="1352"/>
                    </a:lnTo>
                    <a:lnTo>
                      <a:pt x="102" y="1326"/>
                    </a:lnTo>
                    <a:lnTo>
                      <a:pt x="96" y="1298"/>
                    </a:lnTo>
                    <a:lnTo>
                      <a:pt x="96" y="1280"/>
                    </a:lnTo>
                    <a:lnTo>
                      <a:pt x="100" y="1260"/>
                    </a:lnTo>
                    <a:lnTo>
                      <a:pt x="112" y="1242"/>
                    </a:lnTo>
                    <a:lnTo>
                      <a:pt x="122" y="1236"/>
                    </a:lnTo>
                    <a:lnTo>
                      <a:pt x="132" y="1230"/>
                    </a:lnTo>
                    <a:lnTo>
                      <a:pt x="158" y="1226"/>
                    </a:lnTo>
                    <a:lnTo>
                      <a:pt x="154" y="1228"/>
                    </a:lnTo>
                    <a:lnTo>
                      <a:pt x="178" y="1228"/>
                    </a:lnTo>
                    <a:lnTo>
                      <a:pt x="208" y="1238"/>
                    </a:lnTo>
                    <a:lnTo>
                      <a:pt x="234" y="1244"/>
                    </a:lnTo>
                    <a:lnTo>
                      <a:pt x="262" y="1254"/>
                    </a:lnTo>
                    <a:lnTo>
                      <a:pt x="284" y="1256"/>
                    </a:lnTo>
                    <a:lnTo>
                      <a:pt x="308" y="1258"/>
                    </a:lnTo>
                    <a:lnTo>
                      <a:pt x="330" y="1254"/>
                    </a:lnTo>
                    <a:lnTo>
                      <a:pt x="350" y="1242"/>
                    </a:lnTo>
                    <a:lnTo>
                      <a:pt x="356" y="1230"/>
                    </a:lnTo>
                    <a:lnTo>
                      <a:pt x="356" y="1222"/>
                    </a:lnTo>
                    <a:lnTo>
                      <a:pt x="358" y="1208"/>
                    </a:lnTo>
                    <a:lnTo>
                      <a:pt x="358" y="1196"/>
                    </a:lnTo>
                    <a:lnTo>
                      <a:pt x="354" y="1172"/>
                    </a:lnTo>
                    <a:lnTo>
                      <a:pt x="344" y="1140"/>
                    </a:lnTo>
                    <a:lnTo>
                      <a:pt x="336" y="1120"/>
                    </a:lnTo>
                    <a:lnTo>
                      <a:pt x="330" y="1100"/>
                    </a:lnTo>
                    <a:lnTo>
                      <a:pt x="322" y="1072"/>
                    </a:lnTo>
                    <a:lnTo>
                      <a:pt x="324" y="1048"/>
                    </a:lnTo>
                    <a:lnTo>
                      <a:pt x="328" y="1034"/>
                    </a:lnTo>
                    <a:lnTo>
                      <a:pt x="334" y="1022"/>
                    </a:lnTo>
                    <a:lnTo>
                      <a:pt x="348" y="1010"/>
                    </a:lnTo>
                    <a:lnTo>
                      <a:pt x="360" y="1004"/>
                    </a:lnTo>
                    <a:lnTo>
                      <a:pt x="376" y="1002"/>
                    </a:lnTo>
                    <a:lnTo>
                      <a:pt x="396" y="1004"/>
                    </a:lnTo>
                    <a:lnTo>
                      <a:pt x="420" y="1010"/>
                    </a:lnTo>
                    <a:lnTo>
                      <a:pt x="454" y="1022"/>
                    </a:lnTo>
                    <a:lnTo>
                      <a:pt x="482" y="1032"/>
                    </a:lnTo>
                    <a:lnTo>
                      <a:pt x="496" y="1034"/>
                    </a:lnTo>
                    <a:lnTo>
                      <a:pt x="510" y="1038"/>
                    </a:lnTo>
                    <a:lnTo>
                      <a:pt x="526" y="1038"/>
                    </a:lnTo>
                    <a:lnTo>
                      <a:pt x="532" y="1036"/>
                    </a:lnTo>
                    <a:lnTo>
                      <a:pt x="548" y="1034"/>
                    </a:lnTo>
                    <a:lnTo>
                      <a:pt x="564" y="1030"/>
                    </a:lnTo>
                    <a:lnTo>
                      <a:pt x="574" y="1022"/>
                    </a:lnTo>
                    <a:lnTo>
                      <a:pt x="580" y="1012"/>
                    </a:lnTo>
                    <a:lnTo>
                      <a:pt x="586" y="998"/>
                    </a:lnTo>
                    <a:lnTo>
                      <a:pt x="588" y="976"/>
                    </a:lnTo>
                    <a:lnTo>
                      <a:pt x="582" y="946"/>
                    </a:lnTo>
                    <a:lnTo>
                      <a:pt x="568" y="902"/>
                    </a:lnTo>
                    <a:lnTo>
                      <a:pt x="560" y="872"/>
                    </a:lnTo>
                    <a:lnTo>
                      <a:pt x="556" y="852"/>
                    </a:lnTo>
                    <a:lnTo>
                      <a:pt x="554" y="836"/>
                    </a:lnTo>
                    <a:lnTo>
                      <a:pt x="554" y="810"/>
                    </a:lnTo>
                    <a:lnTo>
                      <a:pt x="558" y="800"/>
                    </a:lnTo>
                    <a:lnTo>
                      <a:pt x="564" y="790"/>
                    </a:lnTo>
                    <a:lnTo>
                      <a:pt x="578" y="780"/>
                    </a:lnTo>
                    <a:lnTo>
                      <a:pt x="594" y="776"/>
                    </a:lnTo>
                    <a:lnTo>
                      <a:pt x="610" y="776"/>
                    </a:lnTo>
                    <a:lnTo>
                      <a:pt x="628" y="778"/>
                    </a:lnTo>
                    <a:lnTo>
                      <a:pt x="646" y="784"/>
                    </a:lnTo>
                    <a:lnTo>
                      <a:pt x="668" y="792"/>
                    </a:lnTo>
                    <a:lnTo>
                      <a:pt x="690" y="800"/>
                    </a:lnTo>
                    <a:lnTo>
                      <a:pt x="718" y="808"/>
                    </a:lnTo>
                    <a:lnTo>
                      <a:pt x="746" y="812"/>
                    </a:lnTo>
                    <a:lnTo>
                      <a:pt x="766" y="812"/>
                    </a:lnTo>
                    <a:lnTo>
                      <a:pt x="782" y="808"/>
                    </a:lnTo>
                    <a:lnTo>
                      <a:pt x="790" y="804"/>
                    </a:lnTo>
                    <a:lnTo>
                      <a:pt x="800" y="798"/>
                    </a:lnTo>
                    <a:lnTo>
                      <a:pt x="808" y="790"/>
                    </a:lnTo>
                    <a:lnTo>
                      <a:pt x="814" y="776"/>
                    </a:lnTo>
                    <a:lnTo>
                      <a:pt x="816" y="760"/>
                    </a:lnTo>
                    <a:lnTo>
                      <a:pt x="816" y="748"/>
                    </a:lnTo>
                    <a:lnTo>
                      <a:pt x="812" y="734"/>
                    </a:lnTo>
                    <a:lnTo>
                      <a:pt x="802" y="698"/>
                    </a:lnTo>
                    <a:lnTo>
                      <a:pt x="790" y="668"/>
                    </a:lnTo>
                    <a:lnTo>
                      <a:pt x="784" y="650"/>
                    </a:lnTo>
                    <a:lnTo>
                      <a:pt x="780" y="632"/>
                    </a:lnTo>
                    <a:lnTo>
                      <a:pt x="776" y="610"/>
                    </a:lnTo>
                    <a:lnTo>
                      <a:pt x="778" y="594"/>
                    </a:lnTo>
                    <a:lnTo>
                      <a:pt x="780" y="590"/>
                    </a:lnTo>
                    <a:lnTo>
                      <a:pt x="782" y="582"/>
                    </a:lnTo>
                    <a:lnTo>
                      <a:pt x="786" y="574"/>
                    </a:lnTo>
                    <a:lnTo>
                      <a:pt x="788" y="568"/>
                    </a:lnTo>
                    <a:lnTo>
                      <a:pt x="798" y="562"/>
                    </a:lnTo>
                    <a:lnTo>
                      <a:pt x="804" y="558"/>
                    </a:lnTo>
                    <a:lnTo>
                      <a:pt x="814" y="552"/>
                    </a:lnTo>
                    <a:lnTo>
                      <a:pt x="824" y="550"/>
                    </a:lnTo>
                    <a:lnTo>
                      <a:pt x="830" y="550"/>
                    </a:lnTo>
                    <a:lnTo>
                      <a:pt x="842" y="548"/>
                    </a:lnTo>
                    <a:lnTo>
                      <a:pt x="858" y="550"/>
                    </a:lnTo>
                    <a:lnTo>
                      <a:pt x="886" y="556"/>
                    </a:lnTo>
                    <a:lnTo>
                      <a:pt x="916" y="570"/>
                    </a:lnTo>
                    <a:lnTo>
                      <a:pt x="940" y="578"/>
                    </a:lnTo>
                    <a:lnTo>
                      <a:pt x="958" y="582"/>
                    </a:lnTo>
                    <a:lnTo>
                      <a:pt x="974" y="586"/>
                    </a:lnTo>
                    <a:lnTo>
                      <a:pt x="996" y="584"/>
                    </a:lnTo>
                    <a:lnTo>
                      <a:pt x="1004" y="582"/>
                    </a:lnTo>
                    <a:lnTo>
                      <a:pt x="1012" y="580"/>
                    </a:lnTo>
                    <a:lnTo>
                      <a:pt x="1014" y="578"/>
                    </a:lnTo>
                    <a:lnTo>
                      <a:pt x="1008" y="580"/>
                    </a:lnTo>
                    <a:lnTo>
                      <a:pt x="1020" y="578"/>
                    </a:lnTo>
                    <a:lnTo>
                      <a:pt x="1028" y="572"/>
                    </a:lnTo>
                    <a:lnTo>
                      <a:pt x="1034" y="562"/>
                    </a:lnTo>
                    <a:lnTo>
                      <a:pt x="1038" y="552"/>
                    </a:lnTo>
                    <a:lnTo>
                      <a:pt x="1040" y="542"/>
                    </a:lnTo>
                    <a:lnTo>
                      <a:pt x="1042" y="528"/>
                    </a:lnTo>
                    <a:lnTo>
                      <a:pt x="1038" y="504"/>
                    </a:lnTo>
                    <a:lnTo>
                      <a:pt x="1032" y="484"/>
                    </a:lnTo>
                    <a:lnTo>
                      <a:pt x="1024" y="452"/>
                    </a:lnTo>
                    <a:lnTo>
                      <a:pt x="1012" y="418"/>
                    </a:lnTo>
                    <a:lnTo>
                      <a:pt x="1008" y="392"/>
                    </a:lnTo>
                    <a:lnTo>
                      <a:pt x="1006" y="364"/>
                    </a:lnTo>
                    <a:lnTo>
                      <a:pt x="1012" y="352"/>
                    </a:lnTo>
                    <a:lnTo>
                      <a:pt x="1018" y="340"/>
                    </a:lnTo>
                    <a:lnTo>
                      <a:pt x="1036" y="328"/>
                    </a:lnTo>
                    <a:lnTo>
                      <a:pt x="1052" y="324"/>
                    </a:lnTo>
                    <a:lnTo>
                      <a:pt x="1058" y="324"/>
                    </a:lnTo>
                    <a:lnTo>
                      <a:pt x="1082" y="326"/>
                    </a:lnTo>
                    <a:lnTo>
                      <a:pt x="1110" y="330"/>
                    </a:lnTo>
                    <a:lnTo>
                      <a:pt x="1128" y="336"/>
                    </a:lnTo>
                    <a:lnTo>
                      <a:pt x="1152" y="344"/>
                    </a:lnTo>
                    <a:lnTo>
                      <a:pt x="1176" y="354"/>
                    </a:lnTo>
                    <a:lnTo>
                      <a:pt x="1200" y="358"/>
                    </a:lnTo>
                    <a:lnTo>
                      <a:pt x="1222" y="356"/>
                    </a:lnTo>
                    <a:lnTo>
                      <a:pt x="1234" y="354"/>
                    </a:lnTo>
                    <a:lnTo>
                      <a:pt x="1242" y="350"/>
                    </a:lnTo>
                    <a:lnTo>
                      <a:pt x="1252" y="344"/>
                    </a:lnTo>
                    <a:lnTo>
                      <a:pt x="1260" y="334"/>
                    </a:lnTo>
                    <a:lnTo>
                      <a:pt x="1264" y="322"/>
                    </a:lnTo>
                    <a:lnTo>
                      <a:pt x="1268" y="310"/>
                    </a:lnTo>
                    <a:lnTo>
                      <a:pt x="1268" y="296"/>
                    </a:lnTo>
                    <a:lnTo>
                      <a:pt x="1268" y="288"/>
                    </a:lnTo>
                    <a:lnTo>
                      <a:pt x="1264" y="270"/>
                    </a:lnTo>
                    <a:lnTo>
                      <a:pt x="1260" y="250"/>
                    </a:lnTo>
                    <a:lnTo>
                      <a:pt x="1250" y="224"/>
                    </a:lnTo>
                    <a:lnTo>
                      <a:pt x="1244" y="200"/>
                    </a:lnTo>
                    <a:lnTo>
                      <a:pt x="1238" y="174"/>
                    </a:lnTo>
                    <a:lnTo>
                      <a:pt x="1236" y="148"/>
                    </a:lnTo>
                    <a:lnTo>
                      <a:pt x="1236" y="134"/>
                    </a:lnTo>
                    <a:lnTo>
                      <a:pt x="1238" y="120"/>
                    </a:lnTo>
                    <a:lnTo>
                      <a:pt x="1246" y="108"/>
                    </a:lnTo>
                    <a:lnTo>
                      <a:pt x="1260" y="98"/>
                    </a:lnTo>
                    <a:lnTo>
                      <a:pt x="1272" y="94"/>
                    </a:lnTo>
                    <a:lnTo>
                      <a:pt x="1286" y="92"/>
                    </a:lnTo>
                    <a:lnTo>
                      <a:pt x="1310" y="96"/>
                    </a:lnTo>
                    <a:lnTo>
                      <a:pt x="1336" y="104"/>
                    </a:lnTo>
                    <a:lnTo>
                      <a:pt x="1354" y="112"/>
                    </a:lnTo>
                    <a:lnTo>
                      <a:pt x="1370" y="120"/>
                    </a:lnTo>
                    <a:lnTo>
                      <a:pt x="1388" y="126"/>
                    </a:lnTo>
                    <a:lnTo>
                      <a:pt x="1408" y="132"/>
                    </a:lnTo>
                    <a:lnTo>
                      <a:pt x="1426" y="134"/>
                    </a:lnTo>
                    <a:lnTo>
                      <a:pt x="1440" y="132"/>
                    </a:lnTo>
                    <a:lnTo>
                      <a:pt x="1466" y="124"/>
                    </a:lnTo>
                    <a:lnTo>
                      <a:pt x="1488" y="112"/>
                    </a:lnTo>
                    <a:lnTo>
                      <a:pt x="1494" y="98"/>
                    </a:lnTo>
                    <a:lnTo>
                      <a:pt x="1498" y="90"/>
                    </a:lnTo>
                    <a:lnTo>
                      <a:pt x="1498" y="76"/>
                    </a:lnTo>
                    <a:lnTo>
                      <a:pt x="1496" y="60"/>
                    </a:lnTo>
                    <a:lnTo>
                      <a:pt x="1488" y="30"/>
                    </a:lnTo>
                    <a:lnTo>
                      <a:pt x="1482" y="10"/>
                    </a:lnTo>
                    <a:lnTo>
                      <a:pt x="147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8" name="Google Shape;11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6" y="3426968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26584" y="3460636"/>
              <a:ext cx="708915" cy="5801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0" name="Google Shape;120;p2"/>
            <p:cNvGrpSpPr/>
            <p:nvPr/>
          </p:nvGrpSpPr>
          <p:grpSpPr>
            <a:xfrm flipH="1">
              <a:off x="1413413" y="3379775"/>
              <a:ext cx="61912" cy="653888"/>
              <a:chOff x="5280" y="2016"/>
              <a:chExt cx="200" cy="2110"/>
            </a:xfrm>
          </p:grpSpPr>
          <p:sp>
            <p:nvSpPr>
              <p:cNvPr id="121" name="Google Shape;121;p2"/>
              <p:cNvSpPr/>
              <p:nvPr/>
            </p:nvSpPr>
            <p:spPr>
              <a:xfrm>
                <a:off x="5280" y="2016"/>
                <a:ext cx="200" cy="2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292" y="2028"/>
                <a:ext cx="174" cy="2086"/>
              </a:xfrm>
              <a:custGeom>
                <a:rect b="b" l="l" r="r" t="t"/>
                <a:pathLst>
                  <a:path extrusionOk="0" h="2086" w="174">
                    <a:moveTo>
                      <a:pt x="92" y="2086"/>
                    </a:moveTo>
                    <a:lnTo>
                      <a:pt x="66" y="2076"/>
                    </a:lnTo>
                    <a:lnTo>
                      <a:pt x="38" y="2060"/>
                    </a:lnTo>
                    <a:lnTo>
                      <a:pt x="24" y="2050"/>
                    </a:lnTo>
                    <a:lnTo>
                      <a:pt x="10" y="2036"/>
                    </a:lnTo>
                    <a:lnTo>
                      <a:pt x="4" y="2020"/>
                    </a:lnTo>
                    <a:lnTo>
                      <a:pt x="4" y="2004"/>
                    </a:lnTo>
                    <a:lnTo>
                      <a:pt x="6" y="1990"/>
                    </a:lnTo>
                    <a:lnTo>
                      <a:pt x="16" y="1974"/>
                    </a:lnTo>
                    <a:lnTo>
                      <a:pt x="30" y="1960"/>
                    </a:lnTo>
                    <a:lnTo>
                      <a:pt x="46" y="1948"/>
                    </a:lnTo>
                    <a:lnTo>
                      <a:pt x="70" y="1936"/>
                    </a:lnTo>
                    <a:lnTo>
                      <a:pt x="98" y="1924"/>
                    </a:lnTo>
                    <a:lnTo>
                      <a:pt x="122" y="1912"/>
                    </a:lnTo>
                    <a:lnTo>
                      <a:pt x="146" y="1896"/>
                    </a:lnTo>
                    <a:lnTo>
                      <a:pt x="158" y="1882"/>
                    </a:lnTo>
                    <a:lnTo>
                      <a:pt x="170" y="1866"/>
                    </a:lnTo>
                    <a:lnTo>
                      <a:pt x="174" y="1846"/>
                    </a:lnTo>
                    <a:lnTo>
                      <a:pt x="172" y="1834"/>
                    </a:lnTo>
                    <a:lnTo>
                      <a:pt x="168" y="1824"/>
                    </a:lnTo>
                    <a:lnTo>
                      <a:pt x="154" y="1802"/>
                    </a:lnTo>
                    <a:lnTo>
                      <a:pt x="156" y="1806"/>
                    </a:lnTo>
                    <a:lnTo>
                      <a:pt x="138" y="1790"/>
                    </a:lnTo>
                    <a:lnTo>
                      <a:pt x="110" y="1774"/>
                    </a:lnTo>
                    <a:lnTo>
                      <a:pt x="86" y="1760"/>
                    </a:lnTo>
                    <a:lnTo>
                      <a:pt x="60" y="1746"/>
                    </a:lnTo>
                    <a:lnTo>
                      <a:pt x="42" y="1734"/>
                    </a:lnTo>
                    <a:lnTo>
                      <a:pt x="24" y="1718"/>
                    </a:lnTo>
                    <a:lnTo>
                      <a:pt x="12" y="1698"/>
                    </a:lnTo>
                    <a:lnTo>
                      <a:pt x="6" y="1678"/>
                    </a:lnTo>
                    <a:lnTo>
                      <a:pt x="10" y="1664"/>
                    </a:lnTo>
                    <a:lnTo>
                      <a:pt x="16" y="1658"/>
                    </a:lnTo>
                    <a:lnTo>
                      <a:pt x="24" y="1648"/>
                    </a:lnTo>
                    <a:lnTo>
                      <a:pt x="32" y="1638"/>
                    </a:lnTo>
                    <a:lnTo>
                      <a:pt x="54" y="1624"/>
                    </a:lnTo>
                    <a:lnTo>
                      <a:pt x="82" y="1610"/>
                    </a:lnTo>
                    <a:lnTo>
                      <a:pt x="102" y="1602"/>
                    </a:lnTo>
                    <a:lnTo>
                      <a:pt x="120" y="1592"/>
                    </a:lnTo>
                    <a:lnTo>
                      <a:pt x="146" y="1576"/>
                    </a:lnTo>
                    <a:lnTo>
                      <a:pt x="162" y="1558"/>
                    </a:lnTo>
                    <a:lnTo>
                      <a:pt x="168" y="1544"/>
                    </a:lnTo>
                    <a:lnTo>
                      <a:pt x="172" y="1532"/>
                    </a:lnTo>
                    <a:lnTo>
                      <a:pt x="172" y="1514"/>
                    </a:lnTo>
                    <a:lnTo>
                      <a:pt x="166" y="1502"/>
                    </a:lnTo>
                    <a:lnTo>
                      <a:pt x="158" y="1488"/>
                    </a:lnTo>
                    <a:lnTo>
                      <a:pt x="142" y="1476"/>
                    </a:lnTo>
                    <a:lnTo>
                      <a:pt x="120" y="1464"/>
                    </a:lnTo>
                    <a:lnTo>
                      <a:pt x="88" y="1448"/>
                    </a:lnTo>
                    <a:lnTo>
                      <a:pt x="62" y="1436"/>
                    </a:lnTo>
                    <a:lnTo>
                      <a:pt x="50" y="1428"/>
                    </a:lnTo>
                    <a:lnTo>
                      <a:pt x="38" y="1420"/>
                    </a:lnTo>
                    <a:lnTo>
                      <a:pt x="28" y="1408"/>
                    </a:lnTo>
                    <a:lnTo>
                      <a:pt x="22" y="1402"/>
                    </a:lnTo>
                    <a:lnTo>
                      <a:pt x="12" y="1390"/>
                    </a:lnTo>
                    <a:lnTo>
                      <a:pt x="4" y="1376"/>
                    </a:lnTo>
                    <a:lnTo>
                      <a:pt x="2" y="1362"/>
                    </a:lnTo>
                    <a:lnTo>
                      <a:pt x="4" y="1352"/>
                    </a:lnTo>
                    <a:lnTo>
                      <a:pt x="12" y="1336"/>
                    </a:lnTo>
                    <a:lnTo>
                      <a:pt x="26" y="1320"/>
                    </a:lnTo>
                    <a:lnTo>
                      <a:pt x="52" y="1304"/>
                    </a:lnTo>
                    <a:lnTo>
                      <a:pt x="92" y="1282"/>
                    </a:lnTo>
                    <a:lnTo>
                      <a:pt x="118" y="1268"/>
                    </a:lnTo>
                    <a:lnTo>
                      <a:pt x="136" y="1256"/>
                    </a:lnTo>
                    <a:lnTo>
                      <a:pt x="150" y="1246"/>
                    </a:lnTo>
                    <a:lnTo>
                      <a:pt x="168" y="1228"/>
                    </a:lnTo>
                    <a:lnTo>
                      <a:pt x="172" y="1218"/>
                    </a:lnTo>
                    <a:lnTo>
                      <a:pt x="174" y="1206"/>
                    </a:lnTo>
                    <a:lnTo>
                      <a:pt x="172" y="1190"/>
                    </a:lnTo>
                    <a:lnTo>
                      <a:pt x="164" y="1174"/>
                    </a:lnTo>
                    <a:lnTo>
                      <a:pt x="152" y="1164"/>
                    </a:lnTo>
                    <a:lnTo>
                      <a:pt x="136" y="1152"/>
                    </a:lnTo>
                    <a:lnTo>
                      <a:pt x="120" y="1144"/>
                    </a:lnTo>
                    <a:lnTo>
                      <a:pt x="100" y="1134"/>
                    </a:lnTo>
                    <a:lnTo>
                      <a:pt x="78" y="1124"/>
                    </a:lnTo>
                    <a:lnTo>
                      <a:pt x="52" y="1110"/>
                    </a:lnTo>
                    <a:lnTo>
                      <a:pt x="30" y="1094"/>
                    </a:lnTo>
                    <a:lnTo>
                      <a:pt x="16" y="1078"/>
                    </a:lnTo>
                    <a:lnTo>
                      <a:pt x="8" y="1064"/>
                    </a:lnTo>
                    <a:lnTo>
                      <a:pt x="4" y="1056"/>
                    </a:lnTo>
                    <a:lnTo>
                      <a:pt x="2" y="1044"/>
                    </a:lnTo>
                    <a:lnTo>
                      <a:pt x="2" y="1034"/>
                    </a:lnTo>
                    <a:lnTo>
                      <a:pt x="8" y="1020"/>
                    </a:lnTo>
                    <a:lnTo>
                      <a:pt x="18" y="1006"/>
                    </a:lnTo>
                    <a:lnTo>
                      <a:pt x="24" y="998"/>
                    </a:lnTo>
                    <a:lnTo>
                      <a:pt x="38" y="990"/>
                    </a:lnTo>
                    <a:lnTo>
                      <a:pt x="70" y="972"/>
                    </a:lnTo>
                    <a:lnTo>
                      <a:pt x="100" y="960"/>
                    </a:lnTo>
                    <a:lnTo>
                      <a:pt x="118" y="952"/>
                    </a:lnTo>
                    <a:lnTo>
                      <a:pt x="134" y="942"/>
                    </a:lnTo>
                    <a:lnTo>
                      <a:pt x="152" y="928"/>
                    </a:lnTo>
                    <a:lnTo>
                      <a:pt x="160" y="916"/>
                    </a:lnTo>
                    <a:lnTo>
                      <a:pt x="164" y="912"/>
                    </a:lnTo>
                    <a:lnTo>
                      <a:pt x="166" y="904"/>
                    </a:lnTo>
                    <a:lnTo>
                      <a:pt x="170" y="898"/>
                    </a:lnTo>
                    <a:lnTo>
                      <a:pt x="172" y="890"/>
                    </a:lnTo>
                    <a:lnTo>
                      <a:pt x="170" y="880"/>
                    </a:lnTo>
                    <a:lnTo>
                      <a:pt x="168" y="872"/>
                    </a:lnTo>
                    <a:lnTo>
                      <a:pt x="166" y="862"/>
                    </a:lnTo>
                    <a:lnTo>
                      <a:pt x="160" y="852"/>
                    </a:lnTo>
                    <a:lnTo>
                      <a:pt x="156" y="848"/>
                    </a:lnTo>
                    <a:lnTo>
                      <a:pt x="148" y="838"/>
                    </a:lnTo>
                    <a:lnTo>
                      <a:pt x="136" y="828"/>
                    </a:lnTo>
                    <a:lnTo>
                      <a:pt x="112" y="814"/>
                    </a:lnTo>
                    <a:lnTo>
                      <a:pt x="82" y="802"/>
                    </a:lnTo>
                    <a:lnTo>
                      <a:pt x="58" y="790"/>
                    </a:lnTo>
                    <a:lnTo>
                      <a:pt x="42" y="780"/>
                    </a:lnTo>
                    <a:lnTo>
                      <a:pt x="28" y="770"/>
                    </a:lnTo>
                    <a:lnTo>
                      <a:pt x="14" y="754"/>
                    </a:lnTo>
                    <a:lnTo>
                      <a:pt x="10" y="748"/>
                    </a:lnTo>
                    <a:lnTo>
                      <a:pt x="6" y="742"/>
                    </a:lnTo>
                    <a:lnTo>
                      <a:pt x="6" y="738"/>
                    </a:lnTo>
                    <a:lnTo>
                      <a:pt x="8" y="744"/>
                    </a:lnTo>
                    <a:lnTo>
                      <a:pt x="2" y="734"/>
                    </a:lnTo>
                    <a:lnTo>
                      <a:pt x="0" y="726"/>
                    </a:lnTo>
                    <a:lnTo>
                      <a:pt x="4" y="712"/>
                    </a:lnTo>
                    <a:lnTo>
                      <a:pt x="6" y="702"/>
                    </a:lnTo>
                    <a:lnTo>
                      <a:pt x="12" y="694"/>
                    </a:lnTo>
                    <a:lnTo>
                      <a:pt x="22" y="684"/>
                    </a:lnTo>
                    <a:lnTo>
                      <a:pt x="42" y="668"/>
                    </a:lnTo>
                    <a:lnTo>
                      <a:pt x="60" y="658"/>
                    </a:lnTo>
                    <a:lnTo>
                      <a:pt x="88" y="642"/>
                    </a:lnTo>
                    <a:lnTo>
                      <a:pt x="120" y="626"/>
                    </a:lnTo>
                    <a:lnTo>
                      <a:pt x="142" y="610"/>
                    </a:lnTo>
                    <a:lnTo>
                      <a:pt x="162" y="592"/>
                    </a:lnTo>
                    <a:lnTo>
                      <a:pt x="168" y="580"/>
                    </a:lnTo>
                    <a:lnTo>
                      <a:pt x="172" y="566"/>
                    </a:lnTo>
                    <a:lnTo>
                      <a:pt x="166" y="546"/>
                    </a:lnTo>
                    <a:lnTo>
                      <a:pt x="158" y="532"/>
                    </a:lnTo>
                    <a:lnTo>
                      <a:pt x="154" y="528"/>
                    </a:lnTo>
                    <a:lnTo>
                      <a:pt x="136" y="512"/>
                    </a:lnTo>
                    <a:lnTo>
                      <a:pt x="114" y="496"/>
                    </a:lnTo>
                    <a:lnTo>
                      <a:pt x="96" y="486"/>
                    </a:lnTo>
                    <a:lnTo>
                      <a:pt x="74" y="476"/>
                    </a:lnTo>
                    <a:lnTo>
                      <a:pt x="50" y="464"/>
                    </a:lnTo>
                    <a:lnTo>
                      <a:pt x="30" y="452"/>
                    </a:lnTo>
                    <a:lnTo>
                      <a:pt x="14" y="434"/>
                    </a:lnTo>
                    <a:lnTo>
                      <a:pt x="10" y="424"/>
                    </a:lnTo>
                    <a:lnTo>
                      <a:pt x="6" y="416"/>
                    </a:lnTo>
                    <a:lnTo>
                      <a:pt x="4" y="404"/>
                    </a:lnTo>
                    <a:lnTo>
                      <a:pt x="4" y="392"/>
                    </a:lnTo>
                    <a:lnTo>
                      <a:pt x="10" y="380"/>
                    </a:lnTo>
                    <a:lnTo>
                      <a:pt x="16" y="368"/>
                    </a:lnTo>
                    <a:lnTo>
                      <a:pt x="26" y="358"/>
                    </a:lnTo>
                    <a:lnTo>
                      <a:pt x="30" y="352"/>
                    </a:lnTo>
                    <a:lnTo>
                      <a:pt x="48" y="342"/>
                    </a:lnTo>
                    <a:lnTo>
                      <a:pt x="64" y="332"/>
                    </a:lnTo>
                    <a:lnTo>
                      <a:pt x="90" y="320"/>
                    </a:lnTo>
                    <a:lnTo>
                      <a:pt x="112" y="308"/>
                    </a:lnTo>
                    <a:lnTo>
                      <a:pt x="134" y="294"/>
                    </a:lnTo>
                    <a:lnTo>
                      <a:pt x="152" y="278"/>
                    </a:lnTo>
                    <a:lnTo>
                      <a:pt x="162" y="266"/>
                    </a:lnTo>
                    <a:lnTo>
                      <a:pt x="170" y="256"/>
                    </a:lnTo>
                    <a:lnTo>
                      <a:pt x="174" y="240"/>
                    </a:lnTo>
                    <a:lnTo>
                      <a:pt x="172" y="226"/>
                    </a:lnTo>
                    <a:lnTo>
                      <a:pt x="166" y="212"/>
                    </a:lnTo>
                    <a:lnTo>
                      <a:pt x="158" y="202"/>
                    </a:lnTo>
                    <a:lnTo>
                      <a:pt x="136" y="188"/>
                    </a:lnTo>
                    <a:lnTo>
                      <a:pt x="114" y="176"/>
                    </a:lnTo>
                    <a:lnTo>
                      <a:pt x="96" y="168"/>
                    </a:lnTo>
                    <a:lnTo>
                      <a:pt x="78" y="162"/>
                    </a:lnTo>
                    <a:lnTo>
                      <a:pt x="62" y="154"/>
                    </a:lnTo>
                    <a:lnTo>
                      <a:pt x="44" y="144"/>
                    </a:lnTo>
                    <a:lnTo>
                      <a:pt x="30" y="132"/>
                    </a:lnTo>
                    <a:lnTo>
                      <a:pt x="20" y="122"/>
                    </a:lnTo>
                    <a:lnTo>
                      <a:pt x="8" y="98"/>
                    </a:lnTo>
                    <a:lnTo>
                      <a:pt x="0" y="74"/>
                    </a:lnTo>
                    <a:lnTo>
                      <a:pt x="6" y="58"/>
                    </a:lnTo>
                    <a:lnTo>
                      <a:pt x="8" y="50"/>
                    </a:lnTo>
                    <a:lnTo>
                      <a:pt x="20" y="42"/>
                    </a:lnTo>
                    <a:lnTo>
                      <a:pt x="32" y="30"/>
                    </a:lnTo>
                    <a:lnTo>
                      <a:pt x="58" y="16"/>
                    </a:lnTo>
                    <a:lnTo>
                      <a:pt x="76" y="6"/>
                    </a:lnTo>
                    <a:lnTo>
                      <a:pt x="86" y="0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292" y="2028"/>
                <a:ext cx="174" cy="2084"/>
              </a:xfrm>
              <a:custGeom>
                <a:rect b="b" l="l" r="r" t="t"/>
                <a:pathLst>
                  <a:path extrusionOk="0" h="2084" w="174">
                    <a:moveTo>
                      <a:pt x="82" y="2084"/>
                    </a:moveTo>
                    <a:lnTo>
                      <a:pt x="108" y="2074"/>
                    </a:lnTo>
                    <a:lnTo>
                      <a:pt x="136" y="2058"/>
                    </a:lnTo>
                    <a:lnTo>
                      <a:pt x="150" y="2048"/>
                    </a:lnTo>
                    <a:lnTo>
                      <a:pt x="164" y="2034"/>
                    </a:lnTo>
                    <a:lnTo>
                      <a:pt x="170" y="2018"/>
                    </a:lnTo>
                    <a:lnTo>
                      <a:pt x="170" y="2002"/>
                    </a:lnTo>
                    <a:lnTo>
                      <a:pt x="168" y="1988"/>
                    </a:lnTo>
                    <a:lnTo>
                      <a:pt x="158" y="1972"/>
                    </a:lnTo>
                    <a:lnTo>
                      <a:pt x="144" y="1958"/>
                    </a:lnTo>
                    <a:lnTo>
                      <a:pt x="128" y="1946"/>
                    </a:lnTo>
                    <a:lnTo>
                      <a:pt x="104" y="1934"/>
                    </a:lnTo>
                    <a:lnTo>
                      <a:pt x="76" y="1922"/>
                    </a:lnTo>
                    <a:lnTo>
                      <a:pt x="52" y="1910"/>
                    </a:lnTo>
                    <a:lnTo>
                      <a:pt x="28" y="1894"/>
                    </a:lnTo>
                    <a:lnTo>
                      <a:pt x="16" y="1882"/>
                    </a:lnTo>
                    <a:lnTo>
                      <a:pt x="4" y="1864"/>
                    </a:lnTo>
                    <a:lnTo>
                      <a:pt x="0" y="1844"/>
                    </a:lnTo>
                    <a:lnTo>
                      <a:pt x="2" y="1834"/>
                    </a:lnTo>
                    <a:lnTo>
                      <a:pt x="6" y="1822"/>
                    </a:lnTo>
                    <a:lnTo>
                      <a:pt x="20" y="1800"/>
                    </a:lnTo>
                    <a:lnTo>
                      <a:pt x="18" y="1804"/>
                    </a:lnTo>
                    <a:lnTo>
                      <a:pt x="36" y="1788"/>
                    </a:lnTo>
                    <a:lnTo>
                      <a:pt x="64" y="1774"/>
                    </a:lnTo>
                    <a:lnTo>
                      <a:pt x="88" y="1760"/>
                    </a:lnTo>
                    <a:lnTo>
                      <a:pt x="114" y="1746"/>
                    </a:lnTo>
                    <a:lnTo>
                      <a:pt x="132" y="1732"/>
                    </a:lnTo>
                    <a:lnTo>
                      <a:pt x="150" y="1716"/>
                    </a:lnTo>
                    <a:lnTo>
                      <a:pt x="162" y="1698"/>
                    </a:lnTo>
                    <a:lnTo>
                      <a:pt x="168" y="1676"/>
                    </a:lnTo>
                    <a:lnTo>
                      <a:pt x="164" y="1664"/>
                    </a:lnTo>
                    <a:lnTo>
                      <a:pt x="158" y="1656"/>
                    </a:lnTo>
                    <a:lnTo>
                      <a:pt x="150" y="1646"/>
                    </a:lnTo>
                    <a:lnTo>
                      <a:pt x="142" y="1638"/>
                    </a:lnTo>
                    <a:lnTo>
                      <a:pt x="120" y="1624"/>
                    </a:lnTo>
                    <a:lnTo>
                      <a:pt x="92" y="1608"/>
                    </a:lnTo>
                    <a:lnTo>
                      <a:pt x="72" y="1600"/>
                    </a:lnTo>
                    <a:lnTo>
                      <a:pt x="54" y="1590"/>
                    </a:lnTo>
                    <a:lnTo>
                      <a:pt x="28" y="1574"/>
                    </a:lnTo>
                    <a:lnTo>
                      <a:pt x="12" y="1556"/>
                    </a:lnTo>
                    <a:lnTo>
                      <a:pt x="6" y="1544"/>
                    </a:lnTo>
                    <a:lnTo>
                      <a:pt x="2" y="1530"/>
                    </a:lnTo>
                    <a:lnTo>
                      <a:pt x="2" y="1514"/>
                    </a:lnTo>
                    <a:lnTo>
                      <a:pt x="8" y="1500"/>
                    </a:lnTo>
                    <a:lnTo>
                      <a:pt x="16" y="1486"/>
                    </a:lnTo>
                    <a:lnTo>
                      <a:pt x="32" y="1474"/>
                    </a:lnTo>
                    <a:lnTo>
                      <a:pt x="54" y="1462"/>
                    </a:lnTo>
                    <a:lnTo>
                      <a:pt x="86" y="1448"/>
                    </a:lnTo>
                    <a:lnTo>
                      <a:pt x="112" y="1434"/>
                    </a:lnTo>
                    <a:lnTo>
                      <a:pt x="124" y="1426"/>
                    </a:lnTo>
                    <a:lnTo>
                      <a:pt x="136" y="1418"/>
                    </a:lnTo>
                    <a:lnTo>
                      <a:pt x="146" y="1408"/>
                    </a:lnTo>
                    <a:lnTo>
                      <a:pt x="152" y="1402"/>
                    </a:lnTo>
                    <a:lnTo>
                      <a:pt x="162" y="1388"/>
                    </a:lnTo>
                    <a:lnTo>
                      <a:pt x="170" y="1374"/>
                    </a:lnTo>
                    <a:lnTo>
                      <a:pt x="172" y="1362"/>
                    </a:lnTo>
                    <a:lnTo>
                      <a:pt x="170" y="1350"/>
                    </a:lnTo>
                    <a:lnTo>
                      <a:pt x="162" y="1336"/>
                    </a:lnTo>
                    <a:lnTo>
                      <a:pt x="148" y="1318"/>
                    </a:lnTo>
                    <a:lnTo>
                      <a:pt x="122" y="1302"/>
                    </a:lnTo>
                    <a:lnTo>
                      <a:pt x="82" y="1280"/>
                    </a:lnTo>
                    <a:lnTo>
                      <a:pt x="56" y="1266"/>
                    </a:lnTo>
                    <a:lnTo>
                      <a:pt x="38" y="1254"/>
                    </a:lnTo>
                    <a:lnTo>
                      <a:pt x="24" y="1244"/>
                    </a:lnTo>
                    <a:lnTo>
                      <a:pt x="6" y="1228"/>
                    </a:lnTo>
                    <a:lnTo>
                      <a:pt x="2" y="1216"/>
                    </a:lnTo>
                    <a:lnTo>
                      <a:pt x="0" y="1206"/>
                    </a:lnTo>
                    <a:lnTo>
                      <a:pt x="2" y="1188"/>
                    </a:lnTo>
                    <a:lnTo>
                      <a:pt x="10" y="1174"/>
                    </a:lnTo>
                    <a:lnTo>
                      <a:pt x="22" y="1162"/>
                    </a:lnTo>
                    <a:lnTo>
                      <a:pt x="38" y="1152"/>
                    </a:lnTo>
                    <a:lnTo>
                      <a:pt x="54" y="1142"/>
                    </a:lnTo>
                    <a:lnTo>
                      <a:pt x="74" y="1132"/>
                    </a:lnTo>
                    <a:lnTo>
                      <a:pt x="96" y="1122"/>
                    </a:lnTo>
                    <a:lnTo>
                      <a:pt x="122" y="1108"/>
                    </a:lnTo>
                    <a:lnTo>
                      <a:pt x="144" y="1092"/>
                    </a:lnTo>
                    <a:lnTo>
                      <a:pt x="158" y="1078"/>
                    </a:lnTo>
                    <a:lnTo>
                      <a:pt x="166" y="1064"/>
                    </a:lnTo>
                    <a:lnTo>
                      <a:pt x="170" y="1054"/>
                    </a:lnTo>
                    <a:lnTo>
                      <a:pt x="172" y="1044"/>
                    </a:lnTo>
                    <a:lnTo>
                      <a:pt x="172" y="1032"/>
                    </a:lnTo>
                    <a:lnTo>
                      <a:pt x="166" y="1018"/>
                    </a:lnTo>
                    <a:lnTo>
                      <a:pt x="156" y="1004"/>
                    </a:lnTo>
                    <a:lnTo>
                      <a:pt x="150" y="998"/>
                    </a:lnTo>
                    <a:lnTo>
                      <a:pt x="136" y="990"/>
                    </a:lnTo>
                    <a:lnTo>
                      <a:pt x="104" y="972"/>
                    </a:lnTo>
                    <a:lnTo>
                      <a:pt x="74" y="958"/>
                    </a:lnTo>
                    <a:lnTo>
                      <a:pt x="56" y="950"/>
                    </a:lnTo>
                    <a:lnTo>
                      <a:pt x="40" y="940"/>
                    </a:lnTo>
                    <a:lnTo>
                      <a:pt x="22" y="926"/>
                    </a:lnTo>
                    <a:lnTo>
                      <a:pt x="14" y="916"/>
                    </a:lnTo>
                    <a:lnTo>
                      <a:pt x="10" y="910"/>
                    </a:lnTo>
                    <a:lnTo>
                      <a:pt x="8" y="904"/>
                    </a:lnTo>
                    <a:lnTo>
                      <a:pt x="4" y="896"/>
                    </a:lnTo>
                    <a:lnTo>
                      <a:pt x="2" y="888"/>
                    </a:lnTo>
                    <a:lnTo>
                      <a:pt x="4" y="878"/>
                    </a:lnTo>
                    <a:lnTo>
                      <a:pt x="6" y="870"/>
                    </a:lnTo>
                    <a:lnTo>
                      <a:pt x="8" y="860"/>
                    </a:lnTo>
                    <a:lnTo>
                      <a:pt x="14" y="852"/>
                    </a:lnTo>
                    <a:lnTo>
                      <a:pt x="18" y="846"/>
                    </a:lnTo>
                    <a:lnTo>
                      <a:pt x="26" y="838"/>
                    </a:lnTo>
                    <a:lnTo>
                      <a:pt x="38" y="826"/>
                    </a:lnTo>
                    <a:lnTo>
                      <a:pt x="62" y="812"/>
                    </a:lnTo>
                    <a:lnTo>
                      <a:pt x="92" y="800"/>
                    </a:lnTo>
                    <a:lnTo>
                      <a:pt x="116" y="788"/>
                    </a:lnTo>
                    <a:lnTo>
                      <a:pt x="132" y="780"/>
                    </a:lnTo>
                    <a:lnTo>
                      <a:pt x="146" y="770"/>
                    </a:lnTo>
                    <a:lnTo>
                      <a:pt x="160" y="754"/>
                    </a:lnTo>
                    <a:lnTo>
                      <a:pt x="164" y="746"/>
                    </a:lnTo>
                    <a:lnTo>
                      <a:pt x="168" y="740"/>
                    </a:lnTo>
                    <a:lnTo>
                      <a:pt x="168" y="738"/>
                    </a:lnTo>
                    <a:lnTo>
                      <a:pt x="166" y="742"/>
                    </a:lnTo>
                    <a:lnTo>
                      <a:pt x="172" y="732"/>
                    </a:lnTo>
                    <a:lnTo>
                      <a:pt x="174" y="724"/>
                    </a:lnTo>
                    <a:lnTo>
                      <a:pt x="170" y="710"/>
                    </a:lnTo>
                    <a:lnTo>
                      <a:pt x="168" y="702"/>
                    </a:lnTo>
                    <a:lnTo>
                      <a:pt x="162" y="694"/>
                    </a:lnTo>
                    <a:lnTo>
                      <a:pt x="152" y="682"/>
                    </a:lnTo>
                    <a:lnTo>
                      <a:pt x="132" y="666"/>
                    </a:lnTo>
                    <a:lnTo>
                      <a:pt x="114" y="656"/>
                    </a:lnTo>
                    <a:lnTo>
                      <a:pt x="86" y="640"/>
                    </a:lnTo>
                    <a:lnTo>
                      <a:pt x="54" y="624"/>
                    </a:lnTo>
                    <a:lnTo>
                      <a:pt x="32" y="608"/>
                    </a:lnTo>
                    <a:lnTo>
                      <a:pt x="12" y="590"/>
                    </a:lnTo>
                    <a:lnTo>
                      <a:pt x="6" y="578"/>
                    </a:lnTo>
                    <a:lnTo>
                      <a:pt x="2" y="564"/>
                    </a:lnTo>
                    <a:lnTo>
                      <a:pt x="8" y="544"/>
                    </a:lnTo>
                    <a:lnTo>
                      <a:pt x="16" y="530"/>
                    </a:lnTo>
                    <a:lnTo>
                      <a:pt x="20" y="526"/>
                    </a:lnTo>
                    <a:lnTo>
                      <a:pt x="38" y="510"/>
                    </a:lnTo>
                    <a:lnTo>
                      <a:pt x="60" y="494"/>
                    </a:lnTo>
                    <a:lnTo>
                      <a:pt x="78" y="484"/>
                    </a:lnTo>
                    <a:lnTo>
                      <a:pt x="100" y="474"/>
                    </a:lnTo>
                    <a:lnTo>
                      <a:pt x="124" y="464"/>
                    </a:lnTo>
                    <a:lnTo>
                      <a:pt x="144" y="450"/>
                    </a:lnTo>
                    <a:lnTo>
                      <a:pt x="160" y="432"/>
                    </a:lnTo>
                    <a:lnTo>
                      <a:pt x="164" y="422"/>
                    </a:lnTo>
                    <a:lnTo>
                      <a:pt x="168" y="414"/>
                    </a:lnTo>
                    <a:lnTo>
                      <a:pt x="170" y="404"/>
                    </a:lnTo>
                    <a:lnTo>
                      <a:pt x="170" y="390"/>
                    </a:lnTo>
                    <a:lnTo>
                      <a:pt x="164" y="378"/>
                    </a:lnTo>
                    <a:lnTo>
                      <a:pt x="158" y="368"/>
                    </a:lnTo>
                    <a:lnTo>
                      <a:pt x="148" y="356"/>
                    </a:lnTo>
                    <a:lnTo>
                      <a:pt x="144" y="352"/>
                    </a:lnTo>
                    <a:lnTo>
                      <a:pt x="126" y="342"/>
                    </a:lnTo>
                    <a:lnTo>
                      <a:pt x="110" y="332"/>
                    </a:lnTo>
                    <a:lnTo>
                      <a:pt x="84" y="318"/>
                    </a:lnTo>
                    <a:lnTo>
                      <a:pt x="62" y="306"/>
                    </a:lnTo>
                    <a:lnTo>
                      <a:pt x="40" y="292"/>
                    </a:lnTo>
                    <a:lnTo>
                      <a:pt x="22" y="276"/>
                    </a:lnTo>
                    <a:lnTo>
                      <a:pt x="12" y="266"/>
                    </a:lnTo>
                    <a:lnTo>
                      <a:pt x="4" y="254"/>
                    </a:lnTo>
                    <a:lnTo>
                      <a:pt x="0" y="240"/>
                    </a:lnTo>
                    <a:lnTo>
                      <a:pt x="2" y="224"/>
                    </a:lnTo>
                    <a:lnTo>
                      <a:pt x="8" y="212"/>
                    </a:lnTo>
                    <a:lnTo>
                      <a:pt x="16" y="200"/>
                    </a:lnTo>
                    <a:lnTo>
                      <a:pt x="38" y="186"/>
                    </a:lnTo>
                    <a:lnTo>
                      <a:pt x="60" y="174"/>
                    </a:lnTo>
                    <a:lnTo>
                      <a:pt x="78" y="166"/>
                    </a:lnTo>
                    <a:lnTo>
                      <a:pt x="96" y="160"/>
                    </a:lnTo>
                    <a:lnTo>
                      <a:pt x="112" y="154"/>
                    </a:lnTo>
                    <a:lnTo>
                      <a:pt x="130" y="142"/>
                    </a:lnTo>
                    <a:lnTo>
                      <a:pt x="144" y="132"/>
                    </a:lnTo>
                    <a:lnTo>
                      <a:pt x="154" y="120"/>
                    </a:lnTo>
                    <a:lnTo>
                      <a:pt x="166" y="96"/>
                    </a:lnTo>
                    <a:lnTo>
                      <a:pt x="174" y="72"/>
                    </a:lnTo>
                    <a:lnTo>
                      <a:pt x="168" y="58"/>
                    </a:lnTo>
                    <a:lnTo>
                      <a:pt x="166" y="50"/>
                    </a:lnTo>
                    <a:lnTo>
                      <a:pt x="154" y="40"/>
                    </a:lnTo>
                    <a:lnTo>
                      <a:pt x="142" y="30"/>
                    </a:lnTo>
                    <a:lnTo>
                      <a:pt x="116" y="14"/>
                    </a:lnTo>
                    <a:lnTo>
                      <a:pt x="98" y="4"/>
                    </a:lnTo>
                    <a:lnTo>
                      <a:pt x="8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4" name="Google Shape;12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3588" y="3815837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25" name="Google Shape;125;p2"/>
          <p:cNvGraphicFramePr/>
          <p:nvPr/>
        </p:nvGraphicFramePr>
        <p:xfrm>
          <a:off x="351583" y="530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{21DFEB4F-5D53-4154-83CC-521A1980FF0F}</a:tableStyleId>
              </a:tblPr>
              <a:tblGrid>
                <a:gridCol w="745975"/>
                <a:gridCol w="1737225"/>
              </a:tblGrid>
              <a:tr h="28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u="none" cap="none" strike="noStrike"/>
                        <a:t>SSID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GRP10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IP address range: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192.168.10.100 to 192.168.10.150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Subnet Mask: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255.255.255.0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Router IP address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192.168.10.254</a:t>
                      </a:r>
                      <a:br>
                        <a:rPr lang="en-SG" sz="1100"/>
                      </a:br>
                      <a:r>
                        <a:rPr lang="en-SG" sz="1100"/>
                        <a:t>(pre-configured)</a:t>
                      </a:r>
                      <a:endParaRPr/>
                    </a:p>
                  </a:txBody>
                  <a:tcPr marT="37150" marB="37150" marR="74300" marL="74300"/>
                </a:tc>
              </a:tr>
            </a:tbl>
          </a:graphicData>
        </a:graphic>
      </p:graphicFrame>
      <p:graphicFrame>
        <p:nvGraphicFramePr>
          <p:cNvPr id="126" name="Google Shape;126;p2"/>
          <p:cNvGraphicFramePr/>
          <p:nvPr/>
        </p:nvGraphicFramePr>
        <p:xfrm>
          <a:off x="3908548" y="5229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{21DFEB4F-5D53-4154-83CC-521A1980FF0F}</a:tableStyleId>
              </a:tblPr>
              <a:tblGrid>
                <a:gridCol w="756450"/>
                <a:gridCol w="1676225"/>
              </a:tblGrid>
              <a:tr h="28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SSID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GRP20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40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IP address range: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192.168.20.100 to 192.168.20.150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40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Subnet Mask: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255.255.255.0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40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Router IP address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192.168.20.254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(pre-configured)</a:t>
                      </a:r>
                      <a:endParaRPr/>
                    </a:p>
                  </a:txBody>
                  <a:tcPr marT="37150" marB="37150" marR="74300" marL="74300"/>
                </a:tc>
              </a:tr>
            </a:tbl>
          </a:graphicData>
        </a:graphic>
      </p:graphicFrame>
      <p:graphicFrame>
        <p:nvGraphicFramePr>
          <p:cNvPr id="127" name="Google Shape;127;p2"/>
          <p:cNvGraphicFramePr/>
          <p:nvPr/>
        </p:nvGraphicFramePr>
        <p:xfrm>
          <a:off x="7215899" y="52154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{21DFEB4F-5D53-4154-83CC-521A1980FF0F}</a:tableStyleId>
              </a:tblPr>
              <a:tblGrid>
                <a:gridCol w="749425"/>
                <a:gridCol w="1660650"/>
              </a:tblGrid>
              <a:tr h="23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SSID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GRP30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4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IP address range: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192.168.30.100 to 192.168.30.150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Subnet Mask: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255.255.255.0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4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SG" sz="1100"/>
                        <a:t>Router IP address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192.168.30.254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(pre-configured)</a:t>
                      </a:r>
                      <a:endParaRPr/>
                    </a:p>
                  </a:txBody>
                  <a:tcPr marT="37150" marB="37150" marR="74300" marL="74300"/>
                </a:tc>
              </a:tr>
            </a:tbl>
          </a:graphicData>
        </a:graphic>
      </p:graphicFrame>
      <p:sp>
        <p:nvSpPr>
          <p:cNvPr id="128" name="Google Shape;128;p2"/>
          <p:cNvSpPr/>
          <p:nvPr/>
        </p:nvSpPr>
        <p:spPr>
          <a:xfrm>
            <a:off x="-38948" y="85394"/>
            <a:ext cx="3198504" cy="31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 1: Physical Network Diagram</a:t>
            </a:r>
            <a:endParaRPr sz="146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3616288" y="2968588"/>
            <a:ext cx="2704733" cy="1592720"/>
            <a:chOff x="30766" y="2825474"/>
            <a:chExt cx="2704733" cy="1592720"/>
          </a:xfrm>
        </p:grpSpPr>
        <p:grpSp>
          <p:nvGrpSpPr>
            <p:cNvPr id="130" name="Google Shape;130;p2"/>
            <p:cNvGrpSpPr/>
            <p:nvPr/>
          </p:nvGrpSpPr>
          <p:grpSpPr>
            <a:xfrm>
              <a:off x="1033668" y="2825474"/>
              <a:ext cx="917239" cy="635162"/>
              <a:chOff x="5528963" y="895412"/>
              <a:chExt cx="1128910" cy="781738"/>
            </a:xfrm>
          </p:grpSpPr>
          <p:pic>
            <p:nvPicPr>
              <p:cNvPr descr="AccessPoint" id="131" name="Google Shape;131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575880" y="895412"/>
                <a:ext cx="1040240" cy="4539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" name="Google Shape;132;p2"/>
              <p:cNvSpPr/>
              <p:nvPr/>
            </p:nvSpPr>
            <p:spPr>
              <a:xfrm>
                <a:off x="5528963" y="1286431"/>
                <a:ext cx="1128910" cy="390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46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E1200-AP</a:t>
                </a:r>
                <a:endParaRPr/>
              </a:p>
            </p:txBody>
          </p:sp>
        </p:grpSp>
        <p:grpSp>
          <p:nvGrpSpPr>
            <p:cNvPr id="133" name="Google Shape;133;p2"/>
            <p:cNvGrpSpPr/>
            <p:nvPr/>
          </p:nvGrpSpPr>
          <p:grpSpPr>
            <a:xfrm flipH="1" rot="-10044685">
              <a:off x="495974" y="2974336"/>
              <a:ext cx="454505" cy="454505"/>
              <a:chOff x="3408" y="2592"/>
              <a:chExt cx="1540" cy="1542"/>
            </a:xfrm>
          </p:grpSpPr>
          <p:sp>
            <p:nvSpPr>
              <p:cNvPr id="134" name="Google Shape;134;p2"/>
              <p:cNvSpPr/>
              <p:nvPr/>
            </p:nvSpPr>
            <p:spPr>
              <a:xfrm>
                <a:off x="3408" y="2592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3438" y="2606"/>
                <a:ext cx="1498" cy="1492"/>
              </a:xfrm>
              <a:custGeom>
                <a:rect b="b" l="l" r="r" t="t"/>
                <a:pathLst>
                  <a:path extrusionOk="0" h="1492" w="1498">
                    <a:moveTo>
                      <a:pt x="0" y="22"/>
                    </a:moveTo>
                    <a:lnTo>
                      <a:pt x="24" y="12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2" y="0"/>
                    </a:lnTo>
                    <a:lnTo>
                      <a:pt x="108" y="6"/>
                    </a:lnTo>
                    <a:lnTo>
                      <a:pt x="120" y="18"/>
                    </a:lnTo>
                    <a:lnTo>
                      <a:pt x="128" y="30"/>
                    </a:lnTo>
                    <a:lnTo>
                      <a:pt x="132" y="48"/>
                    </a:lnTo>
                    <a:lnTo>
                      <a:pt x="132" y="68"/>
                    </a:lnTo>
                    <a:lnTo>
                      <a:pt x="130" y="88"/>
                    </a:lnTo>
                    <a:lnTo>
                      <a:pt x="120" y="112"/>
                    </a:lnTo>
                    <a:lnTo>
                      <a:pt x="110" y="142"/>
                    </a:lnTo>
                    <a:lnTo>
                      <a:pt x="102" y="166"/>
                    </a:lnTo>
                    <a:lnTo>
                      <a:pt x="96" y="194"/>
                    </a:lnTo>
                    <a:lnTo>
                      <a:pt x="96" y="214"/>
                    </a:lnTo>
                    <a:lnTo>
                      <a:pt x="100" y="234"/>
                    </a:lnTo>
                    <a:lnTo>
                      <a:pt x="112" y="250"/>
                    </a:lnTo>
                    <a:lnTo>
                      <a:pt x="120" y="256"/>
                    </a:lnTo>
                    <a:lnTo>
                      <a:pt x="130" y="262"/>
                    </a:lnTo>
                    <a:lnTo>
                      <a:pt x="156" y="266"/>
                    </a:lnTo>
                    <a:lnTo>
                      <a:pt x="152" y="266"/>
                    </a:lnTo>
                    <a:lnTo>
                      <a:pt x="176" y="264"/>
                    </a:lnTo>
                    <a:lnTo>
                      <a:pt x="206" y="254"/>
                    </a:lnTo>
                    <a:lnTo>
                      <a:pt x="234" y="248"/>
                    </a:lnTo>
                    <a:lnTo>
                      <a:pt x="262" y="240"/>
                    </a:lnTo>
                    <a:lnTo>
                      <a:pt x="284" y="236"/>
                    </a:lnTo>
                    <a:lnTo>
                      <a:pt x="308" y="234"/>
                    </a:lnTo>
                    <a:lnTo>
                      <a:pt x="330" y="240"/>
                    </a:lnTo>
                    <a:lnTo>
                      <a:pt x="348" y="250"/>
                    </a:lnTo>
                    <a:lnTo>
                      <a:pt x="354" y="262"/>
                    </a:lnTo>
                    <a:lnTo>
                      <a:pt x="356" y="272"/>
                    </a:lnTo>
                    <a:lnTo>
                      <a:pt x="356" y="284"/>
                    </a:lnTo>
                    <a:lnTo>
                      <a:pt x="358" y="296"/>
                    </a:lnTo>
                    <a:lnTo>
                      <a:pt x="352" y="322"/>
                    </a:lnTo>
                    <a:lnTo>
                      <a:pt x="342" y="352"/>
                    </a:lnTo>
                    <a:lnTo>
                      <a:pt x="336" y="372"/>
                    </a:lnTo>
                    <a:lnTo>
                      <a:pt x="328" y="392"/>
                    </a:lnTo>
                    <a:lnTo>
                      <a:pt x="322" y="422"/>
                    </a:lnTo>
                    <a:lnTo>
                      <a:pt x="324" y="446"/>
                    </a:lnTo>
                    <a:lnTo>
                      <a:pt x="328" y="460"/>
                    </a:lnTo>
                    <a:lnTo>
                      <a:pt x="334" y="472"/>
                    </a:lnTo>
                    <a:lnTo>
                      <a:pt x="346" y="482"/>
                    </a:lnTo>
                    <a:lnTo>
                      <a:pt x="360" y="488"/>
                    </a:lnTo>
                    <a:lnTo>
                      <a:pt x="376" y="492"/>
                    </a:lnTo>
                    <a:lnTo>
                      <a:pt x="396" y="488"/>
                    </a:lnTo>
                    <a:lnTo>
                      <a:pt x="420" y="482"/>
                    </a:lnTo>
                    <a:lnTo>
                      <a:pt x="452" y="470"/>
                    </a:lnTo>
                    <a:lnTo>
                      <a:pt x="480" y="460"/>
                    </a:lnTo>
                    <a:lnTo>
                      <a:pt x="494" y="458"/>
                    </a:lnTo>
                    <a:lnTo>
                      <a:pt x="508" y="456"/>
                    </a:lnTo>
                    <a:lnTo>
                      <a:pt x="524" y="456"/>
                    </a:lnTo>
                    <a:lnTo>
                      <a:pt x="532" y="456"/>
                    </a:lnTo>
                    <a:lnTo>
                      <a:pt x="548" y="458"/>
                    </a:lnTo>
                    <a:lnTo>
                      <a:pt x="562" y="462"/>
                    </a:lnTo>
                    <a:lnTo>
                      <a:pt x="574" y="470"/>
                    </a:lnTo>
                    <a:lnTo>
                      <a:pt x="580" y="480"/>
                    </a:lnTo>
                    <a:lnTo>
                      <a:pt x="586" y="496"/>
                    </a:lnTo>
                    <a:lnTo>
                      <a:pt x="588" y="518"/>
                    </a:lnTo>
                    <a:lnTo>
                      <a:pt x="580" y="546"/>
                    </a:lnTo>
                    <a:lnTo>
                      <a:pt x="568" y="590"/>
                    </a:lnTo>
                    <a:lnTo>
                      <a:pt x="558" y="620"/>
                    </a:lnTo>
                    <a:lnTo>
                      <a:pt x="554" y="642"/>
                    </a:lnTo>
                    <a:lnTo>
                      <a:pt x="552" y="658"/>
                    </a:lnTo>
                    <a:lnTo>
                      <a:pt x="552" y="682"/>
                    </a:lnTo>
                    <a:lnTo>
                      <a:pt x="556" y="692"/>
                    </a:lnTo>
                    <a:lnTo>
                      <a:pt x="562" y="702"/>
                    </a:lnTo>
                    <a:lnTo>
                      <a:pt x="576" y="712"/>
                    </a:lnTo>
                    <a:lnTo>
                      <a:pt x="592" y="718"/>
                    </a:lnTo>
                    <a:lnTo>
                      <a:pt x="608" y="716"/>
                    </a:lnTo>
                    <a:lnTo>
                      <a:pt x="628" y="714"/>
                    </a:lnTo>
                    <a:lnTo>
                      <a:pt x="646" y="708"/>
                    </a:lnTo>
                    <a:lnTo>
                      <a:pt x="666" y="702"/>
                    </a:lnTo>
                    <a:lnTo>
                      <a:pt x="688" y="694"/>
                    </a:lnTo>
                    <a:lnTo>
                      <a:pt x="718" y="684"/>
                    </a:lnTo>
                    <a:lnTo>
                      <a:pt x="744" y="680"/>
                    </a:lnTo>
                    <a:lnTo>
                      <a:pt x="764" y="682"/>
                    </a:lnTo>
                    <a:lnTo>
                      <a:pt x="780" y="686"/>
                    </a:lnTo>
                    <a:lnTo>
                      <a:pt x="790" y="690"/>
                    </a:lnTo>
                    <a:lnTo>
                      <a:pt x="800" y="694"/>
                    </a:lnTo>
                    <a:lnTo>
                      <a:pt x="806" y="702"/>
                    </a:lnTo>
                    <a:lnTo>
                      <a:pt x="812" y="716"/>
                    </a:lnTo>
                    <a:lnTo>
                      <a:pt x="816" y="734"/>
                    </a:lnTo>
                    <a:lnTo>
                      <a:pt x="816" y="744"/>
                    </a:lnTo>
                    <a:lnTo>
                      <a:pt x="812" y="758"/>
                    </a:lnTo>
                    <a:lnTo>
                      <a:pt x="802" y="794"/>
                    </a:lnTo>
                    <a:lnTo>
                      <a:pt x="790" y="824"/>
                    </a:lnTo>
                    <a:lnTo>
                      <a:pt x="784" y="844"/>
                    </a:lnTo>
                    <a:lnTo>
                      <a:pt x="778" y="860"/>
                    </a:lnTo>
                    <a:lnTo>
                      <a:pt x="776" y="884"/>
                    </a:lnTo>
                    <a:lnTo>
                      <a:pt x="778" y="898"/>
                    </a:lnTo>
                    <a:lnTo>
                      <a:pt x="778" y="904"/>
                    </a:lnTo>
                    <a:lnTo>
                      <a:pt x="782" y="910"/>
                    </a:lnTo>
                    <a:lnTo>
                      <a:pt x="784" y="918"/>
                    </a:lnTo>
                    <a:lnTo>
                      <a:pt x="788" y="926"/>
                    </a:lnTo>
                    <a:lnTo>
                      <a:pt x="796" y="930"/>
                    </a:lnTo>
                    <a:lnTo>
                      <a:pt x="804" y="936"/>
                    </a:lnTo>
                    <a:lnTo>
                      <a:pt x="812" y="940"/>
                    </a:lnTo>
                    <a:lnTo>
                      <a:pt x="822" y="942"/>
                    </a:lnTo>
                    <a:lnTo>
                      <a:pt x="828" y="944"/>
                    </a:lnTo>
                    <a:lnTo>
                      <a:pt x="840" y="944"/>
                    </a:lnTo>
                    <a:lnTo>
                      <a:pt x="858" y="942"/>
                    </a:lnTo>
                    <a:lnTo>
                      <a:pt x="884" y="936"/>
                    </a:lnTo>
                    <a:lnTo>
                      <a:pt x="914" y="924"/>
                    </a:lnTo>
                    <a:lnTo>
                      <a:pt x="940" y="914"/>
                    </a:lnTo>
                    <a:lnTo>
                      <a:pt x="956" y="910"/>
                    </a:lnTo>
                    <a:lnTo>
                      <a:pt x="974" y="908"/>
                    </a:lnTo>
                    <a:lnTo>
                      <a:pt x="994" y="910"/>
                    </a:lnTo>
                    <a:lnTo>
                      <a:pt x="1004" y="910"/>
                    </a:lnTo>
                    <a:lnTo>
                      <a:pt x="1010" y="912"/>
                    </a:lnTo>
                    <a:lnTo>
                      <a:pt x="1012" y="914"/>
                    </a:lnTo>
                    <a:lnTo>
                      <a:pt x="1008" y="912"/>
                    </a:lnTo>
                    <a:lnTo>
                      <a:pt x="1018" y="916"/>
                    </a:lnTo>
                    <a:lnTo>
                      <a:pt x="1026" y="920"/>
                    </a:lnTo>
                    <a:lnTo>
                      <a:pt x="1034" y="932"/>
                    </a:lnTo>
                    <a:lnTo>
                      <a:pt x="1038" y="940"/>
                    </a:lnTo>
                    <a:lnTo>
                      <a:pt x="1040" y="950"/>
                    </a:lnTo>
                    <a:lnTo>
                      <a:pt x="1040" y="964"/>
                    </a:lnTo>
                    <a:lnTo>
                      <a:pt x="1038" y="990"/>
                    </a:lnTo>
                    <a:lnTo>
                      <a:pt x="1032" y="1010"/>
                    </a:lnTo>
                    <a:lnTo>
                      <a:pt x="1024" y="1040"/>
                    </a:lnTo>
                    <a:lnTo>
                      <a:pt x="1012" y="1074"/>
                    </a:lnTo>
                    <a:lnTo>
                      <a:pt x="1008" y="1102"/>
                    </a:lnTo>
                    <a:lnTo>
                      <a:pt x="1006" y="1128"/>
                    </a:lnTo>
                    <a:lnTo>
                      <a:pt x="1010" y="1140"/>
                    </a:lnTo>
                    <a:lnTo>
                      <a:pt x="1018" y="1154"/>
                    </a:lnTo>
                    <a:lnTo>
                      <a:pt x="1036" y="1164"/>
                    </a:lnTo>
                    <a:lnTo>
                      <a:pt x="1052" y="1168"/>
                    </a:lnTo>
                    <a:lnTo>
                      <a:pt x="1058" y="1168"/>
                    </a:lnTo>
                    <a:lnTo>
                      <a:pt x="1082" y="1166"/>
                    </a:lnTo>
                    <a:lnTo>
                      <a:pt x="1108" y="1162"/>
                    </a:lnTo>
                    <a:lnTo>
                      <a:pt x="1128" y="1156"/>
                    </a:lnTo>
                    <a:lnTo>
                      <a:pt x="1150" y="1148"/>
                    </a:lnTo>
                    <a:lnTo>
                      <a:pt x="1174" y="1140"/>
                    </a:lnTo>
                    <a:lnTo>
                      <a:pt x="1198" y="1134"/>
                    </a:lnTo>
                    <a:lnTo>
                      <a:pt x="1222" y="1136"/>
                    </a:lnTo>
                    <a:lnTo>
                      <a:pt x="1232" y="1140"/>
                    </a:lnTo>
                    <a:lnTo>
                      <a:pt x="1242" y="1142"/>
                    </a:lnTo>
                    <a:lnTo>
                      <a:pt x="1250" y="1148"/>
                    </a:lnTo>
                    <a:lnTo>
                      <a:pt x="1258" y="1158"/>
                    </a:lnTo>
                    <a:lnTo>
                      <a:pt x="1264" y="1170"/>
                    </a:lnTo>
                    <a:lnTo>
                      <a:pt x="1268" y="1182"/>
                    </a:lnTo>
                    <a:lnTo>
                      <a:pt x="1268" y="1198"/>
                    </a:lnTo>
                    <a:lnTo>
                      <a:pt x="1268" y="1204"/>
                    </a:lnTo>
                    <a:lnTo>
                      <a:pt x="1262" y="1224"/>
                    </a:lnTo>
                    <a:lnTo>
                      <a:pt x="1258" y="1242"/>
                    </a:lnTo>
                    <a:lnTo>
                      <a:pt x="1250" y="1270"/>
                    </a:lnTo>
                    <a:lnTo>
                      <a:pt x="1242" y="1294"/>
                    </a:lnTo>
                    <a:lnTo>
                      <a:pt x="1236" y="1320"/>
                    </a:lnTo>
                    <a:lnTo>
                      <a:pt x="1234" y="1344"/>
                    </a:lnTo>
                    <a:lnTo>
                      <a:pt x="1236" y="1358"/>
                    </a:lnTo>
                    <a:lnTo>
                      <a:pt x="1238" y="1372"/>
                    </a:lnTo>
                    <a:lnTo>
                      <a:pt x="1246" y="1386"/>
                    </a:lnTo>
                    <a:lnTo>
                      <a:pt x="1258" y="1394"/>
                    </a:lnTo>
                    <a:lnTo>
                      <a:pt x="1272" y="1400"/>
                    </a:lnTo>
                    <a:lnTo>
                      <a:pt x="1284" y="1402"/>
                    </a:lnTo>
                    <a:lnTo>
                      <a:pt x="1310" y="1396"/>
                    </a:lnTo>
                    <a:lnTo>
                      <a:pt x="1334" y="1388"/>
                    </a:lnTo>
                    <a:lnTo>
                      <a:pt x="1354" y="1382"/>
                    </a:lnTo>
                    <a:lnTo>
                      <a:pt x="1370" y="1372"/>
                    </a:lnTo>
                    <a:lnTo>
                      <a:pt x="1386" y="1368"/>
                    </a:lnTo>
                    <a:lnTo>
                      <a:pt x="1406" y="1362"/>
                    </a:lnTo>
                    <a:lnTo>
                      <a:pt x="1426" y="1360"/>
                    </a:lnTo>
                    <a:lnTo>
                      <a:pt x="1440" y="1360"/>
                    </a:lnTo>
                    <a:lnTo>
                      <a:pt x="1464" y="1368"/>
                    </a:lnTo>
                    <a:lnTo>
                      <a:pt x="1486" y="1380"/>
                    </a:lnTo>
                    <a:lnTo>
                      <a:pt x="1494" y="1396"/>
                    </a:lnTo>
                    <a:lnTo>
                      <a:pt x="1498" y="1402"/>
                    </a:lnTo>
                    <a:lnTo>
                      <a:pt x="1496" y="1418"/>
                    </a:lnTo>
                    <a:lnTo>
                      <a:pt x="1494" y="1434"/>
                    </a:lnTo>
                    <a:lnTo>
                      <a:pt x="1488" y="1462"/>
                    </a:lnTo>
                    <a:lnTo>
                      <a:pt x="1482" y="1482"/>
                    </a:lnTo>
                    <a:lnTo>
                      <a:pt x="1478" y="1492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3420" y="2622"/>
                <a:ext cx="1492" cy="1498"/>
              </a:xfrm>
              <a:custGeom>
                <a:rect b="b" l="l" r="r" t="t"/>
                <a:pathLst>
                  <a:path extrusionOk="0" h="1498" w="1492">
                    <a:moveTo>
                      <a:pt x="22" y="0"/>
                    </a:moveTo>
                    <a:lnTo>
                      <a:pt x="12" y="24"/>
                    </a:lnTo>
                    <a:lnTo>
                      <a:pt x="2" y="56"/>
                    </a:lnTo>
                    <a:lnTo>
                      <a:pt x="0" y="72"/>
                    </a:lnTo>
                    <a:lnTo>
                      <a:pt x="0" y="92"/>
                    </a:lnTo>
                    <a:lnTo>
                      <a:pt x="6" y="108"/>
                    </a:lnTo>
                    <a:lnTo>
                      <a:pt x="18" y="120"/>
                    </a:lnTo>
                    <a:lnTo>
                      <a:pt x="30" y="128"/>
                    </a:lnTo>
                    <a:lnTo>
                      <a:pt x="48" y="132"/>
                    </a:lnTo>
                    <a:lnTo>
                      <a:pt x="68" y="132"/>
                    </a:lnTo>
                    <a:lnTo>
                      <a:pt x="88" y="130"/>
                    </a:lnTo>
                    <a:lnTo>
                      <a:pt x="112" y="120"/>
                    </a:lnTo>
                    <a:lnTo>
                      <a:pt x="142" y="110"/>
                    </a:lnTo>
                    <a:lnTo>
                      <a:pt x="166" y="102"/>
                    </a:lnTo>
                    <a:lnTo>
                      <a:pt x="194" y="96"/>
                    </a:lnTo>
                    <a:lnTo>
                      <a:pt x="214" y="96"/>
                    </a:lnTo>
                    <a:lnTo>
                      <a:pt x="234" y="100"/>
                    </a:lnTo>
                    <a:lnTo>
                      <a:pt x="250" y="112"/>
                    </a:lnTo>
                    <a:lnTo>
                      <a:pt x="256" y="120"/>
                    </a:lnTo>
                    <a:lnTo>
                      <a:pt x="262" y="130"/>
                    </a:lnTo>
                    <a:lnTo>
                      <a:pt x="266" y="156"/>
                    </a:lnTo>
                    <a:lnTo>
                      <a:pt x="266" y="152"/>
                    </a:lnTo>
                    <a:lnTo>
                      <a:pt x="264" y="176"/>
                    </a:lnTo>
                    <a:lnTo>
                      <a:pt x="254" y="206"/>
                    </a:lnTo>
                    <a:lnTo>
                      <a:pt x="248" y="234"/>
                    </a:lnTo>
                    <a:lnTo>
                      <a:pt x="240" y="262"/>
                    </a:lnTo>
                    <a:lnTo>
                      <a:pt x="236" y="284"/>
                    </a:lnTo>
                    <a:lnTo>
                      <a:pt x="234" y="308"/>
                    </a:lnTo>
                    <a:lnTo>
                      <a:pt x="240" y="330"/>
                    </a:lnTo>
                    <a:lnTo>
                      <a:pt x="250" y="348"/>
                    </a:lnTo>
                    <a:lnTo>
                      <a:pt x="262" y="354"/>
                    </a:lnTo>
                    <a:lnTo>
                      <a:pt x="272" y="356"/>
                    </a:lnTo>
                    <a:lnTo>
                      <a:pt x="284" y="356"/>
                    </a:lnTo>
                    <a:lnTo>
                      <a:pt x="296" y="358"/>
                    </a:lnTo>
                    <a:lnTo>
                      <a:pt x="322" y="352"/>
                    </a:lnTo>
                    <a:lnTo>
                      <a:pt x="352" y="342"/>
                    </a:lnTo>
                    <a:lnTo>
                      <a:pt x="372" y="336"/>
                    </a:lnTo>
                    <a:lnTo>
                      <a:pt x="392" y="328"/>
                    </a:lnTo>
                    <a:lnTo>
                      <a:pt x="422" y="322"/>
                    </a:lnTo>
                    <a:lnTo>
                      <a:pt x="446" y="324"/>
                    </a:lnTo>
                    <a:lnTo>
                      <a:pt x="460" y="328"/>
                    </a:lnTo>
                    <a:lnTo>
                      <a:pt x="472" y="334"/>
                    </a:lnTo>
                    <a:lnTo>
                      <a:pt x="482" y="346"/>
                    </a:lnTo>
                    <a:lnTo>
                      <a:pt x="488" y="360"/>
                    </a:lnTo>
                    <a:lnTo>
                      <a:pt x="492" y="376"/>
                    </a:lnTo>
                    <a:lnTo>
                      <a:pt x="488" y="396"/>
                    </a:lnTo>
                    <a:lnTo>
                      <a:pt x="482" y="420"/>
                    </a:lnTo>
                    <a:lnTo>
                      <a:pt x="470" y="452"/>
                    </a:lnTo>
                    <a:lnTo>
                      <a:pt x="460" y="480"/>
                    </a:lnTo>
                    <a:lnTo>
                      <a:pt x="458" y="494"/>
                    </a:lnTo>
                    <a:lnTo>
                      <a:pt x="456" y="508"/>
                    </a:lnTo>
                    <a:lnTo>
                      <a:pt x="456" y="524"/>
                    </a:lnTo>
                    <a:lnTo>
                      <a:pt x="456" y="532"/>
                    </a:lnTo>
                    <a:lnTo>
                      <a:pt x="458" y="548"/>
                    </a:lnTo>
                    <a:lnTo>
                      <a:pt x="462" y="562"/>
                    </a:lnTo>
                    <a:lnTo>
                      <a:pt x="470" y="574"/>
                    </a:lnTo>
                    <a:lnTo>
                      <a:pt x="480" y="580"/>
                    </a:lnTo>
                    <a:lnTo>
                      <a:pt x="496" y="586"/>
                    </a:lnTo>
                    <a:lnTo>
                      <a:pt x="518" y="588"/>
                    </a:lnTo>
                    <a:lnTo>
                      <a:pt x="546" y="580"/>
                    </a:lnTo>
                    <a:lnTo>
                      <a:pt x="590" y="568"/>
                    </a:lnTo>
                    <a:lnTo>
                      <a:pt x="620" y="558"/>
                    </a:lnTo>
                    <a:lnTo>
                      <a:pt x="642" y="554"/>
                    </a:lnTo>
                    <a:lnTo>
                      <a:pt x="658" y="552"/>
                    </a:lnTo>
                    <a:lnTo>
                      <a:pt x="682" y="552"/>
                    </a:lnTo>
                    <a:lnTo>
                      <a:pt x="692" y="556"/>
                    </a:lnTo>
                    <a:lnTo>
                      <a:pt x="702" y="562"/>
                    </a:lnTo>
                    <a:lnTo>
                      <a:pt x="712" y="576"/>
                    </a:lnTo>
                    <a:lnTo>
                      <a:pt x="718" y="592"/>
                    </a:lnTo>
                    <a:lnTo>
                      <a:pt x="716" y="608"/>
                    </a:lnTo>
                    <a:lnTo>
                      <a:pt x="714" y="628"/>
                    </a:lnTo>
                    <a:lnTo>
                      <a:pt x="708" y="646"/>
                    </a:lnTo>
                    <a:lnTo>
                      <a:pt x="702" y="666"/>
                    </a:lnTo>
                    <a:lnTo>
                      <a:pt x="694" y="688"/>
                    </a:lnTo>
                    <a:lnTo>
                      <a:pt x="684" y="718"/>
                    </a:lnTo>
                    <a:lnTo>
                      <a:pt x="680" y="744"/>
                    </a:lnTo>
                    <a:lnTo>
                      <a:pt x="682" y="764"/>
                    </a:lnTo>
                    <a:lnTo>
                      <a:pt x="686" y="780"/>
                    </a:lnTo>
                    <a:lnTo>
                      <a:pt x="690" y="790"/>
                    </a:lnTo>
                    <a:lnTo>
                      <a:pt x="694" y="800"/>
                    </a:lnTo>
                    <a:lnTo>
                      <a:pt x="702" y="806"/>
                    </a:lnTo>
                    <a:lnTo>
                      <a:pt x="716" y="812"/>
                    </a:lnTo>
                    <a:lnTo>
                      <a:pt x="734" y="816"/>
                    </a:lnTo>
                    <a:lnTo>
                      <a:pt x="744" y="816"/>
                    </a:lnTo>
                    <a:lnTo>
                      <a:pt x="758" y="812"/>
                    </a:lnTo>
                    <a:lnTo>
                      <a:pt x="794" y="802"/>
                    </a:lnTo>
                    <a:lnTo>
                      <a:pt x="824" y="790"/>
                    </a:lnTo>
                    <a:lnTo>
                      <a:pt x="844" y="784"/>
                    </a:lnTo>
                    <a:lnTo>
                      <a:pt x="860" y="778"/>
                    </a:lnTo>
                    <a:lnTo>
                      <a:pt x="884" y="776"/>
                    </a:lnTo>
                    <a:lnTo>
                      <a:pt x="898" y="778"/>
                    </a:lnTo>
                    <a:lnTo>
                      <a:pt x="904" y="778"/>
                    </a:lnTo>
                    <a:lnTo>
                      <a:pt x="910" y="782"/>
                    </a:lnTo>
                    <a:lnTo>
                      <a:pt x="918" y="784"/>
                    </a:lnTo>
                    <a:lnTo>
                      <a:pt x="926" y="788"/>
                    </a:lnTo>
                    <a:lnTo>
                      <a:pt x="930" y="796"/>
                    </a:lnTo>
                    <a:lnTo>
                      <a:pt x="936" y="804"/>
                    </a:lnTo>
                    <a:lnTo>
                      <a:pt x="940" y="812"/>
                    </a:lnTo>
                    <a:lnTo>
                      <a:pt x="942" y="822"/>
                    </a:lnTo>
                    <a:lnTo>
                      <a:pt x="944" y="828"/>
                    </a:lnTo>
                    <a:lnTo>
                      <a:pt x="944" y="840"/>
                    </a:lnTo>
                    <a:lnTo>
                      <a:pt x="942" y="858"/>
                    </a:lnTo>
                    <a:lnTo>
                      <a:pt x="936" y="884"/>
                    </a:lnTo>
                    <a:lnTo>
                      <a:pt x="924" y="914"/>
                    </a:lnTo>
                    <a:lnTo>
                      <a:pt x="914" y="940"/>
                    </a:lnTo>
                    <a:lnTo>
                      <a:pt x="910" y="956"/>
                    </a:lnTo>
                    <a:lnTo>
                      <a:pt x="908" y="974"/>
                    </a:lnTo>
                    <a:lnTo>
                      <a:pt x="910" y="994"/>
                    </a:lnTo>
                    <a:lnTo>
                      <a:pt x="910" y="1004"/>
                    </a:lnTo>
                    <a:lnTo>
                      <a:pt x="912" y="1010"/>
                    </a:lnTo>
                    <a:lnTo>
                      <a:pt x="914" y="1012"/>
                    </a:lnTo>
                    <a:lnTo>
                      <a:pt x="912" y="1008"/>
                    </a:lnTo>
                    <a:lnTo>
                      <a:pt x="916" y="1018"/>
                    </a:lnTo>
                    <a:lnTo>
                      <a:pt x="920" y="1026"/>
                    </a:lnTo>
                    <a:lnTo>
                      <a:pt x="932" y="1034"/>
                    </a:lnTo>
                    <a:lnTo>
                      <a:pt x="940" y="1038"/>
                    </a:lnTo>
                    <a:lnTo>
                      <a:pt x="950" y="1040"/>
                    </a:lnTo>
                    <a:lnTo>
                      <a:pt x="964" y="1040"/>
                    </a:lnTo>
                    <a:lnTo>
                      <a:pt x="990" y="1038"/>
                    </a:lnTo>
                    <a:lnTo>
                      <a:pt x="1010" y="1032"/>
                    </a:lnTo>
                    <a:lnTo>
                      <a:pt x="1040" y="1024"/>
                    </a:lnTo>
                    <a:lnTo>
                      <a:pt x="1074" y="1012"/>
                    </a:lnTo>
                    <a:lnTo>
                      <a:pt x="1102" y="1008"/>
                    </a:lnTo>
                    <a:lnTo>
                      <a:pt x="1128" y="1006"/>
                    </a:lnTo>
                    <a:lnTo>
                      <a:pt x="1140" y="1010"/>
                    </a:lnTo>
                    <a:lnTo>
                      <a:pt x="1154" y="1018"/>
                    </a:lnTo>
                    <a:lnTo>
                      <a:pt x="1164" y="1036"/>
                    </a:lnTo>
                    <a:lnTo>
                      <a:pt x="1168" y="1052"/>
                    </a:lnTo>
                    <a:lnTo>
                      <a:pt x="1168" y="1058"/>
                    </a:lnTo>
                    <a:lnTo>
                      <a:pt x="1166" y="1082"/>
                    </a:lnTo>
                    <a:lnTo>
                      <a:pt x="1162" y="1108"/>
                    </a:lnTo>
                    <a:lnTo>
                      <a:pt x="1156" y="1128"/>
                    </a:lnTo>
                    <a:lnTo>
                      <a:pt x="1148" y="1150"/>
                    </a:lnTo>
                    <a:lnTo>
                      <a:pt x="1140" y="1174"/>
                    </a:lnTo>
                    <a:lnTo>
                      <a:pt x="1134" y="1198"/>
                    </a:lnTo>
                    <a:lnTo>
                      <a:pt x="1136" y="1222"/>
                    </a:lnTo>
                    <a:lnTo>
                      <a:pt x="1140" y="1232"/>
                    </a:lnTo>
                    <a:lnTo>
                      <a:pt x="1142" y="1242"/>
                    </a:lnTo>
                    <a:lnTo>
                      <a:pt x="1148" y="1250"/>
                    </a:lnTo>
                    <a:lnTo>
                      <a:pt x="1158" y="1258"/>
                    </a:lnTo>
                    <a:lnTo>
                      <a:pt x="1170" y="1264"/>
                    </a:lnTo>
                    <a:lnTo>
                      <a:pt x="1182" y="1268"/>
                    </a:lnTo>
                    <a:lnTo>
                      <a:pt x="1198" y="1268"/>
                    </a:lnTo>
                    <a:lnTo>
                      <a:pt x="1204" y="1268"/>
                    </a:lnTo>
                    <a:lnTo>
                      <a:pt x="1224" y="1262"/>
                    </a:lnTo>
                    <a:lnTo>
                      <a:pt x="1242" y="1258"/>
                    </a:lnTo>
                    <a:lnTo>
                      <a:pt x="1270" y="1250"/>
                    </a:lnTo>
                    <a:lnTo>
                      <a:pt x="1294" y="1242"/>
                    </a:lnTo>
                    <a:lnTo>
                      <a:pt x="1320" y="1236"/>
                    </a:lnTo>
                    <a:lnTo>
                      <a:pt x="1344" y="1234"/>
                    </a:lnTo>
                    <a:lnTo>
                      <a:pt x="1358" y="1236"/>
                    </a:lnTo>
                    <a:lnTo>
                      <a:pt x="1372" y="1238"/>
                    </a:lnTo>
                    <a:lnTo>
                      <a:pt x="1386" y="1246"/>
                    </a:lnTo>
                    <a:lnTo>
                      <a:pt x="1394" y="1258"/>
                    </a:lnTo>
                    <a:lnTo>
                      <a:pt x="1400" y="1272"/>
                    </a:lnTo>
                    <a:lnTo>
                      <a:pt x="1402" y="1284"/>
                    </a:lnTo>
                    <a:lnTo>
                      <a:pt x="1396" y="1310"/>
                    </a:lnTo>
                    <a:lnTo>
                      <a:pt x="1388" y="1334"/>
                    </a:lnTo>
                    <a:lnTo>
                      <a:pt x="1382" y="1354"/>
                    </a:lnTo>
                    <a:lnTo>
                      <a:pt x="1372" y="1370"/>
                    </a:lnTo>
                    <a:lnTo>
                      <a:pt x="1368" y="1386"/>
                    </a:lnTo>
                    <a:lnTo>
                      <a:pt x="1362" y="1406"/>
                    </a:lnTo>
                    <a:lnTo>
                      <a:pt x="1360" y="1426"/>
                    </a:lnTo>
                    <a:lnTo>
                      <a:pt x="1360" y="1440"/>
                    </a:lnTo>
                    <a:lnTo>
                      <a:pt x="1368" y="1464"/>
                    </a:lnTo>
                    <a:lnTo>
                      <a:pt x="1380" y="1486"/>
                    </a:lnTo>
                    <a:lnTo>
                      <a:pt x="1396" y="1494"/>
                    </a:lnTo>
                    <a:lnTo>
                      <a:pt x="1402" y="1498"/>
                    </a:lnTo>
                    <a:lnTo>
                      <a:pt x="1418" y="1496"/>
                    </a:lnTo>
                    <a:lnTo>
                      <a:pt x="1434" y="1494"/>
                    </a:lnTo>
                    <a:lnTo>
                      <a:pt x="1462" y="1488"/>
                    </a:lnTo>
                    <a:lnTo>
                      <a:pt x="1482" y="1482"/>
                    </a:lnTo>
                    <a:lnTo>
                      <a:pt x="1492" y="1478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2"/>
            <p:cNvGrpSpPr/>
            <p:nvPr/>
          </p:nvGrpSpPr>
          <p:grpSpPr>
            <a:xfrm rot="4739623">
              <a:off x="1970806" y="3047287"/>
              <a:ext cx="435784" cy="436220"/>
              <a:chOff x="3456" y="2016"/>
              <a:chExt cx="1540" cy="1542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3456" y="2016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3468" y="2030"/>
                <a:ext cx="1494" cy="1498"/>
              </a:xfrm>
              <a:custGeom>
                <a:rect b="b" l="l" r="r" t="t"/>
                <a:pathLst>
                  <a:path extrusionOk="0" h="1498" w="1494">
                    <a:moveTo>
                      <a:pt x="24" y="1498"/>
                    </a:moveTo>
                    <a:lnTo>
                      <a:pt x="12" y="1472"/>
                    </a:lnTo>
                    <a:lnTo>
                      <a:pt x="4" y="1440"/>
                    </a:lnTo>
                    <a:lnTo>
                      <a:pt x="0" y="1424"/>
                    </a:lnTo>
                    <a:lnTo>
                      <a:pt x="2" y="1404"/>
                    </a:lnTo>
                    <a:lnTo>
                      <a:pt x="8" y="1388"/>
                    </a:lnTo>
                    <a:lnTo>
                      <a:pt x="20" y="1378"/>
                    </a:lnTo>
                    <a:lnTo>
                      <a:pt x="30" y="1368"/>
                    </a:lnTo>
                    <a:lnTo>
                      <a:pt x="48" y="1364"/>
                    </a:lnTo>
                    <a:lnTo>
                      <a:pt x="68" y="1364"/>
                    </a:lnTo>
                    <a:lnTo>
                      <a:pt x="88" y="1368"/>
                    </a:lnTo>
                    <a:lnTo>
                      <a:pt x="114" y="1376"/>
                    </a:lnTo>
                    <a:lnTo>
                      <a:pt x="142" y="1388"/>
                    </a:lnTo>
                    <a:lnTo>
                      <a:pt x="168" y="1396"/>
                    </a:lnTo>
                    <a:lnTo>
                      <a:pt x="196" y="1402"/>
                    </a:lnTo>
                    <a:lnTo>
                      <a:pt x="214" y="1402"/>
                    </a:lnTo>
                    <a:lnTo>
                      <a:pt x="234" y="1396"/>
                    </a:lnTo>
                    <a:lnTo>
                      <a:pt x="250" y="1386"/>
                    </a:lnTo>
                    <a:lnTo>
                      <a:pt x="258" y="1376"/>
                    </a:lnTo>
                    <a:lnTo>
                      <a:pt x="264" y="1366"/>
                    </a:lnTo>
                    <a:lnTo>
                      <a:pt x="268" y="1340"/>
                    </a:lnTo>
                    <a:lnTo>
                      <a:pt x="266" y="1344"/>
                    </a:lnTo>
                    <a:lnTo>
                      <a:pt x="266" y="1320"/>
                    </a:lnTo>
                    <a:lnTo>
                      <a:pt x="256" y="1290"/>
                    </a:lnTo>
                    <a:lnTo>
                      <a:pt x="248" y="1264"/>
                    </a:lnTo>
                    <a:lnTo>
                      <a:pt x="240" y="1234"/>
                    </a:lnTo>
                    <a:lnTo>
                      <a:pt x="236" y="1214"/>
                    </a:lnTo>
                    <a:lnTo>
                      <a:pt x="236" y="1190"/>
                    </a:lnTo>
                    <a:lnTo>
                      <a:pt x="240" y="1168"/>
                    </a:lnTo>
                    <a:lnTo>
                      <a:pt x="250" y="1148"/>
                    </a:lnTo>
                    <a:lnTo>
                      <a:pt x="264" y="1142"/>
                    </a:lnTo>
                    <a:lnTo>
                      <a:pt x="272" y="1140"/>
                    </a:lnTo>
                    <a:lnTo>
                      <a:pt x="286" y="1140"/>
                    </a:lnTo>
                    <a:lnTo>
                      <a:pt x="298" y="1140"/>
                    </a:lnTo>
                    <a:lnTo>
                      <a:pt x="322" y="1144"/>
                    </a:lnTo>
                    <a:lnTo>
                      <a:pt x="354" y="1154"/>
                    </a:lnTo>
                    <a:lnTo>
                      <a:pt x="372" y="1162"/>
                    </a:lnTo>
                    <a:lnTo>
                      <a:pt x="394" y="1168"/>
                    </a:lnTo>
                    <a:lnTo>
                      <a:pt x="422" y="1174"/>
                    </a:lnTo>
                    <a:lnTo>
                      <a:pt x="446" y="1174"/>
                    </a:lnTo>
                    <a:lnTo>
                      <a:pt x="460" y="1170"/>
                    </a:lnTo>
                    <a:lnTo>
                      <a:pt x="472" y="1162"/>
                    </a:lnTo>
                    <a:lnTo>
                      <a:pt x="484" y="1150"/>
                    </a:lnTo>
                    <a:lnTo>
                      <a:pt x="490" y="1138"/>
                    </a:lnTo>
                    <a:lnTo>
                      <a:pt x="492" y="1120"/>
                    </a:lnTo>
                    <a:lnTo>
                      <a:pt x="490" y="1102"/>
                    </a:lnTo>
                    <a:lnTo>
                      <a:pt x="482" y="1078"/>
                    </a:lnTo>
                    <a:lnTo>
                      <a:pt x="470" y="1044"/>
                    </a:lnTo>
                    <a:lnTo>
                      <a:pt x="462" y="1016"/>
                    </a:lnTo>
                    <a:lnTo>
                      <a:pt x="458" y="1002"/>
                    </a:lnTo>
                    <a:lnTo>
                      <a:pt x="456" y="988"/>
                    </a:lnTo>
                    <a:lnTo>
                      <a:pt x="456" y="972"/>
                    </a:lnTo>
                    <a:lnTo>
                      <a:pt x="456" y="964"/>
                    </a:lnTo>
                    <a:lnTo>
                      <a:pt x="460" y="950"/>
                    </a:lnTo>
                    <a:lnTo>
                      <a:pt x="464" y="934"/>
                    </a:lnTo>
                    <a:lnTo>
                      <a:pt x="472" y="924"/>
                    </a:lnTo>
                    <a:lnTo>
                      <a:pt x="480" y="916"/>
                    </a:lnTo>
                    <a:lnTo>
                      <a:pt x="496" y="912"/>
                    </a:lnTo>
                    <a:lnTo>
                      <a:pt x="518" y="910"/>
                    </a:lnTo>
                    <a:lnTo>
                      <a:pt x="548" y="916"/>
                    </a:lnTo>
                    <a:lnTo>
                      <a:pt x="592" y="928"/>
                    </a:lnTo>
                    <a:lnTo>
                      <a:pt x="620" y="938"/>
                    </a:lnTo>
                    <a:lnTo>
                      <a:pt x="642" y="942"/>
                    </a:lnTo>
                    <a:lnTo>
                      <a:pt x="658" y="944"/>
                    </a:lnTo>
                    <a:lnTo>
                      <a:pt x="682" y="944"/>
                    </a:lnTo>
                    <a:lnTo>
                      <a:pt x="694" y="940"/>
                    </a:lnTo>
                    <a:lnTo>
                      <a:pt x="704" y="934"/>
                    </a:lnTo>
                    <a:lnTo>
                      <a:pt x="714" y="920"/>
                    </a:lnTo>
                    <a:lnTo>
                      <a:pt x="718" y="904"/>
                    </a:lnTo>
                    <a:lnTo>
                      <a:pt x="718" y="888"/>
                    </a:lnTo>
                    <a:lnTo>
                      <a:pt x="714" y="870"/>
                    </a:lnTo>
                    <a:lnTo>
                      <a:pt x="710" y="852"/>
                    </a:lnTo>
                    <a:lnTo>
                      <a:pt x="702" y="830"/>
                    </a:lnTo>
                    <a:lnTo>
                      <a:pt x="694" y="808"/>
                    </a:lnTo>
                    <a:lnTo>
                      <a:pt x="686" y="780"/>
                    </a:lnTo>
                    <a:lnTo>
                      <a:pt x="680" y="752"/>
                    </a:lnTo>
                    <a:lnTo>
                      <a:pt x="682" y="732"/>
                    </a:lnTo>
                    <a:lnTo>
                      <a:pt x="686" y="716"/>
                    </a:lnTo>
                    <a:lnTo>
                      <a:pt x="690" y="708"/>
                    </a:lnTo>
                    <a:lnTo>
                      <a:pt x="696" y="698"/>
                    </a:lnTo>
                    <a:lnTo>
                      <a:pt x="704" y="690"/>
                    </a:lnTo>
                    <a:lnTo>
                      <a:pt x="718" y="684"/>
                    </a:lnTo>
                    <a:lnTo>
                      <a:pt x="734" y="682"/>
                    </a:lnTo>
                    <a:lnTo>
                      <a:pt x="746" y="682"/>
                    </a:lnTo>
                    <a:lnTo>
                      <a:pt x="760" y="684"/>
                    </a:lnTo>
                    <a:lnTo>
                      <a:pt x="794" y="694"/>
                    </a:lnTo>
                    <a:lnTo>
                      <a:pt x="826" y="706"/>
                    </a:lnTo>
                    <a:lnTo>
                      <a:pt x="844" y="714"/>
                    </a:lnTo>
                    <a:lnTo>
                      <a:pt x="862" y="718"/>
                    </a:lnTo>
                    <a:lnTo>
                      <a:pt x="884" y="720"/>
                    </a:lnTo>
                    <a:lnTo>
                      <a:pt x="898" y="720"/>
                    </a:lnTo>
                    <a:lnTo>
                      <a:pt x="904" y="718"/>
                    </a:lnTo>
                    <a:lnTo>
                      <a:pt x="912" y="716"/>
                    </a:lnTo>
                    <a:lnTo>
                      <a:pt x="920" y="712"/>
                    </a:lnTo>
                    <a:lnTo>
                      <a:pt x="926" y="708"/>
                    </a:lnTo>
                    <a:lnTo>
                      <a:pt x="932" y="700"/>
                    </a:lnTo>
                    <a:lnTo>
                      <a:pt x="936" y="694"/>
                    </a:lnTo>
                    <a:lnTo>
                      <a:pt x="940" y="684"/>
                    </a:lnTo>
                    <a:lnTo>
                      <a:pt x="944" y="674"/>
                    </a:lnTo>
                    <a:lnTo>
                      <a:pt x="944" y="668"/>
                    </a:lnTo>
                    <a:lnTo>
                      <a:pt x="946" y="656"/>
                    </a:lnTo>
                    <a:lnTo>
                      <a:pt x="944" y="638"/>
                    </a:lnTo>
                    <a:lnTo>
                      <a:pt x="936" y="612"/>
                    </a:lnTo>
                    <a:lnTo>
                      <a:pt x="924" y="582"/>
                    </a:lnTo>
                    <a:lnTo>
                      <a:pt x="916" y="556"/>
                    </a:lnTo>
                    <a:lnTo>
                      <a:pt x="912" y="540"/>
                    </a:lnTo>
                    <a:lnTo>
                      <a:pt x="908" y="522"/>
                    </a:lnTo>
                    <a:lnTo>
                      <a:pt x="910" y="502"/>
                    </a:lnTo>
                    <a:lnTo>
                      <a:pt x="912" y="492"/>
                    </a:lnTo>
                    <a:lnTo>
                      <a:pt x="914" y="486"/>
                    </a:lnTo>
                    <a:lnTo>
                      <a:pt x="914" y="484"/>
                    </a:lnTo>
                    <a:lnTo>
                      <a:pt x="912" y="488"/>
                    </a:lnTo>
                    <a:lnTo>
                      <a:pt x="916" y="478"/>
                    </a:lnTo>
                    <a:lnTo>
                      <a:pt x="920" y="470"/>
                    </a:lnTo>
                    <a:lnTo>
                      <a:pt x="932" y="464"/>
                    </a:lnTo>
                    <a:lnTo>
                      <a:pt x="942" y="460"/>
                    </a:lnTo>
                    <a:lnTo>
                      <a:pt x="950" y="458"/>
                    </a:lnTo>
                    <a:lnTo>
                      <a:pt x="966" y="456"/>
                    </a:lnTo>
                    <a:lnTo>
                      <a:pt x="990" y="460"/>
                    </a:lnTo>
                    <a:lnTo>
                      <a:pt x="1010" y="464"/>
                    </a:lnTo>
                    <a:lnTo>
                      <a:pt x="1042" y="474"/>
                    </a:lnTo>
                    <a:lnTo>
                      <a:pt x="1076" y="484"/>
                    </a:lnTo>
                    <a:lnTo>
                      <a:pt x="1102" y="488"/>
                    </a:lnTo>
                    <a:lnTo>
                      <a:pt x="1130" y="492"/>
                    </a:lnTo>
                    <a:lnTo>
                      <a:pt x="1142" y="486"/>
                    </a:lnTo>
                    <a:lnTo>
                      <a:pt x="1154" y="480"/>
                    </a:lnTo>
                    <a:lnTo>
                      <a:pt x="1166" y="462"/>
                    </a:lnTo>
                    <a:lnTo>
                      <a:pt x="1168" y="446"/>
                    </a:lnTo>
                    <a:lnTo>
                      <a:pt x="1168" y="440"/>
                    </a:lnTo>
                    <a:lnTo>
                      <a:pt x="1168" y="416"/>
                    </a:lnTo>
                    <a:lnTo>
                      <a:pt x="1164" y="388"/>
                    </a:lnTo>
                    <a:lnTo>
                      <a:pt x="1158" y="368"/>
                    </a:lnTo>
                    <a:lnTo>
                      <a:pt x="1150" y="346"/>
                    </a:lnTo>
                    <a:lnTo>
                      <a:pt x="1140" y="322"/>
                    </a:lnTo>
                    <a:lnTo>
                      <a:pt x="1134" y="298"/>
                    </a:lnTo>
                    <a:lnTo>
                      <a:pt x="1138" y="274"/>
                    </a:lnTo>
                    <a:lnTo>
                      <a:pt x="1140" y="264"/>
                    </a:lnTo>
                    <a:lnTo>
                      <a:pt x="1144" y="256"/>
                    </a:lnTo>
                    <a:lnTo>
                      <a:pt x="1150" y="246"/>
                    </a:lnTo>
                    <a:lnTo>
                      <a:pt x="1160" y="238"/>
                    </a:lnTo>
                    <a:lnTo>
                      <a:pt x="1172" y="234"/>
                    </a:lnTo>
                    <a:lnTo>
                      <a:pt x="1184" y="230"/>
                    </a:lnTo>
                    <a:lnTo>
                      <a:pt x="1198" y="228"/>
                    </a:lnTo>
                    <a:lnTo>
                      <a:pt x="1206" y="228"/>
                    </a:lnTo>
                    <a:lnTo>
                      <a:pt x="1224" y="234"/>
                    </a:lnTo>
                    <a:lnTo>
                      <a:pt x="1244" y="238"/>
                    </a:lnTo>
                    <a:lnTo>
                      <a:pt x="1270" y="248"/>
                    </a:lnTo>
                    <a:lnTo>
                      <a:pt x="1294" y="254"/>
                    </a:lnTo>
                    <a:lnTo>
                      <a:pt x="1320" y="260"/>
                    </a:lnTo>
                    <a:lnTo>
                      <a:pt x="1344" y="262"/>
                    </a:lnTo>
                    <a:lnTo>
                      <a:pt x="1360" y="262"/>
                    </a:lnTo>
                    <a:lnTo>
                      <a:pt x="1374" y="260"/>
                    </a:lnTo>
                    <a:lnTo>
                      <a:pt x="1386" y="252"/>
                    </a:lnTo>
                    <a:lnTo>
                      <a:pt x="1396" y="238"/>
                    </a:lnTo>
                    <a:lnTo>
                      <a:pt x="1400" y="226"/>
                    </a:lnTo>
                    <a:lnTo>
                      <a:pt x="1402" y="212"/>
                    </a:lnTo>
                    <a:lnTo>
                      <a:pt x="1398" y="188"/>
                    </a:lnTo>
                    <a:lnTo>
                      <a:pt x="1390" y="162"/>
                    </a:lnTo>
                    <a:lnTo>
                      <a:pt x="1382" y="144"/>
                    </a:lnTo>
                    <a:lnTo>
                      <a:pt x="1374" y="126"/>
                    </a:lnTo>
                    <a:lnTo>
                      <a:pt x="1368" y="110"/>
                    </a:lnTo>
                    <a:lnTo>
                      <a:pt x="1362" y="90"/>
                    </a:lnTo>
                    <a:lnTo>
                      <a:pt x="1360" y="72"/>
                    </a:lnTo>
                    <a:lnTo>
                      <a:pt x="1362" y="58"/>
                    </a:lnTo>
                    <a:lnTo>
                      <a:pt x="1370" y="32"/>
                    </a:lnTo>
                    <a:lnTo>
                      <a:pt x="1382" y="10"/>
                    </a:lnTo>
                    <a:lnTo>
                      <a:pt x="1396" y="4"/>
                    </a:lnTo>
                    <a:lnTo>
                      <a:pt x="1404" y="0"/>
                    </a:lnTo>
                    <a:lnTo>
                      <a:pt x="1418" y="0"/>
                    </a:lnTo>
                    <a:lnTo>
                      <a:pt x="1434" y="2"/>
                    </a:lnTo>
                    <a:lnTo>
                      <a:pt x="1462" y="10"/>
                    </a:lnTo>
                    <a:lnTo>
                      <a:pt x="1482" y="16"/>
                    </a:lnTo>
                    <a:lnTo>
                      <a:pt x="1494" y="18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3484" y="2050"/>
                <a:ext cx="1498" cy="1494"/>
              </a:xfrm>
              <a:custGeom>
                <a:rect b="b" l="l" r="r" t="t"/>
                <a:pathLst>
                  <a:path extrusionOk="0" h="1494" w="1498">
                    <a:moveTo>
                      <a:pt x="0" y="1470"/>
                    </a:moveTo>
                    <a:lnTo>
                      <a:pt x="26" y="1480"/>
                    </a:lnTo>
                    <a:lnTo>
                      <a:pt x="56" y="1490"/>
                    </a:lnTo>
                    <a:lnTo>
                      <a:pt x="74" y="1494"/>
                    </a:lnTo>
                    <a:lnTo>
                      <a:pt x="94" y="1492"/>
                    </a:lnTo>
                    <a:lnTo>
                      <a:pt x="110" y="1486"/>
                    </a:lnTo>
                    <a:lnTo>
                      <a:pt x="120" y="1474"/>
                    </a:lnTo>
                    <a:lnTo>
                      <a:pt x="130" y="1464"/>
                    </a:lnTo>
                    <a:lnTo>
                      <a:pt x="134" y="1444"/>
                    </a:lnTo>
                    <a:lnTo>
                      <a:pt x="134" y="1426"/>
                    </a:lnTo>
                    <a:lnTo>
                      <a:pt x="130" y="1406"/>
                    </a:lnTo>
                    <a:lnTo>
                      <a:pt x="122" y="1380"/>
                    </a:lnTo>
                    <a:lnTo>
                      <a:pt x="110" y="1352"/>
                    </a:lnTo>
                    <a:lnTo>
                      <a:pt x="102" y="1326"/>
                    </a:lnTo>
                    <a:lnTo>
                      <a:pt x="96" y="1298"/>
                    </a:lnTo>
                    <a:lnTo>
                      <a:pt x="96" y="1280"/>
                    </a:lnTo>
                    <a:lnTo>
                      <a:pt x="100" y="1260"/>
                    </a:lnTo>
                    <a:lnTo>
                      <a:pt x="112" y="1242"/>
                    </a:lnTo>
                    <a:lnTo>
                      <a:pt x="122" y="1236"/>
                    </a:lnTo>
                    <a:lnTo>
                      <a:pt x="132" y="1230"/>
                    </a:lnTo>
                    <a:lnTo>
                      <a:pt x="158" y="1226"/>
                    </a:lnTo>
                    <a:lnTo>
                      <a:pt x="154" y="1228"/>
                    </a:lnTo>
                    <a:lnTo>
                      <a:pt x="178" y="1228"/>
                    </a:lnTo>
                    <a:lnTo>
                      <a:pt x="208" y="1238"/>
                    </a:lnTo>
                    <a:lnTo>
                      <a:pt x="234" y="1244"/>
                    </a:lnTo>
                    <a:lnTo>
                      <a:pt x="262" y="1254"/>
                    </a:lnTo>
                    <a:lnTo>
                      <a:pt x="284" y="1256"/>
                    </a:lnTo>
                    <a:lnTo>
                      <a:pt x="308" y="1258"/>
                    </a:lnTo>
                    <a:lnTo>
                      <a:pt x="330" y="1254"/>
                    </a:lnTo>
                    <a:lnTo>
                      <a:pt x="350" y="1242"/>
                    </a:lnTo>
                    <a:lnTo>
                      <a:pt x="356" y="1230"/>
                    </a:lnTo>
                    <a:lnTo>
                      <a:pt x="356" y="1222"/>
                    </a:lnTo>
                    <a:lnTo>
                      <a:pt x="358" y="1208"/>
                    </a:lnTo>
                    <a:lnTo>
                      <a:pt x="358" y="1196"/>
                    </a:lnTo>
                    <a:lnTo>
                      <a:pt x="354" y="1172"/>
                    </a:lnTo>
                    <a:lnTo>
                      <a:pt x="344" y="1140"/>
                    </a:lnTo>
                    <a:lnTo>
                      <a:pt x="336" y="1120"/>
                    </a:lnTo>
                    <a:lnTo>
                      <a:pt x="330" y="1100"/>
                    </a:lnTo>
                    <a:lnTo>
                      <a:pt x="322" y="1072"/>
                    </a:lnTo>
                    <a:lnTo>
                      <a:pt x="324" y="1048"/>
                    </a:lnTo>
                    <a:lnTo>
                      <a:pt x="328" y="1034"/>
                    </a:lnTo>
                    <a:lnTo>
                      <a:pt x="334" y="1022"/>
                    </a:lnTo>
                    <a:lnTo>
                      <a:pt x="348" y="1010"/>
                    </a:lnTo>
                    <a:lnTo>
                      <a:pt x="360" y="1004"/>
                    </a:lnTo>
                    <a:lnTo>
                      <a:pt x="376" y="1002"/>
                    </a:lnTo>
                    <a:lnTo>
                      <a:pt x="396" y="1004"/>
                    </a:lnTo>
                    <a:lnTo>
                      <a:pt x="420" y="1010"/>
                    </a:lnTo>
                    <a:lnTo>
                      <a:pt x="454" y="1022"/>
                    </a:lnTo>
                    <a:lnTo>
                      <a:pt x="482" y="1032"/>
                    </a:lnTo>
                    <a:lnTo>
                      <a:pt x="496" y="1034"/>
                    </a:lnTo>
                    <a:lnTo>
                      <a:pt x="510" y="1038"/>
                    </a:lnTo>
                    <a:lnTo>
                      <a:pt x="526" y="1038"/>
                    </a:lnTo>
                    <a:lnTo>
                      <a:pt x="532" y="1036"/>
                    </a:lnTo>
                    <a:lnTo>
                      <a:pt x="548" y="1034"/>
                    </a:lnTo>
                    <a:lnTo>
                      <a:pt x="564" y="1030"/>
                    </a:lnTo>
                    <a:lnTo>
                      <a:pt x="574" y="1022"/>
                    </a:lnTo>
                    <a:lnTo>
                      <a:pt x="580" y="1012"/>
                    </a:lnTo>
                    <a:lnTo>
                      <a:pt x="586" y="998"/>
                    </a:lnTo>
                    <a:lnTo>
                      <a:pt x="588" y="976"/>
                    </a:lnTo>
                    <a:lnTo>
                      <a:pt x="582" y="946"/>
                    </a:lnTo>
                    <a:lnTo>
                      <a:pt x="568" y="902"/>
                    </a:lnTo>
                    <a:lnTo>
                      <a:pt x="560" y="872"/>
                    </a:lnTo>
                    <a:lnTo>
                      <a:pt x="556" y="852"/>
                    </a:lnTo>
                    <a:lnTo>
                      <a:pt x="554" y="836"/>
                    </a:lnTo>
                    <a:lnTo>
                      <a:pt x="554" y="810"/>
                    </a:lnTo>
                    <a:lnTo>
                      <a:pt x="558" y="800"/>
                    </a:lnTo>
                    <a:lnTo>
                      <a:pt x="564" y="790"/>
                    </a:lnTo>
                    <a:lnTo>
                      <a:pt x="578" y="780"/>
                    </a:lnTo>
                    <a:lnTo>
                      <a:pt x="594" y="776"/>
                    </a:lnTo>
                    <a:lnTo>
                      <a:pt x="610" y="776"/>
                    </a:lnTo>
                    <a:lnTo>
                      <a:pt x="628" y="778"/>
                    </a:lnTo>
                    <a:lnTo>
                      <a:pt x="646" y="784"/>
                    </a:lnTo>
                    <a:lnTo>
                      <a:pt x="668" y="792"/>
                    </a:lnTo>
                    <a:lnTo>
                      <a:pt x="690" y="800"/>
                    </a:lnTo>
                    <a:lnTo>
                      <a:pt x="718" y="808"/>
                    </a:lnTo>
                    <a:lnTo>
                      <a:pt x="746" y="812"/>
                    </a:lnTo>
                    <a:lnTo>
                      <a:pt x="766" y="812"/>
                    </a:lnTo>
                    <a:lnTo>
                      <a:pt x="782" y="808"/>
                    </a:lnTo>
                    <a:lnTo>
                      <a:pt x="790" y="804"/>
                    </a:lnTo>
                    <a:lnTo>
                      <a:pt x="800" y="798"/>
                    </a:lnTo>
                    <a:lnTo>
                      <a:pt x="808" y="790"/>
                    </a:lnTo>
                    <a:lnTo>
                      <a:pt x="814" y="776"/>
                    </a:lnTo>
                    <a:lnTo>
                      <a:pt x="816" y="760"/>
                    </a:lnTo>
                    <a:lnTo>
                      <a:pt x="816" y="748"/>
                    </a:lnTo>
                    <a:lnTo>
                      <a:pt x="812" y="734"/>
                    </a:lnTo>
                    <a:lnTo>
                      <a:pt x="802" y="698"/>
                    </a:lnTo>
                    <a:lnTo>
                      <a:pt x="790" y="668"/>
                    </a:lnTo>
                    <a:lnTo>
                      <a:pt x="784" y="650"/>
                    </a:lnTo>
                    <a:lnTo>
                      <a:pt x="780" y="632"/>
                    </a:lnTo>
                    <a:lnTo>
                      <a:pt x="776" y="610"/>
                    </a:lnTo>
                    <a:lnTo>
                      <a:pt x="778" y="594"/>
                    </a:lnTo>
                    <a:lnTo>
                      <a:pt x="780" y="590"/>
                    </a:lnTo>
                    <a:lnTo>
                      <a:pt x="782" y="582"/>
                    </a:lnTo>
                    <a:lnTo>
                      <a:pt x="786" y="574"/>
                    </a:lnTo>
                    <a:lnTo>
                      <a:pt x="788" y="568"/>
                    </a:lnTo>
                    <a:lnTo>
                      <a:pt x="798" y="562"/>
                    </a:lnTo>
                    <a:lnTo>
                      <a:pt x="804" y="558"/>
                    </a:lnTo>
                    <a:lnTo>
                      <a:pt x="814" y="552"/>
                    </a:lnTo>
                    <a:lnTo>
                      <a:pt x="824" y="550"/>
                    </a:lnTo>
                    <a:lnTo>
                      <a:pt x="830" y="550"/>
                    </a:lnTo>
                    <a:lnTo>
                      <a:pt x="842" y="548"/>
                    </a:lnTo>
                    <a:lnTo>
                      <a:pt x="858" y="550"/>
                    </a:lnTo>
                    <a:lnTo>
                      <a:pt x="886" y="556"/>
                    </a:lnTo>
                    <a:lnTo>
                      <a:pt x="916" y="570"/>
                    </a:lnTo>
                    <a:lnTo>
                      <a:pt x="940" y="578"/>
                    </a:lnTo>
                    <a:lnTo>
                      <a:pt x="958" y="582"/>
                    </a:lnTo>
                    <a:lnTo>
                      <a:pt x="974" y="586"/>
                    </a:lnTo>
                    <a:lnTo>
                      <a:pt x="996" y="584"/>
                    </a:lnTo>
                    <a:lnTo>
                      <a:pt x="1004" y="582"/>
                    </a:lnTo>
                    <a:lnTo>
                      <a:pt x="1012" y="580"/>
                    </a:lnTo>
                    <a:lnTo>
                      <a:pt x="1014" y="578"/>
                    </a:lnTo>
                    <a:lnTo>
                      <a:pt x="1008" y="580"/>
                    </a:lnTo>
                    <a:lnTo>
                      <a:pt x="1020" y="578"/>
                    </a:lnTo>
                    <a:lnTo>
                      <a:pt x="1028" y="572"/>
                    </a:lnTo>
                    <a:lnTo>
                      <a:pt x="1034" y="562"/>
                    </a:lnTo>
                    <a:lnTo>
                      <a:pt x="1038" y="552"/>
                    </a:lnTo>
                    <a:lnTo>
                      <a:pt x="1040" y="542"/>
                    </a:lnTo>
                    <a:lnTo>
                      <a:pt x="1042" y="528"/>
                    </a:lnTo>
                    <a:lnTo>
                      <a:pt x="1038" y="504"/>
                    </a:lnTo>
                    <a:lnTo>
                      <a:pt x="1032" y="484"/>
                    </a:lnTo>
                    <a:lnTo>
                      <a:pt x="1024" y="452"/>
                    </a:lnTo>
                    <a:lnTo>
                      <a:pt x="1012" y="418"/>
                    </a:lnTo>
                    <a:lnTo>
                      <a:pt x="1008" y="392"/>
                    </a:lnTo>
                    <a:lnTo>
                      <a:pt x="1006" y="364"/>
                    </a:lnTo>
                    <a:lnTo>
                      <a:pt x="1012" y="352"/>
                    </a:lnTo>
                    <a:lnTo>
                      <a:pt x="1018" y="340"/>
                    </a:lnTo>
                    <a:lnTo>
                      <a:pt x="1036" y="328"/>
                    </a:lnTo>
                    <a:lnTo>
                      <a:pt x="1052" y="324"/>
                    </a:lnTo>
                    <a:lnTo>
                      <a:pt x="1058" y="324"/>
                    </a:lnTo>
                    <a:lnTo>
                      <a:pt x="1082" y="326"/>
                    </a:lnTo>
                    <a:lnTo>
                      <a:pt x="1110" y="330"/>
                    </a:lnTo>
                    <a:lnTo>
                      <a:pt x="1128" y="336"/>
                    </a:lnTo>
                    <a:lnTo>
                      <a:pt x="1152" y="344"/>
                    </a:lnTo>
                    <a:lnTo>
                      <a:pt x="1176" y="354"/>
                    </a:lnTo>
                    <a:lnTo>
                      <a:pt x="1200" y="358"/>
                    </a:lnTo>
                    <a:lnTo>
                      <a:pt x="1222" y="356"/>
                    </a:lnTo>
                    <a:lnTo>
                      <a:pt x="1234" y="354"/>
                    </a:lnTo>
                    <a:lnTo>
                      <a:pt x="1242" y="350"/>
                    </a:lnTo>
                    <a:lnTo>
                      <a:pt x="1252" y="344"/>
                    </a:lnTo>
                    <a:lnTo>
                      <a:pt x="1260" y="334"/>
                    </a:lnTo>
                    <a:lnTo>
                      <a:pt x="1264" y="322"/>
                    </a:lnTo>
                    <a:lnTo>
                      <a:pt x="1268" y="310"/>
                    </a:lnTo>
                    <a:lnTo>
                      <a:pt x="1268" y="296"/>
                    </a:lnTo>
                    <a:lnTo>
                      <a:pt x="1268" y="288"/>
                    </a:lnTo>
                    <a:lnTo>
                      <a:pt x="1264" y="270"/>
                    </a:lnTo>
                    <a:lnTo>
                      <a:pt x="1260" y="250"/>
                    </a:lnTo>
                    <a:lnTo>
                      <a:pt x="1250" y="224"/>
                    </a:lnTo>
                    <a:lnTo>
                      <a:pt x="1244" y="200"/>
                    </a:lnTo>
                    <a:lnTo>
                      <a:pt x="1238" y="174"/>
                    </a:lnTo>
                    <a:lnTo>
                      <a:pt x="1236" y="148"/>
                    </a:lnTo>
                    <a:lnTo>
                      <a:pt x="1236" y="134"/>
                    </a:lnTo>
                    <a:lnTo>
                      <a:pt x="1238" y="120"/>
                    </a:lnTo>
                    <a:lnTo>
                      <a:pt x="1246" y="108"/>
                    </a:lnTo>
                    <a:lnTo>
                      <a:pt x="1260" y="98"/>
                    </a:lnTo>
                    <a:lnTo>
                      <a:pt x="1272" y="94"/>
                    </a:lnTo>
                    <a:lnTo>
                      <a:pt x="1286" y="92"/>
                    </a:lnTo>
                    <a:lnTo>
                      <a:pt x="1310" y="96"/>
                    </a:lnTo>
                    <a:lnTo>
                      <a:pt x="1336" y="104"/>
                    </a:lnTo>
                    <a:lnTo>
                      <a:pt x="1354" y="112"/>
                    </a:lnTo>
                    <a:lnTo>
                      <a:pt x="1370" y="120"/>
                    </a:lnTo>
                    <a:lnTo>
                      <a:pt x="1388" y="126"/>
                    </a:lnTo>
                    <a:lnTo>
                      <a:pt x="1408" y="132"/>
                    </a:lnTo>
                    <a:lnTo>
                      <a:pt x="1426" y="134"/>
                    </a:lnTo>
                    <a:lnTo>
                      <a:pt x="1440" y="132"/>
                    </a:lnTo>
                    <a:lnTo>
                      <a:pt x="1466" y="124"/>
                    </a:lnTo>
                    <a:lnTo>
                      <a:pt x="1488" y="112"/>
                    </a:lnTo>
                    <a:lnTo>
                      <a:pt x="1494" y="98"/>
                    </a:lnTo>
                    <a:lnTo>
                      <a:pt x="1498" y="90"/>
                    </a:lnTo>
                    <a:lnTo>
                      <a:pt x="1498" y="76"/>
                    </a:lnTo>
                    <a:lnTo>
                      <a:pt x="1496" y="60"/>
                    </a:lnTo>
                    <a:lnTo>
                      <a:pt x="1488" y="30"/>
                    </a:lnTo>
                    <a:lnTo>
                      <a:pt x="1482" y="10"/>
                    </a:lnTo>
                    <a:lnTo>
                      <a:pt x="147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41" name="Google Shape;14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6" y="3426968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26584" y="3460636"/>
              <a:ext cx="708915" cy="5801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" name="Google Shape;143;p2"/>
            <p:cNvGrpSpPr/>
            <p:nvPr/>
          </p:nvGrpSpPr>
          <p:grpSpPr>
            <a:xfrm flipH="1">
              <a:off x="1413413" y="3379775"/>
              <a:ext cx="61912" cy="653888"/>
              <a:chOff x="5280" y="2016"/>
              <a:chExt cx="200" cy="2110"/>
            </a:xfrm>
          </p:grpSpPr>
          <p:sp>
            <p:nvSpPr>
              <p:cNvPr id="144" name="Google Shape;144;p2"/>
              <p:cNvSpPr/>
              <p:nvPr/>
            </p:nvSpPr>
            <p:spPr>
              <a:xfrm>
                <a:off x="5280" y="2016"/>
                <a:ext cx="200" cy="2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5292" y="2028"/>
                <a:ext cx="174" cy="2086"/>
              </a:xfrm>
              <a:custGeom>
                <a:rect b="b" l="l" r="r" t="t"/>
                <a:pathLst>
                  <a:path extrusionOk="0" h="2086" w="174">
                    <a:moveTo>
                      <a:pt x="92" y="2086"/>
                    </a:moveTo>
                    <a:lnTo>
                      <a:pt x="66" y="2076"/>
                    </a:lnTo>
                    <a:lnTo>
                      <a:pt x="38" y="2060"/>
                    </a:lnTo>
                    <a:lnTo>
                      <a:pt x="24" y="2050"/>
                    </a:lnTo>
                    <a:lnTo>
                      <a:pt x="10" y="2036"/>
                    </a:lnTo>
                    <a:lnTo>
                      <a:pt x="4" y="2020"/>
                    </a:lnTo>
                    <a:lnTo>
                      <a:pt x="4" y="2004"/>
                    </a:lnTo>
                    <a:lnTo>
                      <a:pt x="6" y="1990"/>
                    </a:lnTo>
                    <a:lnTo>
                      <a:pt x="16" y="1974"/>
                    </a:lnTo>
                    <a:lnTo>
                      <a:pt x="30" y="1960"/>
                    </a:lnTo>
                    <a:lnTo>
                      <a:pt x="46" y="1948"/>
                    </a:lnTo>
                    <a:lnTo>
                      <a:pt x="70" y="1936"/>
                    </a:lnTo>
                    <a:lnTo>
                      <a:pt x="98" y="1924"/>
                    </a:lnTo>
                    <a:lnTo>
                      <a:pt x="122" y="1912"/>
                    </a:lnTo>
                    <a:lnTo>
                      <a:pt x="146" y="1896"/>
                    </a:lnTo>
                    <a:lnTo>
                      <a:pt x="158" y="1882"/>
                    </a:lnTo>
                    <a:lnTo>
                      <a:pt x="170" y="1866"/>
                    </a:lnTo>
                    <a:lnTo>
                      <a:pt x="174" y="1846"/>
                    </a:lnTo>
                    <a:lnTo>
                      <a:pt x="172" y="1834"/>
                    </a:lnTo>
                    <a:lnTo>
                      <a:pt x="168" y="1824"/>
                    </a:lnTo>
                    <a:lnTo>
                      <a:pt x="154" y="1802"/>
                    </a:lnTo>
                    <a:lnTo>
                      <a:pt x="156" y="1806"/>
                    </a:lnTo>
                    <a:lnTo>
                      <a:pt x="138" y="1790"/>
                    </a:lnTo>
                    <a:lnTo>
                      <a:pt x="110" y="1774"/>
                    </a:lnTo>
                    <a:lnTo>
                      <a:pt x="86" y="1760"/>
                    </a:lnTo>
                    <a:lnTo>
                      <a:pt x="60" y="1746"/>
                    </a:lnTo>
                    <a:lnTo>
                      <a:pt x="42" y="1734"/>
                    </a:lnTo>
                    <a:lnTo>
                      <a:pt x="24" y="1718"/>
                    </a:lnTo>
                    <a:lnTo>
                      <a:pt x="12" y="1698"/>
                    </a:lnTo>
                    <a:lnTo>
                      <a:pt x="6" y="1678"/>
                    </a:lnTo>
                    <a:lnTo>
                      <a:pt x="10" y="1664"/>
                    </a:lnTo>
                    <a:lnTo>
                      <a:pt x="16" y="1658"/>
                    </a:lnTo>
                    <a:lnTo>
                      <a:pt x="24" y="1648"/>
                    </a:lnTo>
                    <a:lnTo>
                      <a:pt x="32" y="1638"/>
                    </a:lnTo>
                    <a:lnTo>
                      <a:pt x="54" y="1624"/>
                    </a:lnTo>
                    <a:lnTo>
                      <a:pt x="82" y="1610"/>
                    </a:lnTo>
                    <a:lnTo>
                      <a:pt x="102" y="1602"/>
                    </a:lnTo>
                    <a:lnTo>
                      <a:pt x="120" y="1592"/>
                    </a:lnTo>
                    <a:lnTo>
                      <a:pt x="146" y="1576"/>
                    </a:lnTo>
                    <a:lnTo>
                      <a:pt x="162" y="1558"/>
                    </a:lnTo>
                    <a:lnTo>
                      <a:pt x="168" y="1544"/>
                    </a:lnTo>
                    <a:lnTo>
                      <a:pt x="172" y="1532"/>
                    </a:lnTo>
                    <a:lnTo>
                      <a:pt x="172" y="1514"/>
                    </a:lnTo>
                    <a:lnTo>
                      <a:pt x="166" y="1502"/>
                    </a:lnTo>
                    <a:lnTo>
                      <a:pt x="158" y="1488"/>
                    </a:lnTo>
                    <a:lnTo>
                      <a:pt x="142" y="1476"/>
                    </a:lnTo>
                    <a:lnTo>
                      <a:pt x="120" y="1464"/>
                    </a:lnTo>
                    <a:lnTo>
                      <a:pt x="88" y="1448"/>
                    </a:lnTo>
                    <a:lnTo>
                      <a:pt x="62" y="1436"/>
                    </a:lnTo>
                    <a:lnTo>
                      <a:pt x="50" y="1428"/>
                    </a:lnTo>
                    <a:lnTo>
                      <a:pt x="38" y="1420"/>
                    </a:lnTo>
                    <a:lnTo>
                      <a:pt x="28" y="1408"/>
                    </a:lnTo>
                    <a:lnTo>
                      <a:pt x="22" y="1402"/>
                    </a:lnTo>
                    <a:lnTo>
                      <a:pt x="12" y="1390"/>
                    </a:lnTo>
                    <a:lnTo>
                      <a:pt x="4" y="1376"/>
                    </a:lnTo>
                    <a:lnTo>
                      <a:pt x="2" y="1362"/>
                    </a:lnTo>
                    <a:lnTo>
                      <a:pt x="4" y="1352"/>
                    </a:lnTo>
                    <a:lnTo>
                      <a:pt x="12" y="1336"/>
                    </a:lnTo>
                    <a:lnTo>
                      <a:pt x="26" y="1320"/>
                    </a:lnTo>
                    <a:lnTo>
                      <a:pt x="52" y="1304"/>
                    </a:lnTo>
                    <a:lnTo>
                      <a:pt x="92" y="1282"/>
                    </a:lnTo>
                    <a:lnTo>
                      <a:pt x="118" y="1268"/>
                    </a:lnTo>
                    <a:lnTo>
                      <a:pt x="136" y="1256"/>
                    </a:lnTo>
                    <a:lnTo>
                      <a:pt x="150" y="1246"/>
                    </a:lnTo>
                    <a:lnTo>
                      <a:pt x="168" y="1228"/>
                    </a:lnTo>
                    <a:lnTo>
                      <a:pt x="172" y="1218"/>
                    </a:lnTo>
                    <a:lnTo>
                      <a:pt x="174" y="1206"/>
                    </a:lnTo>
                    <a:lnTo>
                      <a:pt x="172" y="1190"/>
                    </a:lnTo>
                    <a:lnTo>
                      <a:pt x="164" y="1174"/>
                    </a:lnTo>
                    <a:lnTo>
                      <a:pt x="152" y="1164"/>
                    </a:lnTo>
                    <a:lnTo>
                      <a:pt x="136" y="1152"/>
                    </a:lnTo>
                    <a:lnTo>
                      <a:pt x="120" y="1144"/>
                    </a:lnTo>
                    <a:lnTo>
                      <a:pt x="100" y="1134"/>
                    </a:lnTo>
                    <a:lnTo>
                      <a:pt x="78" y="1124"/>
                    </a:lnTo>
                    <a:lnTo>
                      <a:pt x="52" y="1110"/>
                    </a:lnTo>
                    <a:lnTo>
                      <a:pt x="30" y="1094"/>
                    </a:lnTo>
                    <a:lnTo>
                      <a:pt x="16" y="1078"/>
                    </a:lnTo>
                    <a:lnTo>
                      <a:pt x="8" y="1064"/>
                    </a:lnTo>
                    <a:lnTo>
                      <a:pt x="4" y="1056"/>
                    </a:lnTo>
                    <a:lnTo>
                      <a:pt x="2" y="1044"/>
                    </a:lnTo>
                    <a:lnTo>
                      <a:pt x="2" y="1034"/>
                    </a:lnTo>
                    <a:lnTo>
                      <a:pt x="8" y="1020"/>
                    </a:lnTo>
                    <a:lnTo>
                      <a:pt x="18" y="1006"/>
                    </a:lnTo>
                    <a:lnTo>
                      <a:pt x="24" y="998"/>
                    </a:lnTo>
                    <a:lnTo>
                      <a:pt x="38" y="990"/>
                    </a:lnTo>
                    <a:lnTo>
                      <a:pt x="70" y="972"/>
                    </a:lnTo>
                    <a:lnTo>
                      <a:pt x="100" y="960"/>
                    </a:lnTo>
                    <a:lnTo>
                      <a:pt x="118" y="952"/>
                    </a:lnTo>
                    <a:lnTo>
                      <a:pt x="134" y="942"/>
                    </a:lnTo>
                    <a:lnTo>
                      <a:pt x="152" y="928"/>
                    </a:lnTo>
                    <a:lnTo>
                      <a:pt x="160" y="916"/>
                    </a:lnTo>
                    <a:lnTo>
                      <a:pt x="164" y="912"/>
                    </a:lnTo>
                    <a:lnTo>
                      <a:pt x="166" y="904"/>
                    </a:lnTo>
                    <a:lnTo>
                      <a:pt x="170" y="898"/>
                    </a:lnTo>
                    <a:lnTo>
                      <a:pt x="172" y="890"/>
                    </a:lnTo>
                    <a:lnTo>
                      <a:pt x="170" y="880"/>
                    </a:lnTo>
                    <a:lnTo>
                      <a:pt x="168" y="872"/>
                    </a:lnTo>
                    <a:lnTo>
                      <a:pt x="166" y="862"/>
                    </a:lnTo>
                    <a:lnTo>
                      <a:pt x="160" y="852"/>
                    </a:lnTo>
                    <a:lnTo>
                      <a:pt x="156" y="848"/>
                    </a:lnTo>
                    <a:lnTo>
                      <a:pt x="148" y="838"/>
                    </a:lnTo>
                    <a:lnTo>
                      <a:pt x="136" y="828"/>
                    </a:lnTo>
                    <a:lnTo>
                      <a:pt x="112" y="814"/>
                    </a:lnTo>
                    <a:lnTo>
                      <a:pt x="82" y="802"/>
                    </a:lnTo>
                    <a:lnTo>
                      <a:pt x="58" y="790"/>
                    </a:lnTo>
                    <a:lnTo>
                      <a:pt x="42" y="780"/>
                    </a:lnTo>
                    <a:lnTo>
                      <a:pt x="28" y="770"/>
                    </a:lnTo>
                    <a:lnTo>
                      <a:pt x="14" y="754"/>
                    </a:lnTo>
                    <a:lnTo>
                      <a:pt x="10" y="748"/>
                    </a:lnTo>
                    <a:lnTo>
                      <a:pt x="6" y="742"/>
                    </a:lnTo>
                    <a:lnTo>
                      <a:pt x="6" y="738"/>
                    </a:lnTo>
                    <a:lnTo>
                      <a:pt x="8" y="744"/>
                    </a:lnTo>
                    <a:lnTo>
                      <a:pt x="2" y="734"/>
                    </a:lnTo>
                    <a:lnTo>
                      <a:pt x="0" y="726"/>
                    </a:lnTo>
                    <a:lnTo>
                      <a:pt x="4" y="712"/>
                    </a:lnTo>
                    <a:lnTo>
                      <a:pt x="6" y="702"/>
                    </a:lnTo>
                    <a:lnTo>
                      <a:pt x="12" y="694"/>
                    </a:lnTo>
                    <a:lnTo>
                      <a:pt x="22" y="684"/>
                    </a:lnTo>
                    <a:lnTo>
                      <a:pt x="42" y="668"/>
                    </a:lnTo>
                    <a:lnTo>
                      <a:pt x="60" y="658"/>
                    </a:lnTo>
                    <a:lnTo>
                      <a:pt x="88" y="642"/>
                    </a:lnTo>
                    <a:lnTo>
                      <a:pt x="120" y="626"/>
                    </a:lnTo>
                    <a:lnTo>
                      <a:pt x="142" y="610"/>
                    </a:lnTo>
                    <a:lnTo>
                      <a:pt x="162" y="592"/>
                    </a:lnTo>
                    <a:lnTo>
                      <a:pt x="168" y="580"/>
                    </a:lnTo>
                    <a:lnTo>
                      <a:pt x="172" y="566"/>
                    </a:lnTo>
                    <a:lnTo>
                      <a:pt x="166" y="546"/>
                    </a:lnTo>
                    <a:lnTo>
                      <a:pt x="158" y="532"/>
                    </a:lnTo>
                    <a:lnTo>
                      <a:pt x="154" y="528"/>
                    </a:lnTo>
                    <a:lnTo>
                      <a:pt x="136" y="512"/>
                    </a:lnTo>
                    <a:lnTo>
                      <a:pt x="114" y="496"/>
                    </a:lnTo>
                    <a:lnTo>
                      <a:pt x="96" y="486"/>
                    </a:lnTo>
                    <a:lnTo>
                      <a:pt x="74" y="476"/>
                    </a:lnTo>
                    <a:lnTo>
                      <a:pt x="50" y="464"/>
                    </a:lnTo>
                    <a:lnTo>
                      <a:pt x="30" y="452"/>
                    </a:lnTo>
                    <a:lnTo>
                      <a:pt x="14" y="434"/>
                    </a:lnTo>
                    <a:lnTo>
                      <a:pt x="10" y="424"/>
                    </a:lnTo>
                    <a:lnTo>
                      <a:pt x="6" y="416"/>
                    </a:lnTo>
                    <a:lnTo>
                      <a:pt x="4" y="404"/>
                    </a:lnTo>
                    <a:lnTo>
                      <a:pt x="4" y="392"/>
                    </a:lnTo>
                    <a:lnTo>
                      <a:pt x="10" y="380"/>
                    </a:lnTo>
                    <a:lnTo>
                      <a:pt x="16" y="368"/>
                    </a:lnTo>
                    <a:lnTo>
                      <a:pt x="26" y="358"/>
                    </a:lnTo>
                    <a:lnTo>
                      <a:pt x="30" y="352"/>
                    </a:lnTo>
                    <a:lnTo>
                      <a:pt x="48" y="342"/>
                    </a:lnTo>
                    <a:lnTo>
                      <a:pt x="64" y="332"/>
                    </a:lnTo>
                    <a:lnTo>
                      <a:pt x="90" y="320"/>
                    </a:lnTo>
                    <a:lnTo>
                      <a:pt x="112" y="308"/>
                    </a:lnTo>
                    <a:lnTo>
                      <a:pt x="134" y="294"/>
                    </a:lnTo>
                    <a:lnTo>
                      <a:pt x="152" y="278"/>
                    </a:lnTo>
                    <a:lnTo>
                      <a:pt x="162" y="266"/>
                    </a:lnTo>
                    <a:lnTo>
                      <a:pt x="170" y="256"/>
                    </a:lnTo>
                    <a:lnTo>
                      <a:pt x="174" y="240"/>
                    </a:lnTo>
                    <a:lnTo>
                      <a:pt x="172" y="226"/>
                    </a:lnTo>
                    <a:lnTo>
                      <a:pt x="166" y="212"/>
                    </a:lnTo>
                    <a:lnTo>
                      <a:pt x="158" y="202"/>
                    </a:lnTo>
                    <a:lnTo>
                      <a:pt x="136" y="188"/>
                    </a:lnTo>
                    <a:lnTo>
                      <a:pt x="114" y="176"/>
                    </a:lnTo>
                    <a:lnTo>
                      <a:pt x="96" y="168"/>
                    </a:lnTo>
                    <a:lnTo>
                      <a:pt x="78" y="162"/>
                    </a:lnTo>
                    <a:lnTo>
                      <a:pt x="62" y="154"/>
                    </a:lnTo>
                    <a:lnTo>
                      <a:pt x="44" y="144"/>
                    </a:lnTo>
                    <a:lnTo>
                      <a:pt x="30" y="132"/>
                    </a:lnTo>
                    <a:lnTo>
                      <a:pt x="20" y="122"/>
                    </a:lnTo>
                    <a:lnTo>
                      <a:pt x="8" y="98"/>
                    </a:lnTo>
                    <a:lnTo>
                      <a:pt x="0" y="74"/>
                    </a:lnTo>
                    <a:lnTo>
                      <a:pt x="6" y="58"/>
                    </a:lnTo>
                    <a:lnTo>
                      <a:pt x="8" y="50"/>
                    </a:lnTo>
                    <a:lnTo>
                      <a:pt x="20" y="42"/>
                    </a:lnTo>
                    <a:lnTo>
                      <a:pt x="32" y="30"/>
                    </a:lnTo>
                    <a:lnTo>
                      <a:pt x="58" y="16"/>
                    </a:lnTo>
                    <a:lnTo>
                      <a:pt x="76" y="6"/>
                    </a:lnTo>
                    <a:lnTo>
                      <a:pt x="86" y="0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292" y="2028"/>
                <a:ext cx="174" cy="2084"/>
              </a:xfrm>
              <a:custGeom>
                <a:rect b="b" l="l" r="r" t="t"/>
                <a:pathLst>
                  <a:path extrusionOk="0" h="2084" w="174">
                    <a:moveTo>
                      <a:pt x="82" y="2084"/>
                    </a:moveTo>
                    <a:lnTo>
                      <a:pt x="108" y="2074"/>
                    </a:lnTo>
                    <a:lnTo>
                      <a:pt x="136" y="2058"/>
                    </a:lnTo>
                    <a:lnTo>
                      <a:pt x="150" y="2048"/>
                    </a:lnTo>
                    <a:lnTo>
                      <a:pt x="164" y="2034"/>
                    </a:lnTo>
                    <a:lnTo>
                      <a:pt x="170" y="2018"/>
                    </a:lnTo>
                    <a:lnTo>
                      <a:pt x="170" y="2002"/>
                    </a:lnTo>
                    <a:lnTo>
                      <a:pt x="168" y="1988"/>
                    </a:lnTo>
                    <a:lnTo>
                      <a:pt x="158" y="1972"/>
                    </a:lnTo>
                    <a:lnTo>
                      <a:pt x="144" y="1958"/>
                    </a:lnTo>
                    <a:lnTo>
                      <a:pt x="128" y="1946"/>
                    </a:lnTo>
                    <a:lnTo>
                      <a:pt x="104" y="1934"/>
                    </a:lnTo>
                    <a:lnTo>
                      <a:pt x="76" y="1922"/>
                    </a:lnTo>
                    <a:lnTo>
                      <a:pt x="52" y="1910"/>
                    </a:lnTo>
                    <a:lnTo>
                      <a:pt x="28" y="1894"/>
                    </a:lnTo>
                    <a:lnTo>
                      <a:pt x="16" y="1882"/>
                    </a:lnTo>
                    <a:lnTo>
                      <a:pt x="4" y="1864"/>
                    </a:lnTo>
                    <a:lnTo>
                      <a:pt x="0" y="1844"/>
                    </a:lnTo>
                    <a:lnTo>
                      <a:pt x="2" y="1834"/>
                    </a:lnTo>
                    <a:lnTo>
                      <a:pt x="6" y="1822"/>
                    </a:lnTo>
                    <a:lnTo>
                      <a:pt x="20" y="1800"/>
                    </a:lnTo>
                    <a:lnTo>
                      <a:pt x="18" y="1804"/>
                    </a:lnTo>
                    <a:lnTo>
                      <a:pt x="36" y="1788"/>
                    </a:lnTo>
                    <a:lnTo>
                      <a:pt x="64" y="1774"/>
                    </a:lnTo>
                    <a:lnTo>
                      <a:pt x="88" y="1760"/>
                    </a:lnTo>
                    <a:lnTo>
                      <a:pt x="114" y="1746"/>
                    </a:lnTo>
                    <a:lnTo>
                      <a:pt x="132" y="1732"/>
                    </a:lnTo>
                    <a:lnTo>
                      <a:pt x="150" y="1716"/>
                    </a:lnTo>
                    <a:lnTo>
                      <a:pt x="162" y="1698"/>
                    </a:lnTo>
                    <a:lnTo>
                      <a:pt x="168" y="1676"/>
                    </a:lnTo>
                    <a:lnTo>
                      <a:pt x="164" y="1664"/>
                    </a:lnTo>
                    <a:lnTo>
                      <a:pt x="158" y="1656"/>
                    </a:lnTo>
                    <a:lnTo>
                      <a:pt x="150" y="1646"/>
                    </a:lnTo>
                    <a:lnTo>
                      <a:pt x="142" y="1638"/>
                    </a:lnTo>
                    <a:lnTo>
                      <a:pt x="120" y="1624"/>
                    </a:lnTo>
                    <a:lnTo>
                      <a:pt x="92" y="1608"/>
                    </a:lnTo>
                    <a:lnTo>
                      <a:pt x="72" y="1600"/>
                    </a:lnTo>
                    <a:lnTo>
                      <a:pt x="54" y="1590"/>
                    </a:lnTo>
                    <a:lnTo>
                      <a:pt x="28" y="1574"/>
                    </a:lnTo>
                    <a:lnTo>
                      <a:pt x="12" y="1556"/>
                    </a:lnTo>
                    <a:lnTo>
                      <a:pt x="6" y="1544"/>
                    </a:lnTo>
                    <a:lnTo>
                      <a:pt x="2" y="1530"/>
                    </a:lnTo>
                    <a:lnTo>
                      <a:pt x="2" y="1514"/>
                    </a:lnTo>
                    <a:lnTo>
                      <a:pt x="8" y="1500"/>
                    </a:lnTo>
                    <a:lnTo>
                      <a:pt x="16" y="1486"/>
                    </a:lnTo>
                    <a:lnTo>
                      <a:pt x="32" y="1474"/>
                    </a:lnTo>
                    <a:lnTo>
                      <a:pt x="54" y="1462"/>
                    </a:lnTo>
                    <a:lnTo>
                      <a:pt x="86" y="1448"/>
                    </a:lnTo>
                    <a:lnTo>
                      <a:pt x="112" y="1434"/>
                    </a:lnTo>
                    <a:lnTo>
                      <a:pt x="124" y="1426"/>
                    </a:lnTo>
                    <a:lnTo>
                      <a:pt x="136" y="1418"/>
                    </a:lnTo>
                    <a:lnTo>
                      <a:pt x="146" y="1408"/>
                    </a:lnTo>
                    <a:lnTo>
                      <a:pt x="152" y="1402"/>
                    </a:lnTo>
                    <a:lnTo>
                      <a:pt x="162" y="1388"/>
                    </a:lnTo>
                    <a:lnTo>
                      <a:pt x="170" y="1374"/>
                    </a:lnTo>
                    <a:lnTo>
                      <a:pt x="172" y="1362"/>
                    </a:lnTo>
                    <a:lnTo>
                      <a:pt x="170" y="1350"/>
                    </a:lnTo>
                    <a:lnTo>
                      <a:pt x="162" y="1336"/>
                    </a:lnTo>
                    <a:lnTo>
                      <a:pt x="148" y="1318"/>
                    </a:lnTo>
                    <a:lnTo>
                      <a:pt x="122" y="1302"/>
                    </a:lnTo>
                    <a:lnTo>
                      <a:pt x="82" y="1280"/>
                    </a:lnTo>
                    <a:lnTo>
                      <a:pt x="56" y="1266"/>
                    </a:lnTo>
                    <a:lnTo>
                      <a:pt x="38" y="1254"/>
                    </a:lnTo>
                    <a:lnTo>
                      <a:pt x="24" y="1244"/>
                    </a:lnTo>
                    <a:lnTo>
                      <a:pt x="6" y="1228"/>
                    </a:lnTo>
                    <a:lnTo>
                      <a:pt x="2" y="1216"/>
                    </a:lnTo>
                    <a:lnTo>
                      <a:pt x="0" y="1206"/>
                    </a:lnTo>
                    <a:lnTo>
                      <a:pt x="2" y="1188"/>
                    </a:lnTo>
                    <a:lnTo>
                      <a:pt x="10" y="1174"/>
                    </a:lnTo>
                    <a:lnTo>
                      <a:pt x="22" y="1162"/>
                    </a:lnTo>
                    <a:lnTo>
                      <a:pt x="38" y="1152"/>
                    </a:lnTo>
                    <a:lnTo>
                      <a:pt x="54" y="1142"/>
                    </a:lnTo>
                    <a:lnTo>
                      <a:pt x="74" y="1132"/>
                    </a:lnTo>
                    <a:lnTo>
                      <a:pt x="96" y="1122"/>
                    </a:lnTo>
                    <a:lnTo>
                      <a:pt x="122" y="1108"/>
                    </a:lnTo>
                    <a:lnTo>
                      <a:pt x="144" y="1092"/>
                    </a:lnTo>
                    <a:lnTo>
                      <a:pt x="158" y="1078"/>
                    </a:lnTo>
                    <a:lnTo>
                      <a:pt x="166" y="1064"/>
                    </a:lnTo>
                    <a:lnTo>
                      <a:pt x="170" y="1054"/>
                    </a:lnTo>
                    <a:lnTo>
                      <a:pt x="172" y="1044"/>
                    </a:lnTo>
                    <a:lnTo>
                      <a:pt x="172" y="1032"/>
                    </a:lnTo>
                    <a:lnTo>
                      <a:pt x="166" y="1018"/>
                    </a:lnTo>
                    <a:lnTo>
                      <a:pt x="156" y="1004"/>
                    </a:lnTo>
                    <a:lnTo>
                      <a:pt x="150" y="998"/>
                    </a:lnTo>
                    <a:lnTo>
                      <a:pt x="136" y="990"/>
                    </a:lnTo>
                    <a:lnTo>
                      <a:pt x="104" y="972"/>
                    </a:lnTo>
                    <a:lnTo>
                      <a:pt x="74" y="958"/>
                    </a:lnTo>
                    <a:lnTo>
                      <a:pt x="56" y="950"/>
                    </a:lnTo>
                    <a:lnTo>
                      <a:pt x="40" y="940"/>
                    </a:lnTo>
                    <a:lnTo>
                      <a:pt x="22" y="926"/>
                    </a:lnTo>
                    <a:lnTo>
                      <a:pt x="14" y="916"/>
                    </a:lnTo>
                    <a:lnTo>
                      <a:pt x="10" y="910"/>
                    </a:lnTo>
                    <a:lnTo>
                      <a:pt x="8" y="904"/>
                    </a:lnTo>
                    <a:lnTo>
                      <a:pt x="4" y="896"/>
                    </a:lnTo>
                    <a:lnTo>
                      <a:pt x="2" y="888"/>
                    </a:lnTo>
                    <a:lnTo>
                      <a:pt x="4" y="878"/>
                    </a:lnTo>
                    <a:lnTo>
                      <a:pt x="6" y="870"/>
                    </a:lnTo>
                    <a:lnTo>
                      <a:pt x="8" y="860"/>
                    </a:lnTo>
                    <a:lnTo>
                      <a:pt x="14" y="852"/>
                    </a:lnTo>
                    <a:lnTo>
                      <a:pt x="18" y="846"/>
                    </a:lnTo>
                    <a:lnTo>
                      <a:pt x="26" y="838"/>
                    </a:lnTo>
                    <a:lnTo>
                      <a:pt x="38" y="826"/>
                    </a:lnTo>
                    <a:lnTo>
                      <a:pt x="62" y="812"/>
                    </a:lnTo>
                    <a:lnTo>
                      <a:pt x="92" y="800"/>
                    </a:lnTo>
                    <a:lnTo>
                      <a:pt x="116" y="788"/>
                    </a:lnTo>
                    <a:lnTo>
                      <a:pt x="132" y="780"/>
                    </a:lnTo>
                    <a:lnTo>
                      <a:pt x="146" y="770"/>
                    </a:lnTo>
                    <a:lnTo>
                      <a:pt x="160" y="754"/>
                    </a:lnTo>
                    <a:lnTo>
                      <a:pt x="164" y="746"/>
                    </a:lnTo>
                    <a:lnTo>
                      <a:pt x="168" y="740"/>
                    </a:lnTo>
                    <a:lnTo>
                      <a:pt x="168" y="738"/>
                    </a:lnTo>
                    <a:lnTo>
                      <a:pt x="166" y="742"/>
                    </a:lnTo>
                    <a:lnTo>
                      <a:pt x="172" y="732"/>
                    </a:lnTo>
                    <a:lnTo>
                      <a:pt x="174" y="724"/>
                    </a:lnTo>
                    <a:lnTo>
                      <a:pt x="170" y="710"/>
                    </a:lnTo>
                    <a:lnTo>
                      <a:pt x="168" y="702"/>
                    </a:lnTo>
                    <a:lnTo>
                      <a:pt x="162" y="694"/>
                    </a:lnTo>
                    <a:lnTo>
                      <a:pt x="152" y="682"/>
                    </a:lnTo>
                    <a:lnTo>
                      <a:pt x="132" y="666"/>
                    </a:lnTo>
                    <a:lnTo>
                      <a:pt x="114" y="656"/>
                    </a:lnTo>
                    <a:lnTo>
                      <a:pt x="86" y="640"/>
                    </a:lnTo>
                    <a:lnTo>
                      <a:pt x="54" y="624"/>
                    </a:lnTo>
                    <a:lnTo>
                      <a:pt x="32" y="608"/>
                    </a:lnTo>
                    <a:lnTo>
                      <a:pt x="12" y="590"/>
                    </a:lnTo>
                    <a:lnTo>
                      <a:pt x="6" y="578"/>
                    </a:lnTo>
                    <a:lnTo>
                      <a:pt x="2" y="564"/>
                    </a:lnTo>
                    <a:lnTo>
                      <a:pt x="8" y="544"/>
                    </a:lnTo>
                    <a:lnTo>
                      <a:pt x="16" y="530"/>
                    </a:lnTo>
                    <a:lnTo>
                      <a:pt x="20" y="526"/>
                    </a:lnTo>
                    <a:lnTo>
                      <a:pt x="38" y="510"/>
                    </a:lnTo>
                    <a:lnTo>
                      <a:pt x="60" y="494"/>
                    </a:lnTo>
                    <a:lnTo>
                      <a:pt x="78" y="484"/>
                    </a:lnTo>
                    <a:lnTo>
                      <a:pt x="100" y="474"/>
                    </a:lnTo>
                    <a:lnTo>
                      <a:pt x="124" y="464"/>
                    </a:lnTo>
                    <a:lnTo>
                      <a:pt x="144" y="450"/>
                    </a:lnTo>
                    <a:lnTo>
                      <a:pt x="160" y="432"/>
                    </a:lnTo>
                    <a:lnTo>
                      <a:pt x="164" y="422"/>
                    </a:lnTo>
                    <a:lnTo>
                      <a:pt x="168" y="414"/>
                    </a:lnTo>
                    <a:lnTo>
                      <a:pt x="170" y="404"/>
                    </a:lnTo>
                    <a:lnTo>
                      <a:pt x="170" y="390"/>
                    </a:lnTo>
                    <a:lnTo>
                      <a:pt x="164" y="378"/>
                    </a:lnTo>
                    <a:lnTo>
                      <a:pt x="158" y="368"/>
                    </a:lnTo>
                    <a:lnTo>
                      <a:pt x="148" y="356"/>
                    </a:lnTo>
                    <a:lnTo>
                      <a:pt x="144" y="352"/>
                    </a:lnTo>
                    <a:lnTo>
                      <a:pt x="126" y="342"/>
                    </a:lnTo>
                    <a:lnTo>
                      <a:pt x="110" y="332"/>
                    </a:lnTo>
                    <a:lnTo>
                      <a:pt x="84" y="318"/>
                    </a:lnTo>
                    <a:lnTo>
                      <a:pt x="62" y="306"/>
                    </a:lnTo>
                    <a:lnTo>
                      <a:pt x="40" y="292"/>
                    </a:lnTo>
                    <a:lnTo>
                      <a:pt x="22" y="276"/>
                    </a:lnTo>
                    <a:lnTo>
                      <a:pt x="12" y="266"/>
                    </a:lnTo>
                    <a:lnTo>
                      <a:pt x="4" y="254"/>
                    </a:lnTo>
                    <a:lnTo>
                      <a:pt x="0" y="240"/>
                    </a:lnTo>
                    <a:lnTo>
                      <a:pt x="2" y="224"/>
                    </a:lnTo>
                    <a:lnTo>
                      <a:pt x="8" y="212"/>
                    </a:lnTo>
                    <a:lnTo>
                      <a:pt x="16" y="200"/>
                    </a:lnTo>
                    <a:lnTo>
                      <a:pt x="38" y="186"/>
                    </a:lnTo>
                    <a:lnTo>
                      <a:pt x="60" y="174"/>
                    </a:lnTo>
                    <a:lnTo>
                      <a:pt x="78" y="166"/>
                    </a:lnTo>
                    <a:lnTo>
                      <a:pt x="96" y="160"/>
                    </a:lnTo>
                    <a:lnTo>
                      <a:pt x="112" y="154"/>
                    </a:lnTo>
                    <a:lnTo>
                      <a:pt x="130" y="142"/>
                    </a:lnTo>
                    <a:lnTo>
                      <a:pt x="144" y="132"/>
                    </a:lnTo>
                    <a:lnTo>
                      <a:pt x="154" y="120"/>
                    </a:lnTo>
                    <a:lnTo>
                      <a:pt x="166" y="96"/>
                    </a:lnTo>
                    <a:lnTo>
                      <a:pt x="174" y="72"/>
                    </a:lnTo>
                    <a:lnTo>
                      <a:pt x="168" y="58"/>
                    </a:lnTo>
                    <a:lnTo>
                      <a:pt x="166" y="50"/>
                    </a:lnTo>
                    <a:lnTo>
                      <a:pt x="154" y="40"/>
                    </a:lnTo>
                    <a:lnTo>
                      <a:pt x="142" y="30"/>
                    </a:lnTo>
                    <a:lnTo>
                      <a:pt x="116" y="14"/>
                    </a:lnTo>
                    <a:lnTo>
                      <a:pt x="98" y="4"/>
                    </a:lnTo>
                    <a:lnTo>
                      <a:pt x="8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47" name="Google Shape;14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3588" y="3815837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2"/>
          <p:cNvGrpSpPr/>
          <p:nvPr/>
        </p:nvGrpSpPr>
        <p:grpSpPr>
          <a:xfrm>
            <a:off x="7007335" y="3244504"/>
            <a:ext cx="2704733" cy="1592720"/>
            <a:chOff x="30766" y="2825474"/>
            <a:chExt cx="2704733" cy="1592720"/>
          </a:xfrm>
        </p:grpSpPr>
        <p:grpSp>
          <p:nvGrpSpPr>
            <p:cNvPr id="149" name="Google Shape;149;p2"/>
            <p:cNvGrpSpPr/>
            <p:nvPr/>
          </p:nvGrpSpPr>
          <p:grpSpPr>
            <a:xfrm>
              <a:off x="1033668" y="2825474"/>
              <a:ext cx="917239" cy="635162"/>
              <a:chOff x="5528963" y="895412"/>
              <a:chExt cx="1128910" cy="781738"/>
            </a:xfrm>
          </p:grpSpPr>
          <p:pic>
            <p:nvPicPr>
              <p:cNvPr descr="AccessPoint" id="150" name="Google Shape;150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575880" y="895412"/>
                <a:ext cx="1040240" cy="4539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" name="Google Shape;151;p2"/>
              <p:cNvSpPr/>
              <p:nvPr/>
            </p:nvSpPr>
            <p:spPr>
              <a:xfrm>
                <a:off x="5528963" y="1286431"/>
                <a:ext cx="1128910" cy="390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46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E1200-AP</a:t>
                </a:r>
                <a:endParaRPr/>
              </a:p>
            </p:txBody>
          </p:sp>
        </p:grpSp>
        <p:grpSp>
          <p:nvGrpSpPr>
            <p:cNvPr id="152" name="Google Shape;152;p2"/>
            <p:cNvGrpSpPr/>
            <p:nvPr/>
          </p:nvGrpSpPr>
          <p:grpSpPr>
            <a:xfrm flipH="1" rot="-10044685">
              <a:off x="495974" y="2974336"/>
              <a:ext cx="454505" cy="454505"/>
              <a:chOff x="3408" y="2592"/>
              <a:chExt cx="1540" cy="1542"/>
            </a:xfrm>
          </p:grpSpPr>
          <p:sp>
            <p:nvSpPr>
              <p:cNvPr id="153" name="Google Shape;153;p2"/>
              <p:cNvSpPr/>
              <p:nvPr/>
            </p:nvSpPr>
            <p:spPr>
              <a:xfrm>
                <a:off x="3408" y="2592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3438" y="2606"/>
                <a:ext cx="1498" cy="1492"/>
              </a:xfrm>
              <a:custGeom>
                <a:rect b="b" l="l" r="r" t="t"/>
                <a:pathLst>
                  <a:path extrusionOk="0" h="1492" w="1498">
                    <a:moveTo>
                      <a:pt x="0" y="22"/>
                    </a:moveTo>
                    <a:lnTo>
                      <a:pt x="24" y="12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2" y="0"/>
                    </a:lnTo>
                    <a:lnTo>
                      <a:pt x="108" y="6"/>
                    </a:lnTo>
                    <a:lnTo>
                      <a:pt x="120" y="18"/>
                    </a:lnTo>
                    <a:lnTo>
                      <a:pt x="128" y="30"/>
                    </a:lnTo>
                    <a:lnTo>
                      <a:pt x="132" y="48"/>
                    </a:lnTo>
                    <a:lnTo>
                      <a:pt x="132" y="68"/>
                    </a:lnTo>
                    <a:lnTo>
                      <a:pt x="130" y="88"/>
                    </a:lnTo>
                    <a:lnTo>
                      <a:pt x="120" y="112"/>
                    </a:lnTo>
                    <a:lnTo>
                      <a:pt x="110" y="142"/>
                    </a:lnTo>
                    <a:lnTo>
                      <a:pt x="102" y="166"/>
                    </a:lnTo>
                    <a:lnTo>
                      <a:pt x="96" y="194"/>
                    </a:lnTo>
                    <a:lnTo>
                      <a:pt x="96" y="214"/>
                    </a:lnTo>
                    <a:lnTo>
                      <a:pt x="100" y="234"/>
                    </a:lnTo>
                    <a:lnTo>
                      <a:pt x="112" y="250"/>
                    </a:lnTo>
                    <a:lnTo>
                      <a:pt x="120" y="256"/>
                    </a:lnTo>
                    <a:lnTo>
                      <a:pt x="130" y="262"/>
                    </a:lnTo>
                    <a:lnTo>
                      <a:pt x="156" y="266"/>
                    </a:lnTo>
                    <a:lnTo>
                      <a:pt x="152" y="266"/>
                    </a:lnTo>
                    <a:lnTo>
                      <a:pt x="176" y="264"/>
                    </a:lnTo>
                    <a:lnTo>
                      <a:pt x="206" y="254"/>
                    </a:lnTo>
                    <a:lnTo>
                      <a:pt x="234" y="248"/>
                    </a:lnTo>
                    <a:lnTo>
                      <a:pt x="262" y="240"/>
                    </a:lnTo>
                    <a:lnTo>
                      <a:pt x="284" y="236"/>
                    </a:lnTo>
                    <a:lnTo>
                      <a:pt x="308" y="234"/>
                    </a:lnTo>
                    <a:lnTo>
                      <a:pt x="330" y="240"/>
                    </a:lnTo>
                    <a:lnTo>
                      <a:pt x="348" y="250"/>
                    </a:lnTo>
                    <a:lnTo>
                      <a:pt x="354" y="262"/>
                    </a:lnTo>
                    <a:lnTo>
                      <a:pt x="356" y="272"/>
                    </a:lnTo>
                    <a:lnTo>
                      <a:pt x="356" y="284"/>
                    </a:lnTo>
                    <a:lnTo>
                      <a:pt x="358" y="296"/>
                    </a:lnTo>
                    <a:lnTo>
                      <a:pt x="352" y="322"/>
                    </a:lnTo>
                    <a:lnTo>
                      <a:pt x="342" y="352"/>
                    </a:lnTo>
                    <a:lnTo>
                      <a:pt x="336" y="372"/>
                    </a:lnTo>
                    <a:lnTo>
                      <a:pt x="328" y="392"/>
                    </a:lnTo>
                    <a:lnTo>
                      <a:pt x="322" y="422"/>
                    </a:lnTo>
                    <a:lnTo>
                      <a:pt x="324" y="446"/>
                    </a:lnTo>
                    <a:lnTo>
                      <a:pt x="328" y="460"/>
                    </a:lnTo>
                    <a:lnTo>
                      <a:pt x="334" y="472"/>
                    </a:lnTo>
                    <a:lnTo>
                      <a:pt x="346" y="482"/>
                    </a:lnTo>
                    <a:lnTo>
                      <a:pt x="360" y="488"/>
                    </a:lnTo>
                    <a:lnTo>
                      <a:pt x="376" y="492"/>
                    </a:lnTo>
                    <a:lnTo>
                      <a:pt x="396" y="488"/>
                    </a:lnTo>
                    <a:lnTo>
                      <a:pt x="420" y="482"/>
                    </a:lnTo>
                    <a:lnTo>
                      <a:pt x="452" y="470"/>
                    </a:lnTo>
                    <a:lnTo>
                      <a:pt x="480" y="460"/>
                    </a:lnTo>
                    <a:lnTo>
                      <a:pt x="494" y="458"/>
                    </a:lnTo>
                    <a:lnTo>
                      <a:pt x="508" y="456"/>
                    </a:lnTo>
                    <a:lnTo>
                      <a:pt x="524" y="456"/>
                    </a:lnTo>
                    <a:lnTo>
                      <a:pt x="532" y="456"/>
                    </a:lnTo>
                    <a:lnTo>
                      <a:pt x="548" y="458"/>
                    </a:lnTo>
                    <a:lnTo>
                      <a:pt x="562" y="462"/>
                    </a:lnTo>
                    <a:lnTo>
                      <a:pt x="574" y="470"/>
                    </a:lnTo>
                    <a:lnTo>
                      <a:pt x="580" y="480"/>
                    </a:lnTo>
                    <a:lnTo>
                      <a:pt x="586" y="496"/>
                    </a:lnTo>
                    <a:lnTo>
                      <a:pt x="588" y="518"/>
                    </a:lnTo>
                    <a:lnTo>
                      <a:pt x="580" y="546"/>
                    </a:lnTo>
                    <a:lnTo>
                      <a:pt x="568" y="590"/>
                    </a:lnTo>
                    <a:lnTo>
                      <a:pt x="558" y="620"/>
                    </a:lnTo>
                    <a:lnTo>
                      <a:pt x="554" y="642"/>
                    </a:lnTo>
                    <a:lnTo>
                      <a:pt x="552" y="658"/>
                    </a:lnTo>
                    <a:lnTo>
                      <a:pt x="552" y="682"/>
                    </a:lnTo>
                    <a:lnTo>
                      <a:pt x="556" y="692"/>
                    </a:lnTo>
                    <a:lnTo>
                      <a:pt x="562" y="702"/>
                    </a:lnTo>
                    <a:lnTo>
                      <a:pt x="576" y="712"/>
                    </a:lnTo>
                    <a:lnTo>
                      <a:pt x="592" y="718"/>
                    </a:lnTo>
                    <a:lnTo>
                      <a:pt x="608" y="716"/>
                    </a:lnTo>
                    <a:lnTo>
                      <a:pt x="628" y="714"/>
                    </a:lnTo>
                    <a:lnTo>
                      <a:pt x="646" y="708"/>
                    </a:lnTo>
                    <a:lnTo>
                      <a:pt x="666" y="702"/>
                    </a:lnTo>
                    <a:lnTo>
                      <a:pt x="688" y="694"/>
                    </a:lnTo>
                    <a:lnTo>
                      <a:pt x="718" y="684"/>
                    </a:lnTo>
                    <a:lnTo>
                      <a:pt x="744" y="680"/>
                    </a:lnTo>
                    <a:lnTo>
                      <a:pt x="764" y="682"/>
                    </a:lnTo>
                    <a:lnTo>
                      <a:pt x="780" y="686"/>
                    </a:lnTo>
                    <a:lnTo>
                      <a:pt x="790" y="690"/>
                    </a:lnTo>
                    <a:lnTo>
                      <a:pt x="800" y="694"/>
                    </a:lnTo>
                    <a:lnTo>
                      <a:pt x="806" y="702"/>
                    </a:lnTo>
                    <a:lnTo>
                      <a:pt x="812" y="716"/>
                    </a:lnTo>
                    <a:lnTo>
                      <a:pt x="816" y="734"/>
                    </a:lnTo>
                    <a:lnTo>
                      <a:pt x="816" y="744"/>
                    </a:lnTo>
                    <a:lnTo>
                      <a:pt x="812" y="758"/>
                    </a:lnTo>
                    <a:lnTo>
                      <a:pt x="802" y="794"/>
                    </a:lnTo>
                    <a:lnTo>
                      <a:pt x="790" y="824"/>
                    </a:lnTo>
                    <a:lnTo>
                      <a:pt x="784" y="844"/>
                    </a:lnTo>
                    <a:lnTo>
                      <a:pt x="778" y="860"/>
                    </a:lnTo>
                    <a:lnTo>
                      <a:pt x="776" y="884"/>
                    </a:lnTo>
                    <a:lnTo>
                      <a:pt x="778" y="898"/>
                    </a:lnTo>
                    <a:lnTo>
                      <a:pt x="778" y="904"/>
                    </a:lnTo>
                    <a:lnTo>
                      <a:pt x="782" y="910"/>
                    </a:lnTo>
                    <a:lnTo>
                      <a:pt x="784" y="918"/>
                    </a:lnTo>
                    <a:lnTo>
                      <a:pt x="788" y="926"/>
                    </a:lnTo>
                    <a:lnTo>
                      <a:pt x="796" y="930"/>
                    </a:lnTo>
                    <a:lnTo>
                      <a:pt x="804" y="936"/>
                    </a:lnTo>
                    <a:lnTo>
                      <a:pt x="812" y="940"/>
                    </a:lnTo>
                    <a:lnTo>
                      <a:pt x="822" y="942"/>
                    </a:lnTo>
                    <a:lnTo>
                      <a:pt x="828" y="944"/>
                    </a:lnTo>
                    <a:lnTo>
                      <a:pt x="840" y="944"/>
                    </a:lnTo>
                    <a:lnTo>
                      <a:pt x="858" y="942"/>
                    </a:lnTo>
                    <a:lnTo>
                      <a:pt x="884" y="936"/>
                    </a:lnTo>
                    <a:lnTo>
                      <a:pt x="914" y="924"/>
                    </a:lnTo>
                    <a:lnTo>
                      <a:pt x="940" y="914"/>
                    </a:lnTo>
                    <a:lnTo>
                      <a:pt x="956" y="910"/>
                    </a:lnTo>
                    <a:lnTo>
                      <a:pt x="974" y="908"/>
                    </a:lnTo>
                    <a:lnTo>
                      <a:pt x="994" y="910"/>
                    </a:lnTo>
                    <a:lnTo>
                      <a:pt x="1004" y="910"/>
                    </a:lnTo>
                    <a:lnTo>
                      <a:pt x="1010" y="912"/>
                    </a:lnTo>
                    <a:lnTo>
                      <a:pt x="1012" y="914"/>
                    </a:lnTo>
                    <a:lnTo>
                      <a:pt x="1008" y="912"/>
                    </a:lnTo>
                    <a:lnTo>
                      <a:pt x="1018" y="916"/>
                    </a:lnTo>
                    <a:lnTo>
                      <a:pt x="1026" y="920"/>
                    </a:lnTo>
                    <a:lnTo>
                      <a:pt x="1034" y="932"/>
                    </a:lnTo>
                    <a:lnTo>
                      <a:pt x="1038" y="940"/>
                    </a:lnTo>
                    <a:lnTo>
                      <a:pt x="1040" y="950"/>
                    </a:lnTo>
                    <a:lnTo>
                      <a:pt x="1040" y="964"/>
                    </a:lnTo>
                    <a:lnTo>
                      <a:pt x="1038" y="990"/>
                    </a:lnTo>
                    <a:lnTo>
                      <a:pt x="1032" y="1010"/>
                    </a:lnTo>
                    <a:lnTo>
                      <a:pt x="1024" y="1040"/>
                    </a:lnTo>
                    <a:lnTo>
                      <a:pt x="1012" y="1074"/>
                    </a:lnTo>
                    <a:lnTo>
                      <a:pt x="1008" y="1102"/>
                    </a:lnTo>
                    <a:lnTo>
                      <a:pt x="1006" y="1128"/>
                    </a:lnTo>
                    <a:lnTo>
                      <a:pt x="1010" y="1140"/>
                    </a:lnTo>
                    <a:lnTo>
                      <a:pt x="1018" y="1154"/>
                    </a:lnTo>
                    <a:lnTo>
                      <a:pt x="1036" y="1164"/>
                    </a:lnTo>
                    <a:lnTo>
                      <a:pt x="1052" y="1168"/>
                    </a:lnTo>
                    <a:lnTo>
                      <a:pt x="1058" y="1168"/>
                    </a:lnTo>
                    <a:lnTo>
                      <a:pt x="1082" y="1166"/>
                    </a:lnTo>
                    <a:lnTo>
                      <a:pt x="1108" y="1162"/>
                    </a:lnTo>
                    <a:lnTo>
                      <a:pt x="1128" y="1156"/>
                    </a:lnTo>
                    <a:lnTo>
                      <a:pt x="1150" y="1148"/>
                    </a:lnTo>
                    <a:lnTo>
                      <a:pt x="1174" y="1140"/>
                    </a:lnTo>
                    <a:lnTo>
                      <a:pt x="1198" y="1134"/>
                    </a:lnTo>
                    <a:lnTo>
                      <a:pt x="1222" y="1136"/>
                    </a:lnTo>
                    <a:lnTo>
                      <a:pt x="1232" y="1140"/>
                    </a:lnTo>
                    <a:lnTo>
                      <a:pt x="1242" y="1142"/>
                    </a:lnTo>
                    <a:lnTo>
                      <a:pt x="1250" y="1148"/>
                    </a:lnTo>
                    <a:lnTo>
                      <a:pt x="1258" y="1158"/>
                    </a:lnTo>
                    <a:lnTo>
                      <a:pt x="1264" y="1170"/>
                    </a:lnTo>
                    <a:lnTo>
                      <a:pt x="1268" y="1182"/>
                    </a:lnTo>
                    <a:lnTo>
                      <a:pt x="1268" y="1198"/>
                    </a:lnTo>
                    <a:lnTo>
                      <a:pt x="1268" y="1204"/>
                    </a:lnTo>
                    <a:lnTo>
                      <a:pt x="1262" y="1224"/>
                    </a:lnTo>
                    <a:lnTo>
                      <a:pt x="1258" y="1242"/>
                    </a:lnTo>
                    <a:lnTo>
                      <a:pt x="1250" y="1270"/>
                    </a:lnTo>
                    <a:lnTo>
                      <a:pt x="1242" y="1294"/>
                    </a:lnTo>
                    <a:lnTo>
                      <a:pt x="1236" y="1320"/>
                    </a:lnTo>
                    <a:lnTo>
                      <a:pt x="1234" y="1344"/>
                    </a:lnTo>
                    <a:lnTo>
                      <a:pt x="1236" y="1358"/>
                    </a:lnTo>
                    <a:lnTo>
                      <a:pt x="1238" y="1372"/>
                    </a:lnTo>
                    <a:lnTo>
                      <a:pt x="1246" y="1386"/>
                    </a:lnTo>
                    <a:lnTo>
                      <a:pt x="1258" y="1394"/>
                    </a:lnTo>
                    <a:lnTo>
                      <a:pt x="1272" y="1400"/>
                    </a:lnTo>
                    <a:lnTo>
                      <a:pt x="1284" y="1402"/>
                    </a:lnTo>
                    <a:lnTo>
                      <a:pt x="1310" y="1396"/>
                    </a:lnTo>
                    <a:lnTo>
                      <a:pt x="1334" y="1388"/>
                    </a:lnTo>
                    <a:lnTo>
                      <a:pt x="1354" y="1382"/>
                    </a:lnTo>
                    <a:lnTo>
                      <a:pt x="1370" y="1372"/>
                    </a:lnTo>
                    <a:lnTo>
                      <a:pt x="1386" y="1368"/>
                    </a:lnTo>
                    <a:lnTo>
                      <a:pt x="1406" y="1362"/>
                    </a:lnTo>
                    <a:lnTo>
                      <a:pt x="1426" y="1360"/>
                    </a:lnTo>
                    <a:lnTo>
                      <a:pt x="1440" y="1360"/>
                    </a:lnTo>
                    <a:lnTo>
                      <a:pt x="1464" y="1368"/>
                    </a:lnTo>
                    <a:lnTo>
                      <a:pt x="1486" y="1380"/>
                    </a:lnTo>
                    <a:lnTo>
                      <a:pt x="1494" y="1396"/>
                    </a:lnTo>
                    <a:lnTo>
                      <a:pt x="1498" y="1402"/>
                    </a:lnTo>
                    <a:lnTo>
                      <a:pt x="1496" y="1418"/>
                    </a:lnTo>
                    <a:lnTo>
                      <a:pt x="1494" y="1434"/>
                    </a:lnTo>
                    <a:lnTo>
                      <a:pt x="1488" y="1462"/>
                    </a:lnTo>
                    <a:lnTo>
                      <a:pt x="1482" y="1482"/>
                    </a:lnTo>
                    <a:lnTo>
                      <a:pt x="1478" y="1492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3420" y="2622"/>
                <a:ext cx="1492" cy="1498"/>
              </a:xfrm>
              <a:custGeom>
                <a:rect b="b" l="l" r="r" t="t"/>
                <a:pathLst>
                  <a:path extrusionOk="0" h="1498" w="1492">
                    <a:moveTo>
                      <a:pt x="22" y="0"/>
                    </a:moveTo>
                    <a:lnTo>
                      <a:pt x="12" y="24"/>
                    </a:lnTo>
                    <a:lnTo>
                      <a:pt x="2" y="56"/>
                    </a:lnTo>
                    <a:lnTo>
                      <a:pt x="0" y="72"/>
                    </a:lnTo>
                    <a:lnTo>
                      <a:pt x="0" y="92"/>
                    </a:lnTo>
                    <a:lnTo>
                      <a:pt x="6" y="108"/>
                    </a:lnTo>
                    <a:lnTo>
                      <a:pt x="18" y="120"/>
                    </a:lnTo>
                    <a:lnTo>
                      <a:pt x="30" y="128"/>
                    </a:lnTo>
                    <a:lnTo>
                      <a:pt x="48" y="132"/>
                    </a:lnTo>
                    <a:lnTo>
                      <a:pt x="68" y="132"/>
                    </a:lnTo>
                    <a:lnTo>
                      <a:pt x="88" y="130"/>
                    </a:lnTo>
                    <a:lnTo>
                      <a:pt x="112" y="120"/>
                    </a:lnTo>
                    <a:lnTo>
                      <a:pt x="142" y="110"/>
                    </a:lnTo>
                    <a:lnTo>
                      <a:pt x="166" y="102"/>
                    </a:lnTo>
                    <a:lnTo>
                      <a:pt x="194" y="96"/>
                    </a:lnTo>
                    <a:lnTo>
                      <a:pt x="214" y="96"/>
                    </a:lnTo>
                    <a:lnTo>
                      <a:pt x="234" y="100"/>
                    </a:lnTo>
                    <a:lnTo>
                      <a:pt x="250" y="112"/>
                    </a:lnTo>
                    <a:lnTo>
                      <a:pt x="256" y="120"/>
                    </a:lnTo>
                    <a:lnTo>
                      <a:pt x="262" y="130"/>
                    </a:lnTo>
                    <a:lnTo>
                      <a:pt x="266" y="156"/>
                    </a:lnTo>
                    <a:lnTo>
                      <a:pt x="266" y="152"/>
                    </a:lnTo>
                    <a:lnTo>
                      <a:pt x="264" y="176"/>
                    </a:lnTo>
                    <a:lnTo>
                      <a:pt x="254" y="206"/>
                    </a:lnTo>
                    <a:lnTo>
                      <a:pt x="248" y="234"/>
                    </a:lnTo>
                    <a:lnTo>
                      <a:pt x="240" y="262"/>
                    </a:lnTo>
                    <a:lnTo>
                      <a:pt x="236" y="284"/>
                    </a:lnTo>
                    <a:lnTo>
                      <a:pt x="234" y="308"/>
                    </a:lnTo>
                    <a:lnTo>
                      <a:pt x="240" y="330"/>
                    </a:lnTo>
                    <a:lnTo>
                      <a:pt x="250" y="348"/>
                    </a:lnTo>
                    <a:lnTo>
                      <a:pt x="262" y="354"/>
                    </a:lnTo>
                    <a:lnTo>
                      <a:pt x="272" y="356"/>
                    </a:lnTo>
                    <a:lnTo>
                      <a:pt x="284" y="356"/>
                    </a:lnTo>
                    <a:lnTo>
                      <a:pt x="296" y="358"/>
                    </a:lnTo>
                    <a:lnTo>
                      <a:pt x="322" y="352"/>
                    </a:lnTo>
                    <a:lnTo>
                      <a:pt x="352" y="342"/>
                    </a:lnTo>
                    <a:lnTo>
                      <a:pt x="372" y="336"/>
                    </a:lnTo>
                    <a:lnTo>
                      <a:pt x="392" y="328"/>
                    </a:lnTo>
                    <a:lnTo>
                      <a:pt x="422" y="322"/>
                    </a:lnTo>
                    <a:lnTo>
                      <a:pt x="446" y="324"/>
                    </a:lnTo>
                    <a:lnTo>
                      <a:pt x="460" y="328"/>
                    </a:lnTo>
                    <a:lnTo>
                      <a:pt x="472" y="334"/>
                    </a:lnTo>
                    <a:lnTo>
                      <a:pt x="482" y="346"/>
                    </a:lnTo>
                    <a:lnTo>
                      <a:pt x="488" y="360"/>
                    </a:lnTo>
                    <a:lnTo>
                      <a:pt x="492" y="376"/>
                    </a:lnTo>
                    <a:lnTo>
                      <a:pt x="488" y="396"/>
                    </a:lnTo>
                    <a:lnTo>
                      <a:pt x="482" y="420"/>
                    </a:lnTo>
                    <a:lnTo>
                      <a:pt x="470" y="452"/>
                    </a:lnTo>
                    <a:lnTo>
                      <a:pt x="460" y="480"/>
                    </a:lnTo>
                    <a:lnTo>
                      <a:pt x="458" y="494"/>
                    </a:lnTo>
                    <a:lnTo>
                      <a:pt x="456" y="508"/>
                    </a:lnTo>
                    <a:lnTo>
                      <a:pt x="456" y="524"/>
                    </a:lnTo>
                    <a:lnTo>
                      <a:pt x="456" y="532"/>
                    </a:lnTo>
                    <a:lnTo>
                      <a:pt x="458" y="548"/>
                    </a:lnTo>
                    <a:lnTo>
                      <a:pt x="462" y="562"/>
                    </a:lnTo>
                    <a:lnTo>
                      <a:pt x="470" y="574"/>
                    </a:lnTo>
                    <a:lnTo>
                      <a:pt x="480" y="580"/>
                    </a:lnTo>
                    <a:lnTo>
                      <a:pt x="496" y="586"/>
                    </a:lnTo>
                    <a:lnTo>
                      <a:pt x="518" y="588"/>
                    </a:lnTo>
                    <a:lnTo>
                      <a:pt x="546" y="580"/>
                    </a:lnTo>
                    <a:lnTo>
                      <a:pt x="590" y="568"/>
                    </a:lnTo>
                    <a:lnTo>
                      <a:pt x="620" y="558"/>
                    </a:lnTo>
                    <a:lnTo>
                      <a:pt x="642" y="554"/>
                    </a:lnTo>
                    <a:lnTo>
                      <a:pt x="658" y="552"/>
                    </a:lnTo>
                    <a:lnTo>
                      <a:pt x="682" y="552"/>
                    </a:lnTo>
                    <a:lnTo>
                      <a:pt x="692" y="556"/>
                    </a:lnTo>
                    <a:lnTo>
                      <a:pt x="702" y="562"/>
                    </a:lnTo>
                    <a:lnTo>
                      <a:pt x="712" y="576"/>
                    </a:lnTo>
                    <a:lnTo>
                      <a:pt x="718" y="592"/>
                    </a:lnTo>
                    <a:lnTo>
                      <a:pt x="716" y="608"/>
                    </a:lnTo>
                    <a:lnTo>
                      <a:pt x="714" y="628"/>
                    </a:lnTo>
                    <a:lnTo>
                      <a:pt x="708" y="646"/>
                    </a:lnTo>
                    <a:lnTo>
                      <a:pt x="702" y="666"/>
                    </a:lnTo>
                    <a:lnTo>
                      <a:pt x="694" y="688"/>
                    </a:lnTo>
                    <a:lnTo>
                      <a:pt x="684" y="718"/>
                    </a:lnTo>
                    <a:lnTo>
                      <a:pt x="680" y="744"/>
                    </a:lnTo>
                    <a:lnTo>
                      <a:pt x="682" y="764"/>
                    </a:lnTo>
                    <a:lnTo>
                      <a:pt x="686" y="780"/>
                    </a:lnTo>
                    <a:lnTo>
                      <a:pt x="690" y="790"/>
                    </a:lnTo>
                    <a:lnTo>
                      <a:pt x="694" y="800"/>
                    </a:lnTo>
                    <a:lnTo>
                      <a:pt x="702" y="806"/>
                    </a:lnTo>
                    <a:lnTo>
                      <a:pt x="716" y="812"/>
                    </a:lnTo>
                    <a:lnTo>
                      <a:pt x="734" y="816"/>
                    </a:lnTo>
                    <a:lnTo>
                      <a:pt x="744" y="816"/>
                    </a:lnTo>
                    <a:lnTo>
                      <a:pt x="758" y="812"/>
                    </a:lnTo>
                    <a:lnTo>
                      <a:pt x="794" y="802"/>
                    </a:lnTo>
                    <a:lnTo>
                      <a:pt x="824" y="790"/>
                    </a:lnTo>
                    <a:lnTo>
                      <a:pt x="844" y="784"/>
                    </a:lnTo>
                    <a:lnTo>
                      <a:pt x="860" y="778"/>
                    </a:lnTo>
                    <a:lnTo>
                      <a:pt x="884" y="776"/>
                    </a:lnTo>
                    <a:lnTo>
                      <a:pt x="898" y="778"/>
                    </a:lnTo>
                    <a:lnTo>
                      <a:pt x="904" y="778"/>
                    </a:lnTo>
                    <a:lnTo>
                      <a:pt x="910" y="782"/>
                    </a:lnTo>
                    <a:lnTo>
                      <a:pt x="918" y="784"/>
                    </a:lnTo>
                    <a:lnTo>
                      <a:pt x="926" y="788"/>
                    </a:lnTo>
                    <a:lnTo>
                      <a:pt x="930" y="796"/>
                    </a:lnTo>
                    <a:lnTo>
                      <a:pt x="936" y="804"/>
                    </a:lnTo>
                    <a:lnTo>
                      <a:pt x="940" y="812"/>
                    </a:lnTo>
                    <a:lnTo>
                      <a:pt x="942" y="822"/>
                    </a:lnTo>
                    <a:lnTo>
                      <a:pt x="944" y="828"/>
                    </a:lnTo>
                    <a:lnTo>
                      <a:pt x="944" y="840"/>
                    </a:lnTo>
                    <a:lnTo>
                      <a:pt x="942" y="858"/>
                    </a:lnTo>
                    <a:lnTo>
                      <a:pt x="936" y="884"/>
                    </a:lnTo>
                    <a:lnTo>
                      <a:pt x="924" y="914"/>
                    </a:lnTo>
                    <a:lnTo>
                      <a:pt x="914" y="940"/>
                    </a:lnTo>
                    <a:lnTo>
                      <a:pt x="910" y="956"/>
                    </a:lnTo>
                    <a:lnTo>
                      <a:pt x="908" y="974"/>
                    </a:lnTo>
                    <a:lnTo>
                      <a:pt x="910" y="994"/>
                    </a:lnTo>
                    <a:lnTo>
                      <a:pt x="910" y="1004"/>
                    </a:lnTo>
                    <a:lnTo>
                      <a:pt x="912" y="1010"/>
                    </a:lnTo>
                    <a:lnTo>
                      <a:pt x="914" y="1012"/>
                    </a:lnTo>
                    <a:lnTo>
                      <a:pt x="912" y="1008"/>
                    </a:lnTo>
                    <a:lnTo>
                      <a:pt x="916" y="1018"/>
                    </a:lnTo>
                    <a:lnTo>
                      <a:pt x="920" y="1026"/>
                    </a:lnTo>
                    <a:lnTo>
                      <a:pt x="932" y="1034"/>
                    </a:lnTo>
                    <a:lnTo>
                      <a:pt x="940" y="1038"/>
                    </a:lnTo>
                    <a:lnTo>
                      <a:pt x="950" y="1040"/>
                    </a:lnTo>
                    <a:lnTo>
                      <a:pt x="964" y="1040"/>
                    </a:lnTo>
                    <a:lnTo>
                      <a:pt x="990" y="1038"/>
                    </a:lnTo>
                    <a:lnTo>
                      <a:pt x="1010" y="1032"/>
                    </a:lnTo>
                    <a:lnTo>
                      <a:pt x="1040" y="1024"/>
                    </a:lnTo>
                    <a:lnTo>
                      <a:pt x="1074" y="1012"/>
                    </a:lnTo>
                    <a:lnTo>
                      <a:pt x="1102" y="1008"/>
                    </a:lnTo>
                    <a:lnTo>
                      <a:pt x="1128" y="1006"/>
                    </a:lnTo>
                    <a:lnTo>
                      <a:pt x="1140" y="1010"/>
                    </a:lnTo>
                    <a:lnTo>
                      <a:pt x="1154" y="1018"/>
                    </a:lnTo>
                    <a:lnTo>
                      <a:pt x="1164" y="1036"/>
                    </a:lnTo>
                    <a:lnTo>
                      <a:pt x="1168" y="1052"/>
                    </a:lnTo>
                    <a:lnTo>
                      <a:pt x="1168" y="1058"/>
                    </a:lnTo>
                    <a:lnTo>
                      <a:pt x="1166" y="1082"/>
                    </a:lnTo>
                    <a:lnTo>
                      <a:pt x="1162" y="1108"/>
                    </a:lnTo>
                    <a:lnTo>
                      <a:pt x="1156" y="1128"/>
                    </a:lnTo>
                    <a:lnTo>
                      <a:pt x="1148" y="1150"/>
                    </a:lnTo>
                    <a:lnTo>
                      <a:pt x="1140" y="1174"/>
                    </a:lnTo>
                    <a:lnTo>
                      <a:pt x="1134" y="1198"/>
                    </a:lnTo>
                    <a:lnTo>
                      <a:pt x="1136" y="1222"/>
                    </a:lnTo>
                    <a:lnTo>
                      <a:pt x="1140" y="1232"/>
                    </a:lnTo>
                    <a:lnTo>
                      <a:pt x="1142" y="1242"/>
                    </a:lnTo>
                    <a:lnTo>
                      <a:pt x="1148" y="1250"/>
                    </a:lnTo>
                    <a:lnTo>
                      <a:pt x="1158" y="1258"/>
                    </a:lnTo>
                    <a:lnTo>
                      <a:pt x="1170" y="1264"/>
                    </a:lnTo>
                    <a:lnTo>
                      <a:pt x="1182" y="1268"/>
                    </a:lnTo>
                    <a:lnTo>
                      <a:pt x="1198" y="1268"/>
                    </a:lnTo>
                    <a:lnTo>
                      <a:pt x="1204" y="1268"/>
                    </a:lnTo>
                    <a:lnTo>
                      <a:pt x="1224" y="1262"/>
                    </a:lnTo>
                    <a:lnTo>
                      <a:pt x="1242" y="1258"/>
                    </a:lnTo>
                    <a:lnTo>
                      <a:pt x="1270" y="1250"/>
                    </a:lnTo>
                    <a:lnTo>
                      <a:pt x="1294" y="1242"/>
                    </a:lnTo>
                    <a:lnTo>
                      <a:pt x="1320" y="1236"/>
                    </a:lnTo>
                    <a:lnTo>
                      <a:pt x="1344" y="1234"/>
                    </a:lnTo>
                    <a:lnTo>
                      <a:pt x="1358" y="1236"/>
                    </a:lnTo>
                    <a:lnTo>
                      <a:pt x="1372" y="1238"/>
                    </a:lnTo>
                    <a:lnTo>
                      <a:pt x="1386" y="1246"/>
                    </a:lnTo>
                    <a:lnTo>
                      <a:pt x="1394" y="1258"/>
                    </a:lnTo>
                    <a:lnTo>
                      <a:pt x="1400" y="1272"/>
                    </a:lnTo>
                    <a:lnTo>
                      <a:pt x="1402" y="1284"/>
                    </a:lnTo>
                    <a:lnTo>
                      <a:pt x="1396" y="1310"/>
                    </a:lnTo>
                    <a:lnTo>
                      <a:pt x="1388" y="1334"/>
                    </a:lnTo>
                    <a:lnTo>
                      <a:pt x="1382" y="1354"/>
                    </a:lnTo>
                    <a:lnTo>
                      <a:pt x="1372" y="1370"/>
                    </a:lnTo>
                    <a:lnTo>
                      <a:pt x="1368" y="1386"/>
                    </a:lnTo>
                    <a:lnTo>
                      <a:pt x="1362" y="1406"/>
                    </a:lnTo>
                    <a:lnTo>
                      <a:pt x="1360" y="1426"/>
                    </a:lnTo>
                    <a:lnTo>
                      <a:pt x="1360" y="1440"/>
                    </a:lnTo>
                    <a:lnTo>
                      <a:pt x="1368" y="1464"/>
                    </a:lnTo>
                    <a:lnTo>
                      <a:pt x="1380" y="1486"/>
                    </a:lnTo>
                    <a:lnTo>
                      <a:pt x="1396" y="1494"/>
                    </a:lnTo>
                    <a:lnTo>
                      <a:pt x="1402" y="1498"/>
                    </a:lnTo>
                    <a:lnTo>
                      <a:pt x="1418" y="1496"/>
                    </a:lnTo>
                    <a:lnTo>
                      <a:pt x="1434" y="1494"/>
                    </a:lnTo>
                    <a:lnTo>
                      <a:pt x="1462" y="1488"/>
                    </a:lnTo>
                    <a:lnTo>
                      <a:pt x="1482" y="1482"/>
                    </a:lnTo>
                    <a:lnTo>
                      <a:pt x="1492" y="1478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2"/>
            <p:cNvGrpSpPr/>
            <p:nvPr/>
          </p:nvGrpSpPr>
          <p:grpSpPr>
            <a:xfrm rot="4739623">
              <a:off x="1970806" y="3047287"/>
              <a:ext cx="435784" cy="436220"/>
              <a:chOff x="3456" y="2016"/>
              <a:chExt cx="1540" cy="1542"/>
            </a:xfrm>
          </p:grpSpPr>
          <p:sp>
            <p:nvSpPr>
              <p:cNvPr id="157" name="Google Shape;157;p2"/>
              <p:cNvSpPr/>
              <p:nvPr/>
            </p:nvSpPr>
            <p:spPr>
              <a:xfrm>
                <a:off x="3456" y="2016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3468" y="2030"/>
                <a:ext cx="1494" cy="1498"/>
              </a:xfrm>
              <a:custGeom>
                <a:rect b="b" l="l" r="r" t="t"/>
                <a:pathLst>
                  <a:path extrusionOk="0" h="1498" w="1494">
                    <a:moveTo>
                      <a:pt x="24" y="1498"/>
                    </a:moveTo>
                    <a:lnTo>
                      <a:pt x="12" y="1472"/>
                    </a:lnTo>
                    <a:lnTo>
                      <a:pt x="4" y="1440"/>
                    </a:lnTo>
                    <a:lnTo>
                      <a:pt x="0" y="1424"/>
                    </a:lnTo>
                    <a:lnTo>
                      <a:pt x="2" y="1404"/>
                    </a:lnTo>
                    <a:lnTo>
                      <a:pt x="8" y="1388"/>
                    </a:lnTo>
                    <a:lnTo>
                      <a:pt x="20" y="1378"/>
                    </a:lnTo>
                    <a:lnTo>
                      <a:pt x="30" y="1368"/>
                    </a:lnTo>
                    <a:lnTo>
                      <a:pt x="48" y="1364"/>
                    </a:lnTo>
                    <a:lnTo>
                      <a:pt x="68" y="1364"/>
                    </a:lnTo>
                    <a:lnTo>
                      <a:pt x="88" y="1368"/>
                    </a:lnTo>
                    <a:lnTo>
                      <a:pt x="114" y="1376"/>
                    </a:lnTo>
                    <a:lnTo>
                      <a:pt x="142" y="1388"/>
                    </a:lnTo>
                    <a:lnTo>
                      <a:pt x="168" y="1396"/>
                    </a:lnTo>
                    <a:lnTo>
                      <a:pt x="196" y="1402"/>
                    </a:lnTo>
                    <a:lnTo>
                      <a:pt x="214" y="1402"/>
                    </a:lnTo>
                    <a:lnTo>
                      <a:pt x="234" y="1396"/>
                    </a:lnTo>
                    <a:lnTo>
                      <a:pt x="250" y="1386"/>
                    </a:lnTo>
                    <a:lnTo>
                      <a:pt x="258" y="1376"/>
                    </a:lnTo>
                    <a:lnTo>
                      <a:pt x="264" y="1366"/>
                    </a:lnTo>
                    <a:lnTo>
                      <a:pt x="268" y="1340"/>
                    </a:lnTo>
                    <a:lnTo>
                      <a:pt x="266" y="1344"/>
                    </a:lnTo>
                    <a:lnTo>
                      <a:pt x="266" y="1320"/>
                    </a:lnTo>
                    <a:lnTo>
                      <a:pt x="256" y="1290"/>
                    </a:lnTo>
                    <a:lnTo>
                      <a:pt x="248" y="1264"/>
                    </a:lnTo>
                    <a:lnTo>
                      <a:pt x="240" y="1234"/>
                    </a:lnTo>
                    <a:lnTo>
                      <a:pt x="236" y="1214"/>
                    </a:lnTo>
                    <a:lnTo>
                      <a:pt x="236" y="1190"/>
                    </a:lnTo>
                    <a:lnTo>
                      <a:pt x="240" y="1168"/>
                    </a:lnTo>
                    <a:lnTo>
                      <a:pt x="250" y="1148"/>
                    </a:lnTo>
                    <a:lnTo>
                      <a:pt x="264" y="1142"/>
                    </a:lnTo>
                    <a:lnTo>
                      <a:pt x="272" y="1140"/>
                    </a:lnTo>
                    <a:lnTo>
                      <a:pt x="286" y="1140"/>
                    </a:lnTo>
                    <a:lnTo>
                      <a:pt x="298" y="1140"/>
                    </a:lnTo>
                    <a:lnTo>
                      <a:pt x="322" y="1144"/>
                    </a:lnTo>
                    <a:lnTo>
                      <a:pt x="354" y="1154"/>
                    </a:lnTo>
                    <a:lnTo>
                      <a:pt x="372" y="1162"/>
                    </a:lnTo>
                    <a:lnTo>
                      <a:pt x="394" y="1168"/>
                    </a:lnTo>
                    <a:lnTo>
                      <a:pt x="422" y="1174"/>
                    </a:lnTo>
                    <a:lnTo>
                      <a:pt x="446" y="1174"/>
                    </a:lnTo>
                    <a:lnTo>
                      <a:pt x="460" y="1170"/>
                    </a:lnTo>
                    <a:lnTo>
                      <a:pt x="472" y="1162"/>
                    </a:lnTo>
                    <a:lnTo>
                      <a:pt x="484" y="1150"/>
                    </a:lnTo>
                    <a:lnTo>
                      <a:pt x="490" y="1138"/>
                    </a:lnTo>
                    <a:lnTo>
                      <a:pt x="492" y="1120"/>
                    </a:lnTo>
                    <a:lnTo>
                      <a:pt x="490" y="1102"/>
                    </a:lnTo>
                    <a:lnTo>
                      <a:pt x="482" y="1078"/>
                    </a:lnTo>
                    <a:lnTo>
                      <a:pt x="470" y="1044"/>
                    </a:lnTo>
                    <a:lnTo>
                      <a:pt x="462" y="1016"/>
                    </a:lnTo>
                    <a:lnTo>
                      <a:pt x="458" y="1002"/>
                    </a:lnTo>
                    <a:lnTo>
                      <a:pt x="456" y="988"/>
                    </a:lnTo>
                    <a:lnTo>
                      <a:pt x="456" y="972"/>
                    </a:lnTo>
                    <a:lnTo>
                      <a:pt x="456" y="964"/>
                    </a:lnTo>
                    <a:lnTo>
                      <a:pt x="460" y="950"/>
                    </a:lnTo>
                    <a:lnTo>
                      <a:pt x="464" y="934"/>
                    </a:lnTo>
                    <a:lnTo>
                      <a:pt x="472" y="924"/>
                    </a:lnTo>
                    <a:lnTo>
                      <a:pt x="480" y="916"/>
                    </a:lnTo>
                    <a:lnTo>
                      <a:pt x="496" y="912"/>
                    </a:lnTo>
                    <a:lnTo>
                      <a:pt x="518" y="910"/>
                    </a:lnTo>
                    <a:lnTo>
                      <a:pt x="548" y="916"/>
                    </a:lnTo>
                    <a:lnTo>
                      <a:pt x="592" y="928"/>
                    </a:lnTo>
                    <a:lnTo>
                      <a:pt x="620" y="938"/>
                    </a:lnTo>
                    <a:lnTo>
                      <a:pt x="642" y="942"/>
                    </a:lnTo>
                    <a:lnTo>
                      <a:pt x="658" y="944"/>
                    </a:lnTo>
                    <a:lnTo>
                      <a:pt x="682" y="944"/>
                    </a:lnTo>
                    <a:lnTo>
                      <a:pt x="694" y="940"/>
                    </a:lnTo>
                    <a:lnTo>
                      <a:pt x="704" y="934"/>
                    </a:lnTo>
                    <a:lnTo>
                      <a:pt x="714" y="920"/>
                    </a:lnTo>
                    <a:lnTo>
                      <a:pt x="718" y="904"/>
                    </a:lnTo>
                    <a:lnTo>
                      <a:pt x="718" y="888"/>
                    </a:lnTo>
                    <a:lnTo>
                      <a:pt x="714" y="870"/>
                    </a:lnTo>
                    <a:lnTo>
                      <a:pt x="710" y="852"/>
                    </a:lnTo>
                    <a:lnTo>
                      <a:pt x="702" y="830"/>
                    </a:lnTo>
                    <a:lnTo>
                      <a:pt x="694" y="808"/>
                    </a:lnTo>
                    <a:lnTo>
                      <a:pt x="686" y="780"/>
                    </a:lnTo>
                    <a:lnTo>
                      <a:pt x="680" y="752"/>
                    </a:lnTo>
                    <a:lnTo>
                      <a:pt x="682" y="732"/>
                    </a:lnTo>
                    <a:lnTo>
                      <a:pt x="686" y="716"/>
                    </a:lnTo>
                    <a:lnTo>
                      <a:pt x="690" y="708"/>
                    </a:lnTo>
                    <a:lnTo>
                      <a:pt x="696" y="698"/>
                    </a:lnTo>
                    <a:lnTo>
                      <a:pt x="704" y="690"/>
                    </a:lnTo>
                    <a:lnTo>
                      <a:pt x="718" y="684"/>
                    </a:lnTo>
                    <a:lnTo>
                      <a:pt x="734" y="682"/>
                    </a:lnTo>
                    <a:lnTo>
                      <a:pt x="746" y="682"/>
                    </a:lnTo>
                    <a:lnTo>
                      <a:pt x="760" y="684"/>
                    </a:lnTo>
                    <a:lnTo>
                      <a:pt x="794" y="694"/>
                    </a:lnTo>
                    <a:lnTo>
                      <a:pt x="826" y="706"/>
                    </a:lnTo>
                    <a:lnTo>
                      <a:pt x="844" y="714"/>
                    </a:lnTo>
                    <a:lnTo>
                      <a:pt x="862" y="718"/>
                    </a:lnTo>
                    <a:lnTo>
                      <a:pt x="884" y="720"/>
                    </a:lnTo>
                    <a:lnTo>
                      <a:pt x="898" y="720"/>
                    </a:lnTo>
                    <a:lnTo>
                      <a:pt x="904" y="718"/>
                    </a:lnTo>
                    <a:lnTo>
                      <a:pt x="912" y="716"/>
                    </a:lnTo>
                    <a:lnTo>
                      <a:pt x="920" y="712"/>
                    </a:lnTo>
                    <a:lnTo>
                      <a:pt x="926" y="708"/>
                    </a:lnTo>
                    <a:lnTo>
                      <a:pt x="932" y="700"/>
                    </a:lnTo>
                    <a:lnTo>
                      <a:pt x="936" y="694"/>
                    </a:lnTo>
                    <a:lnTo>
                      <a:pt x="940" y="684"/>
                    </a:lnTo>
                    <a:lnTo>
                      <a:pt x="944" y="674"/>
                    </a:lnTo>
                    <a:lnTo>
                      <a:pt x="944" y="668"/>
                    </a:lnTo>
                    <a:lnTo>
                      <a:pt x="946" y="656"/>
                    </a:lnTo>
                    <a:lnTo>
                      <a:pt x="944" y="638"/>
                    </a:lnTo>
                    <a:lnTo>
                      <a:pt x="936" y="612"/>
                    </a:lnTo>
                    <a:lnTo>
                      <a:pt x="924" y="582"/>
                    </a:lnTo>
                    <a:lnTo>
                      <a:pt x="916" y="556"/>
                    </a:lnTo>
                    <a:lnTo>
                      <a:pt x="912" y="540"/>
                    </a:lnTo>
                    <a:lnTo>
                      <a:pt x="908" y="522"/>
                    </a:lnTo>
                    <a:lnTo>
                      <a:pt x="910" y="502"/>
                    </a:lnTo>
                    <a:lnTo>
                      <a:pt x="912" y="492"/>
                    </a:lnTo>
                    <a:lnTo>
                      <a:pt x="914" y="486"/>
                    </a:lnTo>
                    <a:lnTo>
                      <a:pt x="914" y="484"/>
                    </a:lnTo>
                    <a:lnTo>
                      <a:pt x="912" y="488"/>
                    </a:lnTo>
                    <a:lnTo>
                      <a:pt x="916" y="478"/>
                    </a:lnTo>
                    <a:lnTo>
                      <a:pt x="920" y="470"/>
                    </a:lnTo>
                    <a:lnTo>
                      <a:pt x="932" y="464"/>
                    </a:lnTo>
                    <a:lnTo>
                      <a:pt x="942" y="460"/>
                    </a:lnTo>
                    <a:lnTo>
                      <a:pt x="950" y="458"/>
                    </a:lnTo>
                    <a:lnTo>
                      <a:pt x="966" y="456"/>
                    </a:lnTo>
                    <a:lnTo>
                      <a:pt x="990" y="460"/>
                    </a:lnTo>
                    <a:lnTo>
                      <a:pt x="1010" y="464"/>
                    </a:lnTo>
                    <a:lnTo>
                      <a:pt x="1042" y="474"/>
                    </a:lnTo>
                    <a:lnTo>
                      <a:pt x="1076" y="484"/>
                    </a:lnTo>
                    <a:lnTo>
                      <a:pt x="1102" y="488"/>
                    </a:lnTo>
                    <a:lnTo>
                      <a:pt x="1130" y="492"/>
                    </a:lnTo>
                    <a:lnTo>
                      <a:pt x="1142" y="486"/>
                    </a:lnTo>
                    <a:lnTo>
                      <a:pt x="1154" y="480"/>
                    </a:lnTo>
                    <a:lnTo>
                      <a:pt x="1166" y="462"/>
                    </a:lnTo>
                    <a:lnTo>
                      <a:pt x="1168" y="446"/>
                    </a:lnTo>
                    <a:lnTo>
                      <a:pt x="1168" y="440"/>
                    </a:lnTo>
                    <a:lnTo>
                      <a:pt x="1168" y="416"/>
                    </a:lnTo>
                    <a:lnTo>
                      <a:pt x="1164" y="388"/>
                    </a:lnTo>
                    <a:lnTo>
                      <a:pt x="1158" y="368"/>
                    </a:lnTo>
                    <a:lnTo>
                      <a:pt x="1150" y="346"/>
                    </a:lnTo>
                    <a:lnTo>
                      <a:pt x="1140" y="322"/>
                    </a:lnTo>
                    <a:lnTo>
                      <a:pt x="1134" y="298"/>
                    </a:lnTo>
                    <a:lnTo>
                      <a:pt x="1138" y="274"/>
                    </a:lnTo>
                    <a:lnTo>
                      <a:pt x="1140" y="264"/>
                    </a:lnTo>
                    <a:lnTo>
                      <a:pt x="1144" y="256"/>
                    </a:lnTo>
                    <a:lnTo>
                      <a:pt x="1150" y="246"/>
                    </a:lnTo>
                    <a:lnTo>
                      <a:pt x="1160" y="238"/>
                    </a:lnTo>
                    <a:lnTo>
                      <a:pt x="1172" y="234"/>
                    </a:lnTo>
                    <a:lnTo>
                      <a:pt x="1184" y="230"/>
                    </a:lnTo>
                    <a:lnTo>
                      <a:pt x="1198" y="228"/>
                    </a:lnTo>
                    <a:lnTo>
                      <a:pt x="1206" y="228"/>
                    </a:lnTo>
                    <a:lnTo>
                      <a:pt x="1224" y="234"/>
                    </a:lnTo>
                    <a:lnTo>
                      <a:pt x="1244" y="238"/>
                    </a:lnTo>
                    <a:lnTo>
                      <a:pt x="1270" y="248"/>
                    </a:lnTo>
                    <a:lnTo>
                      <a:pt x="1294" y="254"/>
                    </a:lnTo>
                    <a:lnTo>
                      <a:pt x="1320" y="260"/>
                    </a:lnTo>
                    <a:lnTo>
                      <a:pt x="1344" y="262"/>
                    </a:lnTo>
                    <a:lnTo>
                      <a:pt x="1360" y="262"/>
                    </a:lnTo>
                    <a:lnTo>
                      <a:pt x="1374" y="260"/>
                    </a:lnTo>
                    <a:lnTo>
                      <a:pt x="1386" y="252"/>
                    </a:lnTo>
                    <a:lnTo>
                      <a:pt x="1396" y="238"/>
                    </a:lnTo>
                    <a:lnTo>
                      <a:pt x="1400" y="226"/>
                    </a:lnTo>
                    <a:lnTo>
                      <a:pt x="1402" y="212"/>
                    </a:lnTo>
                    <a:lnTo>
                      <a:pt x="1398" y="188"/>
                    </a:lnTo>
                    <a:lnTo>
                      <a:pt x="1390" y="162"/>
                    </a:lnTo>
                    <a:lnTo>
                      <a:pt x="1382" y="144"/>
                    </a:lnTo>
                    <a:lnTo>
                      <a:pt x="1374" y="126"/>
                    </a:lnTo>
                    <a:lnTo>
                      <a:pt x="1368" y="110"/>
                    </a:lnTo>
                    <a:lnTo>
                      <a:pt x="1362" y="90"/>
                    </a:lnTo>
                    <a:lnTo>
                      <a:pt x="1360" y="72"/>
                    </a:lnTo>
                    <a:lnTo>
                      <a:pt x="1362" y="58"/>
                    </a:lnTo>
                    <a:lnTo>
                      <a:pt x="1370" y="32"/>
                    </a:lnTo>
                    <a:lnTo>
                      <a:pt x="1382" y="10"/>
                    </a:lnTo>
                    <a:lnTo>
                      <a:pt x="1396" y="4"/>
                    </a:lnTo>
                    <a:lnTo>
                      <a:pt x="1404" y="0"/>
                    </a:lnTo>
                    <a:lnTo>
                      <a:pt x="1418" y="0"/>
                    </a:lnTo>
                    <a:lnTo>
                      <a:pt x="1434" y="2"/>
                    </a:lnTo>
                    <a:lnTo>
                      <a:pt x="1462" y="10"/>
                    </a:lnTo>
                    <a:lnTo>
                      <a:pt x="1482" y="16"/>
                    </a:lnTo>
                    <a:lnTo>
                      <a:pt x="1494" y="18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484" y="2050"/>
                <a:ext cx="1498" cy="1494"/>
              </a:xfrm>
              <a:custGeom>
                <a:rect b="b" l="l" r="r" t="t"/>
                <a:pathLst>
                  <a:path extrusionOk="0" h="1494" w="1498">
                    <a:moveTo>
                      <a:pt x="0" y="1470"/>
                    </a:moveTo>
                    <a:lnTo>
                      <a:pt x="26" y="1480"/>
                    </a:lnTo>
                    <a:lnTo>
                      <a:pt x="56" y="1490"/>
                    </a:lnTo>
                    <a:lnTo>
                      <a:pt x="74" y="1494"/>
                    </a:lnTo>
                    <a:lnTo>
                      <a:pt x="94" y="1492"/>
                    </a:lnTo>
                    <a:lnTo>
                      <a:pt x="110" y="1486"/>
                    </a:lnTo>
                    <a:lnTo>
                      <a:pt x="120" y="1474"/>
                    </a:lnTo>
                    <a:lnTo>
                      <a:pt x="130" y="1464"/>
                    </a:lnTo>
                    <a:lnTo>
                      <a:pt x="134" y="1444"/>
                    </a:lnTo>
                    <a:lnTo>
                      <a:pt x="134" y="1426"/>
                    </a:lnTo>
                    <a:lnTo>
                      <a:pt x="130" y="1406"/>
                    </a:lnTo>
                    <a:lnTo>
                      <a:pt x="122" y="1380"/>
                    </a:lnTo>
                    <a:lnTo>
                      <a:pt x="110" y="1352"/>
                    </a:lnTo>
                    <a:lnTo>
                      <a:pt x="102" y="1326"/>
                    </a:lnTo>
                    <a:lnTo>
                      <a:pt x="96" y="1298"/>
                    </a:lnTo>
                    <a:lnTo>
                      <a:pt x="96" y="1280"/>
                    </a:lnTo>
                    <a:lnTo>
                      <a:pt x="100" y="1260"/>
                    </a:lnTo>
                    <a:lnTo>
                      <a:pt x="112" y="1242"/>
                    </a:lnTo>
                    <a:lnTo>
                      <a:pt x="122" y="1236"/>
                    </a:lnTo>
                    <a:lnTo>
                      <a:pt x="132" y="1230"/>
                    </a:lnTo>
                    <a:lnTo>
                      <a:pt x="158" y="1226"/>
                    </a:lnTo>
                    <a:lnTo>
                      <a:pt x="154" y="1228"/>
                    </a:lnTo>
                    <a:lnTo>
                      <a:pt x="178" y="1228"/>
                    </a:lnTo>
                    <a:lnTo>
                      <a:pt x="208" y="1238"/>
                    </a:lnTo>
                    <a:lnTo>
                      <a:pt x="234" y="1244"/>
                    </a:lnTo>
                    <a:lnTo>
                      <a:pt x="262" y="1254"/>
                    </a:lnTo>
                    <a:lnTo>
                      <a:pt x="284" y="1256"/>
                    </a:lnTo>
                    <a:lnTo>
                      <a:pt x="308" y="1258"/>
                    </a:lnTo>
                    <a:lnTo>
                      <a:pt x="330" y="1254"/>
                    </a:lnTo>
                    <a:lnTo>
                      <a:pt x="350" y="1242"/>
                    </a:lnTo>
                    <a:lnTo>
                      <a:pt x="356" y="1230"/>
                    </a:lnTo>
                    <a:lnTo>
                      <a:pt x="356" y="1222"/>
                    </a:lnTo>
                    <a:lnTo>
                      <a:pt x="358" y="1208"/>
                    </a:lnTo>
                    <a:lnTo>
                      <a:pt x="358" y="1196"/>
                    </a:lnTo>
                    <a:lnTo>
                      <a:pt x="354" y="1172"/>
                    </a:lnTo>
                    <a:lnTo>
                      <a:pt x="344" y="1140"/>
                    </a:lnTo>
                    <a:lnTo>
                      <a:pt x="336" y="1120"/>
                    </a:lnTo>
                    <a:lnTo>
                      <a:pt x="330" y="1100"/>
                    </a:lnTo>
                    <a:lnTo>
                      <a:pt x="322" y="1072"/>
                    </a:lnTo>
                    <a:lnTo>
                      <a:pt x="324" y="1048"/>
                    </a:lnTo>
                    <a:lnTo>
                      <a:pt x="328" y="1034"/>
                    </a:lnTo>
                    <a:lnTo>
                      <a:pt x="334" y="1022"/>
                    </a:lnTo>
                    <a:lnTo>
                      <a:pt x="348" y="1010"/>
                    </a:lnTo>
                    <a:lnTo>
                      <a:pt x="360" y="1004"/>
                    </a:lnTo>
                    <a:lnTo>
                      <a:pt x="376" y="1002"/>
                    </a:lnTo>
                    <a:lnTo>
                      <a:pt x="396" y="1004"/>
                    </a:lnTo>
                    <a:lnTo>
                      <a:pt x="420" y="1010"/>
                    </a:lnTo>
                    <a:lnTo>
                      <a:pt x="454" y="1022"/>
                    </a:lnTo>
                    <a:lnTo>
                      <a:pt x="482" y="1032"/>
                    </a:lnTo>
                    <a:lnTo>
                      <a:pt x="496" y="1034"/>
                    </a:lnTo>
                    <a:lnTo>
                      <a:pt x="510" y="1038"/>
                    </a:lnTo>
                    <a:lnTo>
                      <a:pt x="526" y="1038"/>
                    </a:lnTo>
                    <a:lnTo>
                      <a:pt x="532" y="1036"/>
                    </a:lnTo>
                    <a:lnTo>
                      <a:pt x="548" y="1034"/>
                    </a:lnTo>
                    <a:lnTo>
                      <a:pt x="564" y="1030"/>
                    </a:lnTo>
                    <a:lnTo>
                      <a:pt x="574" y="1022"/>
                    </a:lnTo>
                    <a:lnTo>
                      <a:pt x="580" y="1012"/>
                    </a:lnTo>
                    <a:lnTo>
                      <a:pt x="586" y="998"/>
                    </a:lnTo>
                    <a:lnTo>
                      <a:pt x="588" y="976"/>
                    </a:lnTo>
                    <a:lnTo>
                      <a:pt x="582" y="946"/>
                    </a:lnTo>
                    <a:lnTo>
                      <a:pt x="568" y="902"/>
                    </a:lnTo>
                    <a:lnTo>
                      <a:pt x="560" y="872"/>
                    </a:lnTo>
                    <a:lnTo>
                      <a:pt x="556" y="852"/>
                    </a:lnTo>
                    <a:lnTo>
                      <a:pt x="554" y="836"/>
                    </a:lnTo>
                    <a:lnTo>
                      <a:pt x="554" y="810"/>
                    </a:lnTo>
                    <a:lnTo>
                      <a:pt x="558" y="800"/>
                    </a:lnTo>
                    <a:lnTo>
                      <a:pt x="564" y="790"/>
                    </a:lnTo>
                    <a:lnTo>
                      <a:pt x="578" y="780"/>
                    </a:lnTo>
                    <a:lnTo>
                      <a:pt x="594" y="776"/>
                    </a:lnTo>
                    <a:lnTo>
                      <a:pt x="610" y="776"/>
                    </a:lnTo>
                    <a:lnTo>
                      <a:pt x="628" y="778"/>
                    </a:lnTo>
                    <a:lnTo>
                      <a:pt x="646" y="784"/>
                    </a:lnTo>
                    <a:lnTo>
                      <a:pt x="668" y="792"/>
                    </a:lnTo>
                    <a:lnTo>
                      <a:pt x="690" y="800"/>
                    </a:lnTo>
                    <a:lnTo>
                      <a:pt x="718" y="808"/>
                    </a:lnTo>
                    <a:lnTo>
                      <a:pt x="746" y="812"/>
                    </a:lnTo>
                    <a:lnTo>
                      <a:pt x="766" y="812"/>
                    </a:lnTo>
                    <a:lnTo>
                      <a:pt x="782" y="808"/>
                    </a:lnTo>
                    <a:lnTo>
                      <a:pt x="790" y="804"/>
                    </a:lnTo>
                    <a:lnTo>
                      <a:pt x="800" y="798"/>
                    </a:lnTo>
                    <a:lnTo>
                      <a:pt x="808" y="790"/>
                    </a:lnTo>
                    <a:lnTo>
                      <a:pt x="814" y="776"/>
                    </a:lnTo>
                    <a:lnTo>
                      <a:pt x="816" y="760"/>
                    </a:lnTo>
                    <a:lnTo>
                      <a:pt x="816" y="748"/>
                    </a:lnTo>
                    <a:lnTo>
                      <a:pt x="812" y="734"/>
                    </a:lnTo>
                    <a:lnTo>
                      <a:pt x="802" y="698"/>
                    </a:lnTo>
                    <a:lnTo>
                      <a:pt x="790" y="668"/>
                    </a:lnTo>
                    <a:lnTo>
                      <a:pt x="784" y="650"/>
                    </a:lnTo>
                    <a:lnTo>
                      <a:pt x="780" y="632"/>
                    </a:lnTo>
                    <a:lnTo>
                      <a:pt x="776" y="610"/>
                    </a:lnTo>
                    <a:lnTo>
                      <a:pt x="778" y="594"/>
                    </a:lnTo>
                    <a:lnTo>
                      <a:pt x="780" y="590"/>
                    </a:lnTo>
                    <a:lnTo>
                      <a:pt x="782" y="582"/>
                    </a:lnTo>
                    <a:lnTo>
                      <a:pt x="786" y="574"/>
                    </a:lnTo>
                    <a:lnTo>
                      <a:pt x="788" y="568"/>
                    </a:lnTo>
                    <a:lnTo>
                      <a:pt x="798" y="562"/>
                    </a:lnTo>
                    <a:lnTo>
                      <a:pt x="804" y="558"/>
                    </a:lnTo>
                    <a:lnTo>
                      <a:pt x="814" y="552"/>
                    </a:lnTo>
                    <a:lnTo>
                      <a:pt x="824" y="550"/>
                    </a:lnTo>
                    <a:lnTo>
                      <a:pt x="830" y="550"/>
                    </a:lnTo>
                    <a:lnTo>
                      <a:pt x="842" y="548"/>
                    </a:lnTo>
                    <a:lnTo>
                      <a:pt x="858" y="550"/>
                    </a:lnTo>
                    <a:lnTo>
                      <a:pt x="886" y="556"/>
                    </a:lnTo>
                    <a:lnTo>
                      <a:pt x="916" y="570"/>
                    </a:lnTo>
                    <a:lnTo>
                      <a:pt x="940" y="578"/>
                    </a:lnTo>
                    <a:lnTo>
                      <a:pt x="958" y="582"/>
                    </a:lnTo>
                    <a:lnTo>
                      <a:pt x="974" y="586"/>
                    </a:lnTo>
                    <a:lnTo>
                      <a:pt x="996" y="584"/>
                    </a:lnTo>
                    <a:lnTo>
                      <a:pt x="1004" y="582"/>
                    </a:lnTo>
                    <a:lnTo>
                      <a:pt x="1012" y="580"/>
                    </a:lnTo>
                    <a:lnTo>
                      <a:pt x="1014" y="578"/>
                    </a:lnTo>
                    <a:lnTo>
                      <a:pt x="1008" y="580"/>
                    </a:lnTo>
                    <a:lnTo>
                      <a:pt x="1020" y="578"/>
                    </a:lnTo>
                    <a:lnTo>
                      <a:pt x="1028" y="572"/>
                    </a:lnTo>
                    <a:lnTo>
                      <a:pt x="1034" y="562"/>
                    </a:lnTo>
                    <a:lnTo>
                      <a:pt x="1038" y="552"/>
                    </a:lnTo>
                    <a:lnTo>
                      <a:pt x="1040" y="542"/>
                    </a:lnTo>
                    <a:lnTo>
                      <a:pt x="1042" y="528"/>
                    </a:lnTo>
                    <a:lnTo>
                      <a:pt x="1038" y="504"/>
                    </a:lnTo>
                    <a:lnTo>
                      <a:pt x="1032" y="484"/>
                    </a:lnTo>
                    <a:lnTo>
                      <a:pt x="1024" y="452"/>
                    </a:lnTo>
                    <a:lnTo>
                      <a:pt x="1012" y="418"/>
                    </a:lnTo>
                    <a:lnTo>
                      <a:pt x="1008" y="392"/>
                    </a:lnTo>
                    <a:lnTo>
                      <a:pt x="1006" y="364"/>
                    </a:lnTo>
                    <a:lnTo>
                      <a:pt x="1012" y="352"/>
                    </a:lnTo>
                    <a:lnTo>
                      <a:pt x="1018" y="340"/>
                    </a:lnTo>
                    <a:lnTo>
                      <a:pt x="1036" y="328"/>
                    </a:lnTo>
                    <a:lnTo>
                      <a:pt x="1052" y="324"/>
                    </a:lnTo>
                    <a:lnTo>
                      <a:pt x="1058" y="324"/>
                    </a:lnTo>
                    <a:lnTo>
                      <a:pt x="1082" y="326"/>
                    </a:lnTo>
                    <a:lnTo>
                      <a:pt x="1110" y="330"/>
                    </a:lnTo>
                    <a:lnTo>
                      <a:pt x="1128" y="336"/>
                    </a:lnTo>
                    <a:lnTo>
                      <a:pt x="1152" y="344"/>
                    </a:lnTo>
                    <a:lnTo>
                      <a:pt x="1176" y="354"/>
                    </a:lnTo>
                    <a:lnTo>
                      <a:pt x="1200" y="358"/>
                    </a:lnTo>
                    <a:lnTo>
                      <a:pt x="1222" y="356"/>
                    </a:lnTo>
                    <a:lnTo>
                      <a:pt x="1234" y="354"/>
                    </a:lnTo>
                    <a:lnTo>
                      <a:pt x="1242" y="350"/>
                    </a:lnTo>
                    <a:lnTo>
                      <a:pt x="1252" y="344"/>
                    </a:lnTo>
                    <a:lnTo>
                      <a:pt x="1260" y="334"/>
                    </a:lnTo>
                    <a:lnTo>
                      <a:pt x="1264" y="322"/>
                    </a:lnTo>
                    <a:lnTo>
                      <a:pt x="1268" y="310"/>
                    </a:lnTo>
                    <a:lnTo>
                      <a:pt x="1268" y="296"/>
                    </a:lnTo>
                    <a:lnTo>
                      <a:pt x="1268" y="288"/>
                    </a:lnTo>
                    <a:lnTo>
                      <a:pt x="1264" y="270"/>
                    </a:lnTo>
                    <a:lnTo>
                      <a:pt x="1260" y="250"/>
                    </a:lnTo>
                    <a:lnTo>
                      <a:pt x="1250" y="224"/>
                    </a:lnTo>
                    <a:lnTo>
                      <a:pt x="1244" y="200"/>
                    </a:lnTo>
                    <a:lnTo>
                      <a:pt x="1238" y="174"/>
                    </a:lnTo>
                    <a:lnTo>
                      <a:pt x="1236" y="148"/>
                    </a:lnTo>
                    <a:lnTo>
                      <a:pt x="1236" y="134"/>
                    </a:lnTo>
                    <a:lnTo>
                      <a:pt x="1238" y="120"/>
                    </a:lnTo>
                    <a:lnTo>
                      <a:pt x="1246" y="108"/>
                    </a:lnTo>
                    <a:lnTo>
                      <a:pt x="1260" y="98"/>
                    </a:lnTo>
                    <a:lnTo>
                      <a:pt x="1272" y="94"/>
                    </a:lnTo>
                    <a:lnTo>
                      <a:pt x="1286" y="92"/>
                    </a:lnTo>
                    <a:lnTo>
                      <a:pt x="1310" y="96"/>
                    </a:lnTo>
                    <a:lnTo>
                      <a:pt x="1336" y="104"/>
                    </a:lnTo>
                    <a:lnTo>
                      <a:pt x="1354" y="112"/>
                    </a:lnTo>
                    <a:lnTo>
                      <a:pt x="1370" y="120"/>
                    </a:lnTo>
                    <a:lnTo>
                      <a:pt x="1388" y="126"/>
                    </a:lnTo>
                    <a:lnTo>
                      <a:pt x="1408" y="132"/>
                    </a:lnTo>
                    <a:lnTo>
                      <a:pt x="1426" y="134"/>
                    </a:lnTo>
                    <a:lnTo>
                      <a:pt x="1440" y="132"/>
                    </a:lnTo>
                    <a:lnTo>
                      <a:pt x="1466" y="124"/>
                    </a:lnTo>
                    <a:lnTo>
                      <a:pt x="1488" y="112"/>
                    </a:lnTo>
                    <a:lnTo>
                      <a:pt x="1494" y="98"/>
                    </a:lnTo>
                    <a:lnTo>
                      <a:pt x="1498" y="90"/>
                    </a:lnTo>
                    <a:lnTo>
                      <a:pt x="1498" y="76"/>
                    </a:lnTo>
                    <a:lnTo>
                      <a:pt x="1496" y="60"/>
                    </a:lnTo>
                    <a:lnTo>
                      <a:pt x="1488" y="30"/>
                    </a:lnTo>
                    <a:lnTo>
                      <a:pt x="1482" y="10"/>
                    </a:lnTo>
                    <a:lnTo>
                      <a:pt x="147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60" name="Google Shape;16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6" y="3426968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26584" y="3460636"/>
              <a:ext cx="708915" cy="5801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2" name="Google Shape;162;p2"/>
            <p:cNvGrpSpPr/>
            <p:nvPr/>
          </p:nvGrpSpPr>
          <p:grpSpPr>
            <a:xfrm flipH="1">
              <a:off x="1413413" y="3379775"/>
              <a:ext cx="61912" cy="653888"/>
              <a:chOff x="5280" y="2016"/>
              <a:chExt cx="200" cy="2110"/>
            </a:xfrm>
          </p:grpSpPr>
          <p:sp>
            <p:nvSpPr>
              <p:cNvPr id="163" name="Google Shape;163;p2"/>
              <p:cNvSpPr/>
              <p:nvPr/>
            </p:nvSpPr>
            <p:spPr>
              <a:xfrm>
                <a:off x="5280" y="2016"/>
                <a:ext cx="200" cy="2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292" y="2028"/>
                <a:ext cx="174" cy="2086"/>
              </a:xfrm>
              <a:custGeom>
                <a:rect b="b" l="l" r="r" t="t"/>
                <a:pathLst>
                  <a:path extrusionOk="0" h="2086" w="174">
                    <a:moveTo>
                      <a:pt x="92" y="2086"/>
                    </a:moveTo>
                    <a:lnTo>
                      <a:pt x="66" y="2076"/>
                    </a:lnTo>
                    <a:lnTo>
                      <a:pt x="38" y="2060"/>
                    </a:lnTo>
                    <a:lnTo>
                      <a:pt x="24" y="2050"/>
                    </a:lnTo>
                    <a:lnTo>
                      <a:pt x="10" y="2036"/>
                    </a:lnTo>
                    <a:lnTo>
                      <a:pt x="4" y="2020"/>
                    </a:lnTo>
                    <a:lnTo>
                      <a:pt x="4" y="2004"/>
                    </a:lnTo>
                    <a:lnTo>
                      <a:pt x="6" y="1990"/>
                    </a:lnTo>
                    <a:lnTo>
                      <a:pt x="16" y="1974"/>
                    </a:lnTo>
                    <a:lnTo>
                      <a:pt x="30" y="1960"/>
                    </a:lnTo>
                    <a:lnTo>
                      <a:pt x="46" y="1948"/>
                    </a:lnTo>
                    <a:lnTo>
                      <a:pt x="70" y="1936"/>
                    </a:lnTo>
                    <a:lnTo>
                      <a:pt x="98" y="1924"/>
                    </a:lnTo>
                    <a:lnTo>
                      <a:pt x="122" y="1912"/>
                    </a:lnTo>
                    <a:lnTo>
                      <a:pt x="146" y="1896"/>
                    </a:lnTo>
                    <a:lnTo>
                      <a:pt x="158" y="1882"/>
                    </a:lnTo>
                    <a:lnTo>
                      <a:pt x="170" y="1866"/>
                    </a:lnTo>
                    <a:lnTo>
                      <a:pt x="174" y="1846"/>
                    </a:lnTo>
                    <a:lnTo>
                      <a:pt x="172" y="1834"/>
                    </a:lnTo>
                    <a:lnTo>
                      <a:pt x="168" y="1824"/>
                    </a:lnTo>
                    <a:lnTo>
                      <a:pt x="154" y="1802"/>
                    </a:lnTo>
                    <a:lnTo>
                      <a:pt x="156" y="1806"/>
                    </a:lnTo>
                    <a:lnTo>
                      <a:pt x="138" y="1790"/>
                    </a:lnTo>
                    <a:lnTo>
                      <a:pt x="110" y="1774"/>
                    </a:lnTo>
                    <a:lnTo>
                      <a:pt x="86" y="1760"/>
                    </a:lnTo>
                    <a:lnTo>
                      <a:pt x="60" y="1746"/>
                    </a:lnTo>
                    <a:lnTo>
                      <a:pt x="42" y="1734"/>
                    </a:lnTo>
                    <a:lnTo>
                      <a:pt x="24" y="1718"/>
                    </a:lnTo>
                    <a:lnTo>
                      <a:pt x="12" y="1698"/>
                    </a:lnTo>
                    <a:lnTo>
                      <a:pt x="6" y="1678"/>
                    </a:lnTo>
                    <a:lnTo>
                      <a:pt x="10" y="1664"/>
                    </a:lnTo>
                    <a:lnTo>
                      <a:pt x="16" y="1658"/>
                    </a:lnTo>
                    <a:lnTo>
                      <a:pt x="24" y="1648"/>
                    </a:lnTo>
                    <a:lnTo>
                      <a:pt x="32" y="1638"/>
                    </a:lnTo>
                    <a:lnTo>
                      <a:pt x="54" y="1624"/>
                    </a:lnTo>
                    <a:lnTo>
                      <a:pt x="82" y="1610"/>
                    </a:lnTo>
                    <a:lnTo>
                      <a:pt x="102" y="1602"/>
                    </a:lnTo>
                    <a:lnTo>
                      <a:pt x="120" y="1592"/>
                    </a:lnTo>
                    <a:lnTo>
                      <a:pt x="146" y="1576"/>
                    </a:lnTo>
                    <a:lnTo>
                      <a:pt x="162" y="1558"/>
                    </a:lnTo>
                    <a:lnTo>
                      <a:pt x="168" y="1544"/>
                    </a:lnTo>
                    <a:lnTo>
                      <a:pt x="172" y="1532"/>
                    </a:lnTo>
                    <a:lnTo>
                      <a:pt x="172" y="1514"/>
                    </a:lnTo>
                    <a:lnTo>
                      <a:pt x="166" y="1502"/>
                    </a:lnTo>
                    <a:lnTo>
                      <a:pt x="158" y="1488"/>
                    </a:lnTo>
                    <a:lnTo>
                      <a:pt x="142" y="1476"/>
                    </a:lnTo>
                    <a:lnTo>
                      <a:pt x="120" y="1464"/>
                    </a:lnTo>
                    <a:lnTo>
                      <a:pt x="88" y="1448"/>
                    </a:lnTo>
                    <a:lnTo>
                      <a:pt x="62" y="1436"/>
                    </a:lnTo>
                    <a:lnTo>
                      <a:pt x="50" y="1428"/>
                    </a:lnTo>
                    <a:lnTo>
                      <a:pt x="38" y="1420"/>
                    </a:lnTo>
                    <a:lnTo>
                      <a:pt x="28" y="1408"/>
                    </a:lnTo>
                    <a:lnTo>
                      <a:pt x="22" y="1402"/>
                    </a:lnTo>
                    <a:lnTo>
                      <a:pt x="12" y="1390"/>
                    </a:lnTo>
                    <a:lnTo>
                      <a:pt x="4" y="1376"/>
                    </a:lnTo>
                    <a:lnTo>
                      <a:pt x="2" y="1362"/>
                    </a:lnTo>
                    <a:lnTo>
                      <a:pt x="4" y="1352"/>
                    </a:lnTo>
                    <a:lnTo>
                      <a:pt x="12" y="1336"/>
                    </a:lnTo>
                    <a:lnTo>
                      <a:pt x="26" y="1320"/>
                    </a:lnTo>
                    <a:lnTo>
                      <a:pt x="52" y="1304"/>
                    </a:lnTo>
                    <a:lnTo>
                      <a:pt x="92" y="1282"/>
                    </a:lnTo>
                    <a:lnTo>
                      <a:pt x="118" y="1268"/>
                    </a:lnTo>
                    <a:lnTo>
                      <a:pt x="136" y="1256"/>
                    </a:lnTo>
                    <a:lnTo>
                      <a:pt x="150" y="1246"/>
                    </a:lnTo>
                    <a:lnTo>
                      <a:pt x="168" y="1228"/>
                    </a:lnTo>
                    <a:lnTo>
                      <a:pt x="172" y="1218"/>
                    </a:lnTo>
                    <a:lnTo>
                      <a:pt x="174" y="1206"/>
                    </a:lnTo>
                    <a:lnTo>
                      <a:pt x="172" y="1190"/>
                    </a:lnTo>
                    <a:lnTo>
                      <a:pt x="164" y="1174"/>
                    </a:lnTo>
                    <a:lnTo>
                      <a:pt x="152" y="1164"/>
                    </a:lnTo>
                    <a:lnTo>
                      <a:pt x="136" y="1152"/>
                    </a:lnTo>
                    <a:lnTo>
                      <a:pt x="120" y="1144"/>
                    </a:lnTo>
                    <a:lnTo>
                      <a:pt x="100" y="1134"/>
                    </a:lnTo>
                    <a:lnTo>
                      <a:pt x="78" y="1124"/>
                    </a:lnTo>
                    <a:lnTo>
                      <a:pt x="52" y="1110"/>
                    </a:lnTo>
                    <a:lnTo>
                      <a:pt x="30" y="1094"/>
                    </a:lnTo>
                    <a:lnTo>
                      <a:pt x="16" y="1078"/>
                    </a:lnTo>
                    <a:lnTo>
                      <a:pt x="8" y="1064"/>
                    </a:lnTo>
                    <a:lnTo>
                      <a:pt x="4" y="1056"/>
                    </a:lnTo>
                    <a:lnTo>
                      <a:pt x="2" y="1044"/>
                    </a:lnTo>
                    <a:lnTo>
                      <a:pt x="2" y="1034"/>
                    </a:lnTo>
                    <a:lnTo>
                      <a:pt x="8" y="1020"/>
                    </a:lnTo>
                    <a:lnTo>
                      <a:pt x="18" y="1006"/>
                    </a:lnTo>
                    <a:lnTo>
                      <a:pt x="24" y="998"/>
                    </a:lnTo>
                    <a:lnTo>
                      <a:pt x="38" y="990"/>
                    </a:lnTo>
                    <a:lnTo>
                      <a:pt x="70" y="972"/>
                    </a:lnTo>
                    <a:lnTo>
                      <a:pt x="100" y="960"/>
                    </a:lnTo>
                    <a:lnTo>
                      <a:pt x="118" y="952"/>
                    </a:lnTo>
                    <a:lnTo>
                      <a:pt x="134" y="942"/>
                    </a:lnTo>
                    <a:lnTo>
                      <a:pt x="152" y="928"/>
                    </a:lnTo>
                    <a:lnTo>
                      <a:pt x="160" y="916"/>
                    </a:lnTo>
                    <a:lnTo>
                      <a:pt x="164" y="912"/>
                    </a:lnTo>
                    <a:lnTo>
                      <a:pt x="166" y="904"/>
                    </a:lnTo>
                    <a:lnTo>
                      <a:pt x="170" y="898"/>
                    </a:lnTo>
                    <a:lnTo>
                      <a:pt x="172" y="890"/>
                    </a:lnTo>
                    <a:lnTo>
                      <a:pt x="170" y="880"/>
                    </a:lnTo>
                    <a:lnTo>
                      <a:pt x="168" y="872"/>
                    </a:lnTo>
                    <a:lnTo>
                      <a:pt x="166" y="862"/>
                    </a:lnTo>
                    <a:lnTo>
                      <a:pt x="160" y="852"/>
                    </a:lnTo>
                    <a:lnTo>
                      <a:pt x="156" y="848"/>
                    </a:lnTo>
                    <a:lnTo>
                      <a:pt x="148" y="838"/>
                    </a:lnTo>
                    <a:lnTo>
                      <a:pt x="136" y="828"/>
                    </a:lnTo>
                    <a:lnTo>
                      <a:pt x="112" y="814"/>
                    </a:lnTo>
                    <a:lnTo>
                      <a:pt x="82" y="802"/>
                    </a:lnTo>
                    <a:lnTo>
                      <a:pt x="58" y="790"/>
                    </a:lnTo>
                    <a:lnTo>
                      <a:pt x="42" y="780"/>
                    </a:lnTo>
                    <a:lnTo>
                      <a:pt x="28" y="770"/>
                    </a:lnTo>
                    <a:lnTo>
                      <a:pt x="14" y="754"/>
                    </a:lnTo>
                    <a:lnTo>
                      <a:pt x="10" y="748"/>
                    </a:lnTo>
                    <a:lnTo>
                      <a:pt x="6" y="742"/>
                    </a:lnTo>
                    <a:lnTo>
                      <a:pt x="6" y="738"/>
                    </a:lnTo>
                    <a:lnTo>
                      <a:pt x="8" y="744"/>
                    </a:lnTo>
                    <a:lnTo>
                      <a:pt x="2" y="734"/>
                    </a:lnTo>
                    <a:lnTo>
                      <a:pt x="0" y="726"/>
                    </a:lnTo>
                    <a:lnTo>
                      <a:pt x="4" y="712"/>
                    </a:lnTo>
                    <a:lnTo>
                      <a:pt x="6" y="702"/>
                    </a:lnTo>
                    <a:lnTo>
                      <a:pt x="12" y="694"/>
                    </a:lnTo>
                    <a:lnTo>
                      <a:pt x="22" y="684"/>
                    </a:lnTo>
                    <a:lnTo>
                      <a:pt x="42" y="668"/>
                    </a:lnTo>
                    <a:lnTo>
                      <a:pt x="60" y="658"/>
                    </a:lnTo>
                    <a:lnTo>
                      <a:pt x="88" y="642"/>
                    </a:lnTo>
                    <a:lnTo>
                      <a:pt x="120" y="626"/>
                    </a:lnTo>
                    <a:lnTo>
                      <a:pt x="142" y="610"/>
                    </a:lnTo>
                    <a:lnTo>
                      <a:pt x="162" y="592"/>
                    </a:lnTo>
                    <a:lnTo>
                      <a:pt x="168" y="580"/>
                    </a:lnTo>
                    <a:lnTo>
                      <a:pt x="172" y="566"/>
                    </a:lnTo>
                    <a:lnTo>
                      <a:pt x="166" y="546"/>
                    </a:lnTo>
                    <a:lnTo>
                      <a:pt x="158" y="532"/>
                    </a:lnTo>
                    <a:lnTo>
                      <a:pt x="154" y="528"/>
                    </a:lnTo>
                    <a:lnTo>
                      <a:pt x="136" y="512"/>
                    </a:lnTo>
                    <a:lnTo>
                      <a:pt x="114" y="496"/>
                    </a:lnTo>
                    <a:lnTo>
                      <a:pt x="96" y="486"/>
                    </a:lnTo>
                    <a:lnTo>
                      <a:pt x="74" y="476"/>
                    </a:lnTo>
                    <a:lnTo>
                      <a:pt x="50" y="464"/>
                    </a:lnTo>
                    <a:lnTo>
                      <a:pt x="30" y="452"/>
                    </a:lnTo>
                    <a:lnTo>
                      <a:pt x="14" y="434"/>
                    </a:lnTo>
                    <a:lnTo>
                      <a:pt x="10" y="424"/>
                    </a:lnTo>
                    <a:lnTo>
                      <a:pt x="6" y="416"/>
                    </a:lnTo>
                    <a:lnTo>
                      <a:pt x="4" y="404"/>
                    </a:lnTo>
                    <a:lnTo>
                      <a:pt x="4" y="392"/>
                    </a:lnTo>
                    <a:lnTo>
                      <a:pt x="10" y="380"/>
                    </a:lnTo>
                    <a:lnTo>
                      <a:pt x="16" y="368"/>
                    </a:lnTo>
                    <a:lnTo>
                      <a:pt x="26" y="358"/>
                    </a:lnTo>
                    <a:lnTo>
                      <a:pt x="30" y="352"/>
                    </a:lnTo>
                    <a:lnTo>
                      <a:pt x="48" y="342"/>
                    </a:lnTo>
                    <a:lnTo>
                      <a:pt x="64" y="332"/>
                    </a:lnTo>
                    <a:lnTo>
                      <a:pt x="90" y="320"/>
                    </a:lnTo>
                    <a:lnTo>
                      <a:pt x="112" y="308"/>
                    </a:lnTo>
                    <a:lnTo>
                      <a:pt x="134" y="294"/>
                    </a:lnTo>
                    <a:lnTo>
                      <a:pt x="152" y="278"/>
                    </a:lnTo>
                    <a:lnTo>
                      <a:pt x="162" y="266"/>
                    </a:lnTo>
                    <a:lnTo>
                      <a:pt x="170" y="256"/>
                    </a:lnTo>
                    <a:lnTo>
                      <a:pt x="174" y="240"/>
                    </a:lnTo>
                    <a:lnTo>
                      <a:pt x="172" y="226"/>
                    </a:lnTo>
                    <a:lnTo>
                      <a:pt x="166" y="212"/>
                    </a:lnTo>
                    <a:lnTo>
                      <a:pt x="158" y="202"/>
                    </a:lnTo>
                    <a:lnTo>
                      <a:pt x="136" y="188"/>
                    </a:lnTo>
                    <a:lnTo>
                      <a:pt x="114" y="176"/>
                    </a:lnTo>
                    <a:lnTo>
                      <a:pt x="96" y="168"/>
                    </a:lnTo>
                    <a:lnTo>
                      <a:pt x="78" y="162"/>
                    </a:lnTo>
                    <a:lnTo>
                      <a:pt x="62" y="154"/>
                    </a:lnTo>
                    <a:lnTo>
                      <a:pt x="44" y="144"/>
                    </a:lnTo>
                    <a:lnTo>
                      <a:pt x="30" y="132"/>
                    </a:lnTo>
                    <a:lnTo>
                      <a:pt x="20" y="122"/>
                    </a:lnTo>
                    <a:lnTo>
                      <a:pt x="8" y="98"/>
                    </a:lnTo>
                    <a:lnTo>
                      <a:pt x="0" y="74"/>
                    </a:lnTo>
                    <a:lnTo>
                      <a:pt x="6" y="58"/>
                    </a:lnTo>
                    <a:lnTo>
                      <a:pt x="8" y="50"/>
                    </a:lnTo>
                    <a:lnTo>
                      <a:pt x="20" y="42"/>
                    </a:lnTo>
                    <a:lnTo>
                      <a:pt x="32" y="30"/>
                    </a:lnTo>
                    <a:lnTo>
                      <a:pt x="58" y="16"/>
                    </a:lnTo>
                    <a:lnTo>
                      <a:pt x="76" y="6"/>
                    </a:lnTo>
                    <a:lnTo>
                      <a:pt x="86" y="0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292" y="2028"/>
                <a:ext cx="174" cy="2084"/>
              </a:xfrm>
              <a:custGeom>
                <a:rect b="b" l="l" r="r" t="t"/>
                <a:pathLst>
                  <a:path extrusionOk="0" h="2084" w="174">
                    <a:moveTo>
                      <a:pt x="82" y="2084"/>
                    </a:moveTo>
                    <a:lnTo>
                      <a:pt x="108" y="2074"/>
                    </a:lnTo>
                    <a:lnTo>
                      <a:pt x="136" y="2058"/>
                    </a:lnTo>
                    <a:lnTo>
                      <a:pt x="150" y="2048"/>
                    </a:lnTo>
                    <a:lnTo>
                      <a:pt x="164" y="2034"/>
                    </a:lnTo>
                    <a:lnTo>
                      <a:pt x="170" y="2018"/>
                    </a:lnTo>
                    <a:lnTo>
                      <a:pt x="170" y="2002"/>
                    </a:lnTo>
                    <a:lnTo>
                      <a:pt x="168" y="1988"/>
                    </a:lnTo>
                    <a:lnTo>
                      <a:pt x="158" y="1972"/>
                    </a:lnTo>
                    <a:lnTo>
                      <a:pt x="144" y="1958"/>
                    </a:lnTo>
                    <a:lnTo>
                      <a:pt x="128" y="1946"/>
                    </a:lnTo>
                    <a:lnTo>
                      <a:pt x="104" y="1934"/>
                    </a:lnTo>
                    <a:lnTo>
                      <a:pt x="76" y="1922"/>
                    </a:lnTo>
                    <a:lnTo>
                      <a:pt x="52" y="1910"/>
                    </a:lnTo>
                    <a:lnTo>
                      <a:pt x="28" y="1894"/>
                    </a:lnTo>
                    <a:lnTo>
                      <a:pt x="16" y="1882"/>
                    </a:lnTo>
                    <a:lnTo>
                      <a:pt x="4" y="1864"/>
                    </a:lnTo>
                    <a:lnTo>
                      <a:pt x="0" y="1844"/>
                    </a:lnTo>
                    <a:lnTo>
                      <a:pt x="2" y="1834"/>
                    </a:lnTo>
                    <a:lnTo>
                      <a:pt x="6" y="1822"/>
                    </a:lnTo>
                    <a:lnTo>
                      <a:pt x="20" y="1800"/>
                    </a:lnTo>
                    <a:lnTo>
                      <a:pt x="18" y="1804"/>
                    </a:lnTo>
                    <a:lnTo>
                      <a:pt x="36" y="1788"/>
                    </a:lnTo>
                    <a:lnTo>
                      <a:pt x="64" y="1774"/>
                    </a:lnTo>
                    <a:lnTo>
                      <a:pt x="88" y="1760"/>
                    </a:lnTo>
                    <a:lnTo>
                      <a:pt x="114" y="1746"/>
                    </a:lnTo>
                    <a:lnTo>
                      <a:pt x="132" y="1732"/>
                    </a:lnTo>
                    <a:lnTo>
                      <a:pt x="150" y="1716"/>
                    </a:lnTo>
                    <a:lnTo>
                      <a:pt x="162" y="1698"/>
                    </a:lnTo>
                    <a:lnTo>
                      <a:pt x="168" y="1676"/>
                    </a:lnTo>
                    <a:lnTo>
                      <a:pt x="164" y="1664"/>
                    </a:lnTo>
                    <a:lnTo>
                      <a:pt x="158" y="1656"/>
                    </a:lnTo>
                    <a:lnTo>
                      <a:pt x="150" y="1646"/>
                    </a:lnTo>
                    <a:lnTo>
                      <a:pt x="142" y="1638"/>
                    </a:lnTo>
                    <a:lnTo>
                      <a:pt x="120" y="1624"/>
                    </a:lnTo>
                    <a:lnTo>
                      <a:pt x="92" y="1608"/>
                    </a:lnTo>
                    <a:lnTo>
                      <a:pt x="72" y="1600"/>
                    </a:lnTo>
                    <a:lnTo>
                      <a:pt x="54" y="1590"/>
                    </a:lnTo>
                    <a:lnTo>
                      <a:pt x="28" y="1574"/>
                    </a:lnTo>
                    <a:lnTo>
                      <a:pt x="12" y="1556"/>
                    </a:lnTo>
                    <a:lnTo>
                      <a:pt x="6" y="1544"/>
                    </a:lnTo>
                    <a:lnTo>
                      <a:pt x="2" y="1530"/>
                    </a:lnTo>
                    <a:lnTo>
                      <a:pt x="2" y="1514"/>
                    </a:lnTo>
                    <a:lnTo>
                      <a:pt x="8" y="1500"/>
                    </a:lnTo>
                    <a:lnTo>
                      <a:pt x="16" y="1486"/>
                    </a:lnTo>
                    <a:lnTo>
                      <a:pt x="32" y="1474"/>
                    </a:lnTo>
                    <a:lnTo>
                      <a:pt x="54" y="1462"/>
                    </a:lnTo>
                    <a:lnTo>
                      <a:pt x="86" y="1448"/>
                    </a:lnTo>
                    <a:lnTo>
                      <a:pt x="112" y="1434"/>
                    </a:lnTo>
                    <a:lnTo>
                      <a:pt x="124" y="1426"/>
                    </a:lnTo>
                    <a:lnTo>
                      <a:pt x="136" y="1418"/>
                    </a:lnTo>
                    <a:lnTo>
                      <a:pt x="146" y="1408"/>
                    </a:lnTo>
                    <a:lnTo>
                      <a:pt x="152" y="1402"/>
                    </a:lnTo>
                    <a:lnTo>
                      <a:pt x="162" y="1388"/>
                    </a:lnTo>
                    <a:lnTo>
                      <a:pt x="170" y="1374"/>
                    </a:lnTo>
                    <a:lnTo>
                      <a:pt x="172" y="1362"/>
                    </a:lnTo>
                    <a:lnTo>
                      <a:pt x="170" y="1350"/>
                    </a:lnTo>
                    <a:lnTo>
                      <a:pt x="162" y="1336"/>
                    </a:lnTo>
                    <a:lnTo>
                      <a:pt x="148" y="1318"/>
                    </a:lnTo>
                    <a:lnTo>
                      <a:pt x="122" y="1302"/>
                    </a:lnTo>
                    <a:lnTo>
                      <a:pt x="82" y="1280"/>
                    </a:lnTo>
                    <a:lnTo>
                      <a:pt x="56" y="1266"/>
                    </a:lnTo>
                    <a:lnTo>
                      <a:pt x="38" y="1254"/>
                    </a:lnTo>
                    <a:lnTo>
                      <a:pt x="24" y="1244"/>
                    </a:lnTo>
                    <a:lnTo>
                      <a:pt x="6" y="1228"/>
                    </a:lnTo>
                    <a:lnTo>
                      <a:pt x="2" y="1216"/>
                    </a:lnTo>
                    <a:lnTo>
                      <a:pt x="0" y="1206"/>
                    </a:lnTo>
                    <a:lnTo>
                      <a:pt x="2" y="1188"/>
                    </a:lnTo>
                    <a:lnTo>
                      <a:pt x="10" y="1174"/>
                    </a:lnTo>
                    <a:lnTo>
                      <a:pt x="22" y="1162"/>
                    </a:lnTo>
                    <a:lnTo>
                      <a:pt x="38" y="1152"/>
                    </a:lnTo>
                    <a:lnTo>
                      <a:pt x="54" y="1142"/>
                    </a:lnTo>
                    <a:lnTo>
                      <a:pt x="74" y="1132"/>
                    </a:lnTo>
                    <a:lnTo>
                      <a:pt x="96" y="1122"/>
                    </a:lnTo>
                    <a:lnTo>
                      <a:pt x="122" y="1108"/>
                    </a:lnTo>
                    <a:lnTo>
                      <a:pt x="144" y="1092"/>
                    </a:lnTo>
                    <a:lnTo>
                      <a:pt x="158" y="1078"/>
                    </a:lnTo>
                    <a:lnTo>
                      <a:pt x="166" y="1064"/>
                    </a:lnTo>
                    <a:lnTo>
                      <a:pt x="170" y="1054"/>
                    </a:lnTo>
                    <a:lnTo>
                      <a:pt x="172" y="1044"/>
                    </a:lnTo>
                    <a:lnTo>
                      <a:pt x="172" y="1032"/>
                    </a:lnTo>
                    <a:lnTo>
                      <a:pt x="166" y="1018"/>
                    </a:lnTo>
                    <a:lnTo>
                      <a:pt x="156" y="1004"/>
                    </a:lnTo>
                    <a:lnTo>
                      <a:pt x="150" y="998"/>
                    </a:lnTo>
                    <a:lnTo>
                      <a:pt x="136" y="990"/>
                    </a:lnTo>
                    <a:lnTo>
                      <a:pt x="104" y="972"/>
                    </a:lnTo>
                    <a:lnTo>
                      <a:pt x="74" y="958"/>
                    </a:lnTo>
                    <a:lnTo>
                      <a:pt x="56" y="950"/>
                    </a:lnTo>
                    <a:lnTo>
                      <a:pt x="40" y="940"/>
                    </a:lnTo>
                    <a:lnTo>
                      <a:pt x="22" y="926"/>
                    </a:lnTo>
                    <a:lnTo>
                      <a:pt x="14" y="916"/>
                    </a:lnTo>
                    <a:lnTo>
                      <a:pt x="10" y="910"/>
                    </a:lnTo>
                    <a:lnTo>
                      <a:pt x="8" y="904"/>
                    </a:lnTo>
                    <a:lnTo>
                      <a:pt x="4" y="896"/>
                    </a:lnTo>
                    <a:lnTo>
                      <a:pt x="2" y="888"/>
                    </a:lnTo>
                    <a:lnTo>
                      <a:pt x="4" y="878"/>
                    </a:lnTo>
                    <a:lnTo>
                      <a:pt x="6" y="870"/>
                    </a:lnTo>
                    <a:lnTo>
                      <a:pt x="8" y="860"/>
                    </a:lnTo>
                    <a:lnTo>
                      <a:pt x="14" y="852"/>
                    </a:lnTo>
                    <a:lnTo>
                      <a:pt x="18" y="846"/>
                    </a:lnTo>
                    <a:lnTo>
                      <a:pt x="26" y="838"/>
                    </a:lnTo>
                    <a:lnTo>
                      <a:pt x="38" y="826"/>
                    </a:lnTo>
                    <a:lnTo>
                      <a:pt x="62" y="812"/>
                    </a:lnTo>
                    <a:lnTo>
                      <a:pt x="92" y="800"/>
                    </a:lnTo>
                    <a:lnTo>
                      <a:pt x="116" y="788"/>
                    </a:lnTo>
                    <a:lnTo>
                      <a:pt x="132" y="780"/>
                    </a:lnTo>
                    <a:lnTo>
                      <a:pt x="146" y="770"/>
                    </a:lnTo>
                    <a:lnTo>
                      <a:pt x="160" y="754"/>
                    </a:lnTo>
                    <a:lnTo>
                      <a:pt x="164" y="746"/>
                    </a:lnTo>
                    <a:lnTo>
                      <a:pt x="168" y="740"/>
                    </a:lnTo>
                    <a:lnTo>
                      <a:pt x="168" y="738"/>
                    </a:lnTo>
                    <a:lnTo>
                      <a:pt x="166" y="742"/>
                    </a:lnTo>
                    <a:lnTo>
                      <a:pt x="172" y="732"/>
                    </a:lnTo>
                    <a:lnTo>
                      <a:pt x="174" y="724"/>
                    </a:lnTo>
                    <a:lnTo>
                      <a:pt x="170" y="710"/>
                    </a:lnTo>
                    <a:lnTo>
                      <a:pt x="168" y="702"/>
                    </a:lnTo>
                    <a:lnTo>
                      <a:pt x="162" y="694"/>
                    </a:lnTo>
                    <a:lnTo>
                      <a:pt x="152" y="682"/>
                    </a:lnTo>
                    <a:lnTo>
                      <a:pt x="132" y="666"/>
                    </a:lnTo>
                    <a:lnTo>
                      <a:pt x="114" y="656"/>
                    </a:lnTo>
                    <a:lnTo>
                      <a:pt x="86" y="640"/>
                    </a:lnTo>
                    <a:lnTo>
                      <a:pt x="54" y="624"/>
                    </a:lnTo>
                    <a:lnTo>
                      <a:pt x="32" y="608"/>
                    </a:lnTo>
                    <a:lnTo>
                      <a:pt x="12" y="590"/>
                    </a:lnTo>
                    <a:lnTo>
                      <a:pt x="6" y="578"/>
                    </a:lnTo>
                    <a:lnTo>
                      <a:pt x="2" y="564"/>
                    </a:lnTo>
                    <a:lnTo>
                      <a:pt x="8" y="544"/>
                    </a:lnTo>
                    <a:lnTo>
                      <a:pt x="16" y="530"/>
                    </a:lnTo>
                    <a:lnTo>
                      <a:pt x="20" y="526"/>
                    </a:lnTo>
                    <a:lnTo>
                      <a:pt x="38" y="510"/>
                    </a:lnTo>
                    <a:lnTo>
                      <a:pt x="60" y="494"/>
                    </a:lnTo>
                    <a:lnTo>
                      <a:pt x="78" y="484"/>
                    </a:lnTo>
                    <a:lnTo>
                      <a:pt x="100" y="474"/>
                    </a:lnTo>
                    <a:lnTo>
                      <a:pt x="124" y="464"/>
                    </a:lnTo>
                    <a:lnTo>
                      <a:pt x="144" y="450"/>
                    </a:lnTo>
                    <a:lnTo>
                      <a:pt x="160" y="432"/>
                    </a:lnTo>
                    <a:lnTo>
                      <a:pt x="164" y="422"/>
                    </a:lnTo>
                    <a:lnTo>
                      <a:pt x="168" y="414"/>
                    </a:lnTo>
                    <a:lnTo>
                      <a:pt x="170" y="404"/>
                    </a:lnTo>
                    <a:lnTo>
                      <a:pt x="170" y="390"/>
                    </a:lnTo>
                    <a:lnTo>
                      <a:pt x="164" y="378"/>
                    </a:lnTo>
                    <a:lnTo>
                      <a:pt x="158" y="368"/>
                    </a:lnTo>
                    <a:lnTo>
                      <a:pt x="148" y="356"/>
                    </a:lnTo>
                    <a:lnTo>
                      <a:pt x="144" y="352"/>
                    </a:lnTo>
                    <a:lnTo>
                      <a:pt x="126" y="342"/>
                    </a:lnTo>
                    <a:lnTo>
                      <a:pt x="110" y="332"/>
                    </a:lnTo>
                    <a:lnTo>
                      <a:pt x="84" y="318"/>
                    </a:lnTo>
                    <a:lnTo>
                      <a:pt x="62" y="306"/>
                    </a:lnTo>
                    <a:lnTo>
                      <a:pt x="40" y="292"/>
                    </a:lnTo>
                    <a:lnTo>
                      <a:pt x="22" y="276"/>
                    </a:lnTo>
                    <a:lnTo>
                      <a:pt x="12" y="266"/>
                    </a:lnTo>
                    <a:lnTo>
                      <a:pt x="4" y="254"/>
                    </a:lnTo>
                    <a:lnTo>
                      <a:pt x="0" y="240"/>
                    </a:lnTo>
                    <a:lnTo>
                      <a:pt x="2" y="224"/>
                    </a:lnTo>
                    <a:lnTo>
                      <a:pt x="8" y="212"/>
                    </a:lnTo>
                    <a:lnTo>
                      <a:pt x="16" y="200"/>
                    </a:lnTo>
                    <a:lnTo>
                      <a:pt x="38" y="186"/>
                    </a:lnTo>
                    <a:lnTo>
                      <a:pt x="60" y="174"/>
                    </a:lnTo>
                    <a:lnTo>
                      <a:pt x="78" y="166"/>
                    </a:lnTo>
                    <a:lnTo>
                      <a:pt x="96" y="160"/>
                    </a:lnTo>
                    <a:lnTo>
                      <a:pt x="112" y="154"/>
                    </a:lnTo>
                    <a:lnTo>
                      <a:pt x="130" y="142"/>
                    </a:lnTo>
                    <a:lnTo>
                      <a:pt x="144" y="132"/>
                    </a:lnTo>
                    <a:lnTo>
                      <a:pt x="154" y="120"/>
                    </a:lnTo>
                    <a:lnTo>
                      <a:pt x="166" y="96"/>
                    </a:lnTo>
                    <a:lnTo>
                      <a:pt x="174" y="72"/>
                    </a:lnTo>
                    <a:lnTo>
                      <a:pt x="168" y="58"/>
                    </a:lnTo>
                    <a:lnTo>
                      <a:pt x="166" y="50"/>
                    </a:lnTo>
                    <a:lnTo>
                      <a:pt x="154" y="40"/>
                    </a:lnTo>
                    <a:lnTo>
                      <a:pt x="142" y="30"/>
                    </a:lnTo>
                    <a:lnTo>
                      <a:pt x="116" y="14"/>
                    </a:lnTo>
                    <a:lnTo>
                      <a:pt x="98" y="4"/>
                    </a:lnTo>
                    <a:lnTo>
                      <a:pt x="8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66" name="Google Shape;16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3588" y="3815837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7" name="Google Shape;16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9297" y="2071980"/>
            <a:ext cx="736500" cy="43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617335" y="2080471"/>
            <a:ext cx="739048" cy="31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LRT214</a:t>
            </a:r>
            <a:endParaRPr/>
          </a:p>
        </p:txBody>
      </p:sp>
      <p:pic>
        <p:nvPicPr>
          <p:cNvPr id="169" name="Google Shape;16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1808" y="1948040"/>
            <a:ext cx="736500" cy="43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/>
          <p:nvPr/>
        </p:nvSpPr>
        <p:spPr>
          <a:xfrm>
            <a:off x="4084618" y="1988632"/>
            <a:ext cx="739048" cy="31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LRT214</a:t>
            </a:r>
            <a:endParaRPr/>
          </a:p>
        </p:txBody>
      </p:sp>
      <p:pic>
        <p:nvPicPr>
          <p:cNvPr id="171" name="Google Shape;17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0237" y="2040401"/>
            <a:ext cx="736500" cy="43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/>
          <p:nvPr/>
        </p:nvSpPr>
        <p:spPr>
          <a:xfrm>
            <a:off x="8684879" y="2054599"/>
            <a:ext cx="739048" cy="31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LRT214</a:t>
            </a:r>
            <a:endParaRPr/>
          </a:p>
        </p:txBody>
      </p:sp>
      <p:pic>
        <p:nvPicPr>
          <p:cNvPr id="173" name="Google Shape;17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6911" y="635110"/>
            <a:ext cx="845195" cy="36144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/>
          <p:nvPr/>
        </p:nvSpPr>
        <p:spPr>
          <a:xfrm>
            <a:off x="4890724" y="371248"/>
            <a:ext cx="747833" cy="317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LGS105</a:t>
            </a:r>
            <a:endParaRPr/>
          </a:p>
        </p:txBody>
      </p:sp>
      <p:cxnSp>
        <p:nvCxnSpPr>
          <p:cNvPr id="175" name="Google Shape;175;p2"/>
          <p:cNvCxnSpPr>
            <a:stCxn id="173" idx="1"/>
            <a:endCxn id="167" idx="3"/>
          </p:cNvCxnSpPr>
          <p:nvPr/>
        </p:nvCxnSpPr>
        <p:spPr>
          <a:xfrm flipH="1">
            <a:off x="2065711" y="815832"/>
            <a:ext cx="2701200" cy="147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2"/>
          <p:cNvCxnSpPr>
            <a:stCxn id="173" idx="2"/>
            <a:endCxn id="169" idx="0"/>
          </p:cNvCxnSpPr>
          <p:nvPr/>
        </p:nvCxnSpPr>
        <p:spPr>
          <a:xfrm flipH="1">
            <a:off x="5130109" y="996554"/>
            <a:ext cx="59400" cy="95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"/>
          <p:cNvCxnSpPr>
            <a:stCxn id="173" idx="3"/>
            <a:endCxn id="171" idx="0"/>
          </p:cNvCxnSpPr>
          <p:nvPr/>
        </p:nvCxnSpPr>
        <p:spPr>
          <a:xfrm>
            <a:off x="5612106" y="815832"/>
            <a:ext cx="2766300" cy="122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2"/>
          <p:cNvCxnSpPr>
            <a:stCxn id="167" idx="2"/>
            <a:endCxn id="108" idx="0"/>
          </p:cNvCxnSpPr>
          <p:nvPr/>
        </p:nvCxnSpPr>
        <p:spPr>
          <a:xfrm flipH="1">
            <a:off x="1643247" y="2505367"/>
            <a:ext cx="54300" cy="683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"/>
          <p:cNvCxnSpPr>
            <a:stCxn id="171" idx="2"/>
            <a:endCxn id="150" idx="0"/>
          </p:cNvCxnSpPr>
          <p:nvPr/>
        </p:nvCxnSpPr>
        <p:spPr>
          <a:xfrm>
            <a:off x="8378487" y="2473788"/>
            <a:ext cx="92400" cy="770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"/>
          <p:cNvCxnSpPr>
            <a:stCxn id="169" idx="2"/>
            <a:endCxn id="131" idx="0"/>
          </p:cNvCxnSpPr>
          <p:nvPr/>
        </p:nvCxnSpPr>
        <p:spPr>
          <a:xfrm flipH="1">
            <a:off x="5079958" y="2381427"/>
            <a:ext cx="50100" cy="587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"/>
          <p:cNvSpPr txBox="1"/>
          <p:nvPr/>
        </p:nvSpPr>
        <p:spPr>
          <a:xfrm>
            <a:off x="1937206" y="1849644"/>
            <a:ext cx="5659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</a:t>
            </a:r>
            <a:endParaRPr/>
          </a:p>
        </p:txBody>
      </p:sp>
      <p:sp>
        <p:nvSpPr>
          <p:cNvPr id="182" name="Google Shape;182;p2"/>
          <p:cNvSpPr txBox="1"/>
          <p:nvPr/>
        </p:nvSpPr>
        <p:spPr>
          <a:xfrm>
            <a:off x="5153885" y="1613682"/>
            <a:ext cx="5659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</a:t>
            </a:r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8244486" y="1731687"/>
            <a:ext cx="5659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</a:t>
            </a:r>
            <a:endParaRPr/>
          </a:p>
        </p:txBody>
      </p:sp>
      <p:sp>
        <p:nvSpPr>
          <p:cNvPr id="184" name="Google Shape;184;p2"/>
          <p:cNvSpPr txBox="1"/>
          <p:nvPr/>
        </p:nvSpPr>
        <p:spPr>
          <a:xfrm>
            <a:off x="1666220" y="2553541"/>
            <a:ext cx="5091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LAN</a:t>
            </a:r>
            <a:endParaRPr/>
          </a:p>
        </p:txBody>
      </p:sp>
      <p:sp>
        <p:nvSpPr>
          <p:cNvPr id="185" name="Google Shape;185;p2"/>
          <p:cNvSpPr txBox="1"/>
          <p:nvPr/>
        </p:nvSpPr>
        <p:spPr>
          <a:xfrm>
            <a:off x="5186440" y="2308980"/>
            <a:ext cx="5091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LAN</a:t>
            </a:r>
            <a:endParaRPr/>
          </a:p>
        </p:txBody>
      </p:sp>
      <p:sp>
        <p:nvSpPr>
          <p:cNvPr id="186" name="Google Shape;186;p2"/>
          <p:cNvSpPr txBox="1"/>
          <p:nvPr/>
        </p:nvSpPr>
        <p:spPr>
          <a:xfrm>
            <a:off x="8389982" y="2387193"/>
            <a:ext cx="5818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LAN</a:t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64529" y="2586647"/>
            <a:ext cx="3175982" cy="2683964"/>
          </a:xfrm>
          <a:prstGeom prst="ellipse">
            <a:avLst/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3412986" y="2531473"/>
            <a:ext cx="3175982" cy="2683964"/>
          </a:xfrm>
          <a:prstGeom prst="ellipse">
            <a:avLst/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721630" y="2576410"/>
            <a:ext cx="3175982" cy="2683964"/>
          </a:xfrm>
          <a:prstGeom prst="ellipse">
            <a:avLst/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697547" y="244123"/>
            <a:ext cx="6546939" cy="1631945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"/>
          <p:cNvSpPr txBox="1"/>
          <p:nvPr/>
        </p:nvSpPr>
        <p:spPr>
          <a:xfrm>
            <a:off x="4134963" y="229807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3"/>
          <p:cNvGraphicFramePr/>
          <p:nvPr/>
        </p:nvGraphicFramePr>
        <p:xfrm>
          <a:off x="385098" y="389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{21DFEB4F-5D53-4154-83CC-521A1980FF0F}</a:tableStyleId>
              </a:tblPr>
              <a:tblGrid>
                <a:gridCol w="1752350"/>
                <a:gridCol w="7106150"/>
              </a:tblGrid>
              <a:tr h="3013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500"/>
                        <a:t>Lab 2: DHCP and Network Routing</a:t>
                      </a:r>
                      <a:endParaRPr sz="1200"/>
                    </a:p>
                  </a:txBody>
                  <a:tcPr marT="37150" marB="37150" marR="74300" marL="74300"/>
                </a:tc>
                <a:tc hMerge="1"/>
              </a:tr>
              <a:tr h="2216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The overall objective of this lab is to apply the concepts of IP addressing and routing to configure an Intranet.</a:t>
                      </a:r>
                      <a:endParaRPr/>
                    </a:p>
                  </a:txBody>
                  <a:tcPr marT="37150" marB="37150" marR="74300" marL="74300"/>
                </a:tc>
                <a:tc hMerge="1"/>
              </a:tr>
              <a:tr h="60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100"/>
                        <a:t>Learning Objectives:</a:t>
                      </a:r>
                      <a:endParaRPr sz="1100"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Char char="-"/>
                      </a:pPr>
                      <a:r>
                        <a:rPr b="0" lang="en-SG" sz="1000"/>
                        <a:t>Configure the DHCP service on a router to provide IP addresses on a LAN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Char char="-"/>
                      </a:pPr>
                      <a:r>
                        <a:rPr b="0" lang="en-SG" sz="1000"/>
                        <a:t>Setup and configure routing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Char char="-"/>
                      </a:pPr>
                      <a:r>
                        <a:rPr b="0" lang="en-SG" sz="1000"/>
                        <a:t>Apply static routes to provide connectivity on an Intranet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32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100"/>
                        <a:t>Resources: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n-SG" sz="1000"/>
                        <a:t>Network routers (LRT214)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n-SG" sz="1000"/>
                        <a:t>Wireless Access point (E1200AP)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en-SG" sz="1000"/>
                        <a:t>Switch (LGS105)</a:t>
                      </a:r>
                      <a:endParaRPr/>
                    </a:p>
                  </a:txBody>
                  <a:tcPr marT="37150" marB="37150" marR="74300" marL="74300"/>
                </a:tc>
              </a:tr>
            </a:tbl>
          </a:graphicData>
        </a:graphic>
      </p:graphicFrame>
      <p:graphicFrame>
        <p:nvGraphicFramePr>
          <p:cNvPr id="197" name="Google Shape;197;p3"/>
          <p:cNvGraphicFramePr/>
          <p:nvPr/>
        </p:nvGraphicFramePr>
        <p:xfrm>
          <a:off x="385098" y="27567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{21DFEB4F-5D53-4154-83CC-521A1980FF0F}</a:tableStyleId>
              </a:tblPr>
              <a:tblGrid>
                <a:gridCol w="262600"/>
                <a:gridCol w="6819900"/>
                <a:gridCol w="1840900"/>
              </a:tblGrid>
              <a:tr h="28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-SG" sz="1100"/>
                        <a:t>Tasks  </a:t>
                      </a:r>
                      <a:r>
                        <a:rPr b="0" lang="en-SG" sz="1100"/>
                        <a:t>(Note X refers to your group number)</a:t>
                      </a:r>
                      <a:endParaRPr b="1" sz="1100"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100"/>
                        <a:t>References</a:t>
                      </a:r>
                      <a:endParaRPr b="1" sz="1000"/>
                    </a:p>
                  </a:txBody>
                  <a:tcPr marT="37150" marB="37150" marR="74300" marL="74300"/>
                </a:tc>
              </a:tr>
              <a:tr h="334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7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SG" sz="1000"/>
                        <a:t>Wire up your wireless AP(E1200-AP) and router(LRT214) based on Appendix 1. Connect to any of the LAN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SG" sz="1000"/>
                        <a:t>ports on the router and AP.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SG" sz="1000"/>
                        <a:t>Select 1 PC in your group to perform this task. Configure a static IP address, 192.168.X.10 /255.255.255.0 on 1 PC so that it could access the router’s web admin interface.  Connect to your group’s SSID.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SG" sz="1000"/>
                        <a:t>Open a web browser and connect to your group’s router using its IP address. Login using id </a:t>
                      </a:r>
                      <a:r>
                        <a:rPr b="1" lang="en-SG" sz="1000"/>
                        <a:t>admin</a:t>
                      </a:r>
                      <a:r>
                        <a:rPr lang="en-SG" sz="1000"/>
                        <a:t> and password </a:t>
                      </a:r>
                      <a:r>
                        <a:rPr b="1" lang="en-SG" sz="1000"/>
                        <a:t>admin123. </a:t>
                      </a:r>
                      <a:r>
                        <a:rPr b="0" lang="en-SG" sz="1000"/>
                        <a:t>(Refer to Appendix 1) [ if you get a warning message , just click advance and proceed]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On the web interface, access the Configuration tab and DHCP.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Char char="-"/>
                      </a:pPr>
                      <a:r>
                        <a:rPr b="0" lang="en-SG" sz="1000"/>
                        <a:t>Enable DHCP serve mode.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Char char="-"/>
                      </a:pPr>
                      <a:r>
                        <a:rPr b="0" lang="en-SG" sz="1000"/>
                        <a:t>Configure the Range Start and End IP addresses based on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Appendix 1. 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Char char="-"/>
                      </a:pPr>
                      <a:r>
                        <a:rPr b="0" lang="en-SG" sz="1000"/>
                        <a:t>Select Use DNS Proxy.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Char char="-"/>
                      </a:pPr>
                      <a:r>
                        <a:rPr b="0" lang="en-SG" sz="1000"/>
                        <a:t>Save the configuration.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For the rest of the PCs in your group, configure them to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get IP addresses automatically from the DHCP service.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Verify that your PC is getting a correct IP address using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ipconfig/ifconfig  command.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Test connectivity using the ping command (As in previous lab)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All the PCs in the group can now use their web browser to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connect and login to their group’s router web interface.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SG" sz="1000"/>
                        <a:t>Appendix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en-SG" sz="1000"/>
                        <a:t>Groups</a:t>
                      </a:r>
                      <a:endParaRPr/>
                    </a:p>
                  </a:txBody>
                  <a:tcPr marT="37150" marB="37150" marR="74300" marL="74300"/>
                </a:tc>
              </a:tr>
            </a:tbl>
          </a:graphicData>
        </a:graphic>
      </p:graphicFrame>
      <p:sp>
        <p:nvSpPr>
          <p:cNvPr id="198" name="Google Shape;198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2019 SH2 H2 Computing National Junior College</a:t>
            </a:r>
            <a:endParaRPr/>
          </a:p>
        </p:txBody>
      </p:sp>
      <p:sp>
        <p:nvSpPr>
          <p:cNvPr id="199" name="Google Shape;199;p3"/>
          <p:cNvSpPr txBox="1"/>
          <p:nvPr/>
        </p:nvSpPr>
        <p:spPr>
          <a:xfrm>
            <a:off x="311206" y="2110371"/>
            <a:ext cx="88584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 : Configure DHCP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the trouble of having to manually configure IP addresses, the DHCP service on a router allow IP addresses to be issued automatically to devices on the network.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1" y="4008354"/>
            <a:ext cx="3093360" cy="220864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"/>
          <p:cNvSpPr/>
          <p:nvPr/>
        </p:nvSpPr>
        <p:spPr>
          <a:xfrm>
            <a:off x="6120544" y="5086866"/>
            <a:ext cx="397487" cy="182657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4"/>
          <p:cNvGraphicFramePr/>
          <p:nvPr/>
        </p:nvGraphicFramePr>
        <p:xfrm>
          <a:off x="645955" y="10661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{21DFEB4F-5D53-4154-83CC-521A1980FF0F}</a:tableStyleId>
              </a:tblPr>
              <a:tblGrid>
                <a:gridCol w="310750"/>
                <a:gridCol w="7722475"/>
                <a:gridCol w="921650"/>
              </a:tblGrid>
              <a:tr h="31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-SG" sz="1100"/>
                        <a:t>Tasks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100"/>
                        <a:t>References</a:t>
                      </a:r>
                      <a:endParaRPr b="1" sz="1000"/>
                    </a:p>
                  </a:txBody>
                  <a:tcPr marT="37150" marB="37150" marR="74300" marL="74300"/>
                </a:tc>
              </a:tr>
              <a:tr h="417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3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Connect a cable from the router’s WAN interface to any ports on the ISP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switch according to Appendix 1.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On the router’s web interface, access the Configuration tab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and Setup  Network.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- Click on the WAN1 interface configuration to edit the WAN Interface.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Select Static IP for the WAN Connection type.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Char char="-"/>
                      </a:pPr>
                      <a:r>
                        <a:rPr b="0" lang="en-SG" sz="1000"/>
                        <a:t>Enter the IP address /Subnet mask assigned to your group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Char char="-"/>
                      </a:pPr>
                      <a:r>
                        <a:rPr b="0" lang="en-SG" sz="1000"/>
                        <a:t>Enter the default gateway address as 15.0.0.253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Char char="-"/>
                      </a:pPr>
                      <a:r>
                        <a:rPr b="0" lang="en-SG" sz="1000"/>
                        <a:t>Enter the DNS server address as 15.0.0.253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Char char="-"/>
                      </a:pPr>
                      <a:r>
                        <a:rPr b="0" lang="en-SG" sz="1000"/>
                        <a:t>Save Configuration.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SG" sz="1000"/>
                        <a:t>Appendix 2</a:t>
                      </a:r>
                      <a:endParaRPr/>
                    </a:p>
                  </a:txBody>
                  <a:tcPr marT="37150" marB="37150" marR="74300" marL="74300"/>
                </a:tc>
              </a:tr>
            </a:tbl>
          </a:graphicData>
        </a:graphic>
      </p:graphicFrame>
      <p:sp>
        <p:nvSpPr>
          <p:cNvPr id="207" name="Google Shape;207;p4"/>
          <p:cNvSpPr txBox="1"/>
          <p:nvPr>
            <p:ph idx="11" type="ftr"/>
          </p:nvPr>
        </p:nvSpPr>
        <p:spPr>
          <a:xfrm>
            <a:off x="3281363" y="6356352"/>
            <a:ext cx="33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2019 SH2 H2 Computing National Junior College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401548" y="235389"/>
            <a:ext cx="885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 :  Connecting to the ISP Network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ISP network is a backbone which has access to other networks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routing, a router will need to configure 2 network interface, a LAN interface to connect to a LAN and a WAN interface to connect to the ISP.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355" y="1410261"/>
            <a:ext cx="3350142" cy="197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1209" y="3381930"/>
            <a:ext cx="2629279" cy="216876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"/>
          <p:cNvSpPr/>
          <p:nvPr/>
        </p:nvSpPr>
        <p:spPr>
          <a:xfrm>
            <a:off x="7141386" y="2831744"/>
            <a:ext cx="234600" cy="13470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7243065" y="4145263"/>
            <a:ext cx="234600" cy="13470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5"/>
          <p:cNvGraphicFramePr/>
          <p:nvPr/>
        </p:nvGraphicFramePr>
        <p:xfrm>
          <a:off x="475556" y="697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{21DFEB4F-5D53-4154-83CC-521A1980FF0F}</a:tableStyleId>
              </a:tblPr>
              <a:tblGrid>
                <a:gridCol w="310750"/>
                <a:gridCol w="6897775"/>
                <a:gridCol w="1746375"/>
              </a:tblGrid>
              <a:tr h="31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en-SG" sz="1100"/>
                        <a:t>Tasks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100"/>
                        <a:t>References</a:t>
                      </a:r>
                      <a:endParaRPr b="1" sz="1000"/>
                    </a:p>
                  </a:txBody>
                  <a:tcPr marT="37150" marB="37150" marR="74300" marL="74300"/>
                </a:tc>
              </a:tr>
              <a:tr h="417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/>
                        <a:t>3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Select Advance Routing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Enable Router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SG" sz="1000"/>
                        <a:t>Enable RIPv1 and RIPv2 for both Transmit and Receive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SG" sz="1000"/>
                        <a:t>Appendix 2</a:t>
                      </a:r>
                      <a:endParaRPr/>
                    </a:p>
                  </a:txBody>
                  <a:tcPr marT="37150" marB="37150" marR="74300" marL="74300"/>
                </a:tc>
              </a:tr>
            </a:tbl>
          </a:graphicData>
        </a:graphic>
      </p:graphicFrame>
      <p:sp>
        <p:nvSpPr>
          <p:cNvPr id="218" name="Google Shape;218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2019 SH2 H2 Computing National Junior College</a:t>
            </a:r>
            <a:endParaRPr/>
          </a:p>
        </p:txBody>
      </p:sp>
      <p:sp>
        <p:nvSpPr>
          <p:cNvPr id="219" name="Google Shape;219;p5"/>
          <p:cNvSpPr txBox="1"/>
          <p:nvPr/>
        </p:nvSpPr>
        <p:spPr>
          <a:xfrm>
            <a:off x="401548" y="235389"/>
            <a:ext cx="88584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3:  Configure static routes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router uses its routing table to determine which interface and destination router to forward packets to</a:t>
            </a:r>
            <a:endParaRPr/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3795" y="697053"/>
            <a:ext cx="4826250" cy="448456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/>
          <p:nvPr/>
        </p:nvSpPr>
        <p:spPr>
          <a:xfrm>
            <a:off x="4433795" y="2262023"/>
            <a:ext cx="656492" cy="25204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6884916" y="1795587"/>
            <a:ext cx="656492" cy="25204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6296392" y="2012002"/>
            <a:ext cx="656492" cy="252046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179580" y="3189071"/>
            <a:ext cx="2704733" cy="1592720"/>
            <a:chOff x="30766" y="2825474"/>
            <a:chExt cx="2704733" cy="1592720"/>
          </a:xfrm>
        </p:grpSpPr>
        <p:grpSp>
          <p:nvGrpSpPr>
            <p:cNvPr id="229" name="Google Shape;229;p6"/>
            <p:cNvGrpSpPr/>
            <p:nvPr/>
          </p:nvGrpSpPr>
          <p:grpSpPr>
            <a:xfrm>
              <a:off x="1033668" y="2825474"/>
              <a:ext cx="917239" cy="635162"/>
              <a:chOff x="5528963" y="895412"/>
              <a:chExt cx="1128910" cy="781738"/>
            </a:xfrm>
          </p:grpSpPr>
          <p:pic>
            <p:nvPicPr>
              <p:cNvPr descr="AccessPoint" id="230" name="Google Shape;230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575880" y="895412"/>
                <a:ext cx="1040240" cy="4539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" name="Google Shape;231;p6"/>
              <p:cNvSpPr/>
              <p:nvPr/>
            </p:nvSpPr>
            <p:spPr>
              <a:xfrm>
                <a:off x="5528963" y="1286431"/>
                <a:ext cx="1128910" cy="390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46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E1200-AP</a:t>
                </a: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 flipH="1" rot="-10044685">
              <a:off x="495974" y="2974336"/>
              <a:ext cx="454505" cy="454505"/>
              <a:chOff x="3408" y="2592"/>
              <a:chExt cx="1540" cy="1542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3408" y="2592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3438" y="2606"/>
                <a:ext cx="1498" cy="1492"/>
              </a:xfrm>
              <a:custGeom>
                <a:rect b="b" l="l" r="r" t="t"/>
                <a:pathLst>
                  <a:path extrusionOk="0" h="1492" w="1498">
                    <a:moveTo>
                      <a:pt x="0" y="22"/>
                    </a:moveTo>
                    <a:lnTo>
                      <a:pt x="24" y="12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2" y="0"/>
                    </a:lnTo>
                    <a:lnTo>
                      <a:pt x="108" y="6"/>
                    </a:lnTo>
                    <a:lnTo>
                      <a:pt x="120" y="18"/>
                    </a:lnTo>
                    <a:lnTo>
                      <a:pt x="128" y="30"/>
                    </a:lnTo>
                    <a:lnTo>
                      <a:pt x="132" y="48"/>
                    </a:lnTo>
                    <a:lnTo>
                      <a:pt x="132" y="68"/>
                    </a:lnTo>
                    <a:lnTo>
                      <a:pt x="130" y="88"/>
                    </a:lnTo>
                    <a:lnTo>
                      <a:pt x="120" y="112"/>
                    </a:lnTo>
                    <a:lnTo>
                      <a:pt x="110" y="142"/>
                    </a:lnTo>
                    <a:lnTo>
                      <a:pt x="102" y="166"/>
                    </a:lnTo>
                    <a:lnTo>
                      <a:pt x="96" y="194"/>
                    </a:lnTo>
                    <a:lnTo>
                      <a:pt x="96" y="214"/>
                    </a:lnTo>
                    <a:lnTo>
                      <a:pt x="100" y="234"/>
                    </a:lnTo>
                    <a:lnTo>
                      <a:pt x="112" y="250"/>
                    </a:lnTo>
                    <a:lnTo>
                      <a:pt x="120" y="256"/>
                    </a:lnTo>
                    <a:lnTo>
                      <a:pt x="130" y="262"/>
                    </a:lnTo>
                    <a:lnTo>
                      <a:pt x="156" y="266"/>
                    </a:lnTo>
                    <a:lnTo>
                      <a:pt x="152" y="266"/>
                    </a:lnTo>
                    <a:lnTo>
                      <a:pt x="176" y="264"/>
                    </a:lnTo>
                    <a:lnTo>
                      <a:pt x="206" y="254"/>
                    </a:lnTo>
                    <a:lnTo>
                      <a:pt x="234" y="248"/>
                    </a:lnTo>
                    <a:lnTo>
                      <a:pt x="262" y="240"/>
                    </a:lnTo>
                    <a:lnTo>
                      <a:pt x="284" y="236"/>
                    </a:lnTo>
                    <a:lnTo>
                      <a:pt x="308" y="234"/>
                    </a:lnTo>
                    <a:lnTo>
                      <a:pt x="330" y="240"/>
                    </a:lnTo>
                    <a:lnTo>
                      <a:pt x="348" y="250"/>
                    </a:lnTo>
                    <a:lnTo>
                      <a:pt x="354" y="262"/>
                    </a:lnTo>
                    <a:lnTo>
                      <a:pt x="356" y="272"/>
                    </a:lnTo>
                    <a:lnTo>
                      <a:pt x="356" y="284"/>
                    </a:lnTo>
                    <a:lnTo>
                      <a:pt x="358" y="296"/>
                    </a:lnTo>
                    <a:lnTo>
                      <a:pt x="352" y="322"/>
                    </a:lnTo>
                    <a:lnTo>
                      <a:pt x="342" y="352"/>
                    </a:lnTo>
                    <a:lnTo>
                      <a:pt x="336" y="372"/>
                    </a:lnTo>
                    <a:lnTo>
                      <a:pt x="328" y="392"/>
                    </a:lnTo>
                    <a:lnTo>
                      <a:pt x="322" y="422"/>
                    </a:lnTo>
                    <a:lnTo>
                      <a:pt x="324" y="446"/>
                    </a:lnTo>
                    <a:lnTo>
                      <a:pt x="328" y="460"/>
                    </a:lnTo>
                    <a:lnTo>
                      <a:pt x="334" y="472"/>
                    </a:lnTo>
                    <a:lnTo>
                      <a:pt x="346" y="482"/>
                    </a:lnTo>
                    <a:lnTo>
                      <a:pt x="360" y="488"/>
                    </a:lnTo>
                    <a:lnTo>
                      <a:pt x="376" y="492"/>
                    </a:lnTo>
                    <a:lnTo>
                      <a:pt x="396" y="488"/>
                    </a:lnTo>
                    <a:lnTo>
                      <a:pt x="420" y="482"/>
                    </a:lnTo>
                    <a:lnTo>
                      <a:pt x="452" y="470"/>
                    </a:lnTo>
                    <a:lnTo>
                      <a:pt x="480" y="460"/>
                    </a:lnTo>
                    <a:lnTo>
                      <a:pt x="494" y="458"/>
                    </a:lnTo>
                    <a:lnTo>
                      <a:pt x="508" y="456"/>
                    </a:lnTo>
                    <a:lnTo>
                      <a:pt x="524" y="456"/>
                    </a:lnTo>
                    <a:lnTo>
                      <a:pt x="532" y="456"/>
                    </a:lnTo>
                    <a:lnTo>
                      <a:pt x="548" y="458"/>
                    </a:lnTo>
                    <a:lnTo>
                      <a:pt x="562" y="462"/>
                    </a:lnTo>
                    <a:lnTo>
                      <a:pt x="574" y="470"/>
                    </a:lnTo>
                    <a:lnTo>
                      <a:pt x="580" y="480"/>
                    </a:lnTo>
                    <a:lnTo>
                      <a:pt x="586" y="496"/>
                    </a:lnTo>
                    <a:lnTo>
                      <a:pt x="588" y="518"/>
                    </a:lnTo>
                    <a:lnTo>
                      <a:pt x="580" y="546"/>
                    </a:lnTo>
                    <a:lnTo>
                      <a:pt x="568" y="590"/>
                    </a:lnTo>
                    <a:lnTo>
                      <a:pt x="558" y="620"/>
                    </a:lnTo>
                    <a:lnTo>
                      <a:pt x="554" y="642"/>
                    </a:lnTo>
                    <a:lnTo>
                      <a:pt x="552" y="658"/>
                    </a:lnTo>
                    <a:lnTo>
                      <a:pt x="552" y="682"/>
                    </a:lnTo>
                    <a:lnTo>
                      <a:pt x="556" y="692"/>
                    </a:lnTo>
                    <a:lnTo>
                      <a:pt x="562" y="702"/>
                    </a:lnTo>
                    <a:lnTo>
                      <a:pt x="576" y="712"/>
                    </a:lnTo>
                    <a:lnTo>
                      <a:pt x="592" y="718"/>
                    </a:lnTo>
                    <a:lnTo>
                      <a:pt x="608" y="716"/>
                    </a:lnTo>
                    <a:lnTo>
                      <a:pt x="628" y="714"/>
                    </a:lnTo>
                    <a:lnTo>
                      <a:pt x="646" y="708"/>
                    </a:lnTo>
                    <a:lnTo>
                      <a:pt x="666" y="702"/>
                    </a:lnTo>
                    <a:lnTo>
                      <a:pt x="688" y="694"/>
                    </a:lnTo>
                    <a:lnTo>
                      <a:pt x="718" y="684"/>
                    </a:lnTo>
                    <a:lnTo>
                      <a:pt x="744" y="680"/>
                    </a:lnTo>
                    <a:lnTo>
                      <a:pt x="764" y="682"/>
                    </a:lnTo>
                    <a:lnTo>
                      <a:pt x="780" y="686"/>
                    </a:lnTo>
                    <a:lnTo>
                      <a:pt x="790" y="690"/>
                    </a:lnTo>
                    <a:lnTo>
                      <a:pt x="800" y="694"/>
                    </a:lnTo>
                    <a:lnTo>
                      <a:pt x="806" y="702"/>
                    </a:lnTo>
                    <a:lnTo>
                      <a:pt x="812" y="716"/>
                    </a:lnTo>
                    <a:lnTo>
                      <a:pt x="816" y="734"/>
                    </a:lnTo>
                    <a:lnTo>
                      <a:pt x="816" y="744"/>
                    </a:lnTo>
                    <a:lnTo>
                      <a:pt x="812" y="758"/>
                    </a:lnTo>
                    <a:lnTo>
                      <a:pt x="802" y="794"/>
                    </a:lnTo>
                    <a:lnTo>
                      <a:pt x="790" y="824"/>
                    </a:lnTo>
                    <a:lnTo>
                      <a:pt x="784" y="844"/>
                    </a:lnTo>
                    <a:lnTo>
                      <a:pt x="778" y="860"/>
                    </a:lnTo>
                    <a:lnTo>
                      <a:pt x="776" y="884"/>
                    </a:lnTo>
                    <a:lnTo>
                      <a:pt x="778" y="898"/>
                    </a:lnTo>
                    <a:lnTo>
                      <a:pt x="778" y="904"/>
                    </a:lnTo>
                    <a:lnTo>
                      <a:pt x="782" y="910"/>
                    </a:lnTo>
                    <a:lnTo>
                      <a:pt x="784" y="918"/>
                    </a:lnTo>
                    <a:lnTo>
                      <a:pt x="788" y="926"/>
                    </a:lnTo>
                    <a:lnTo>
                      <a:pt x="796" y="930"/>
                    </a:lnTo>
                    <a:lnTo>
                      <a:pt x="804" y="936"/>
                    </a:lnTo>
                    <a:lnTo>
                      <a:pt x="812" y="940"/>
                    </a:lnTo>
                    <a:lnTo>
                      <a:pt x="822" y="942"/>
                    </a:lnTo>
                    <a:lnTo>
                      <a:pt x="828" y="944"/>
                    </a:lnTo>
                    <a:lnTo>
                      <a:pt x="840" y="944"/>
                    </a:lnTo>
                    <a:lnTo>
                      <a:pt x="858" y="942"/>
                    </a:lnTo>
                    <a:lnTo>
                      <a:pt x="884" y="936"/>
                    </a:lnTo>
                    <a:lnTo>
                      <a:pt x="914" y="924"/>
                    </a:lnTo>
                    <a:lnTo>
                      <a:pt x="940" y="914"/>
                    </a:lnTo>
                    <a:lnTo>
                      <a:pt x="956" y="910"/>
                    </a:lnTo>
                    <a:lnTo>
                      <a:pt x="974" y="908"/>
                    </a:lnTo>
                    <a:lnTo>
                      <a:pt x="994" y="910"/>
                    </a:lnTo>
                    <a:lnTo>
                      <a:pt x="1004" y="910"/>
                    </a:lnTo>
                    <a:lnTo>
                      <a:pt x="1010" y="912"/>
                    </a:lnTo>
                    <a:lnTo>
                      <a:pt x="1012" y="914"/>
                    </a:lnTo>
                    <a:lnTo>
                      <a:pt x="1008" y="912"/>
                    </a:lnTo>
                    <a:lnTo>
                      <a:pt x="1018" y="916"/>
                    </a:lnTo>
                    <a:lnTo>
                      <a:pt x="1026" y="920"/>
                    </a:lnTo>
                    <a:lnTo>
                      <a:pt x="1034" y="932"/>
                    </a:lnTo>
                    <a:lnTo>
                      <a:pt x="1038" y="940"/>
                    </a:lnTo>
                    <a:lnTo>
                      <a:pt x="1040" y="950"/>
                    </a:lnTo>
                    <a:lnTo>
                      <a:pt x="1040" y="964"/>
                    </a:lnTo>
                    <a:lnTo>
                      <a:pt x="1038" y="990"/>
                    </a:lnTo>
                    <a:lnTo>
                      <a:pt x="1032" y="1010"/>
                    </a:lnTo>
                    <a:lnTo>
                      <a:pt x="1024" y="1040"/>
                    </a:lnTo>
                    <a:lnTo>
                      <a:pt x="1012" y="1074"/>
                    </a:lnTo>
                    <a:lnTo>
                      <a:pt x="1008" y="1102"/>
                    </a:lnTo>
                    <a:lnTo>
                      <a:pt x="1006" y="1128"/>
                    </a:lnTo>
                    <a:lnTo>
                      <a:pt x="1010" y="1140"/>
                    </a:lnTo>
                    <a:lnTo>
                      <a:pt x="1018" y="1154"/>
                    </a:lnTo>
                    <a:lnTo>
                      <a:pt x="1036" y="1164"/>
                    </a:lnTo>
                    <a:lnTo>
                      <a:pt x="1052" y="1168"/>
                    </a:lnTo>
                    <a:lnTo>
                      <a:pt x="1058" y="1168"/>
                    </a:lnTo>
                    <a:lnTo>
                      <a:pt x="1082" y="1166"/>
                    </a:lnTo>
                    <a:lnTo>
                      <a:pt x="1108" y="1162"/>
                    </a:lnTo>
                    <a:lnTo>
                      <a:pt x="1128" y="1156"/>
                    </a:lnTo>
                    <a:lnTo>
                      <a:pt x="1150" y="1148"/>
                    </a:lnTo>
                    <a:lnTo>
                      <a:pt x="1174" y="1140"/>
                    </a:lnTo>
                    <a:lnTo>
                      <a:pt x="1198" y="1134"/>
                    </a:lnTo>
                    <a:lnTo>
                      <a:pt x="1222" y="1136"/>
                    </a:lnTo>
                    <a:lnTo>
                      <a:pt x="1232" y="1140"/>
                    </a:lnTo>
                    <a:lnTo>
                      <a:pt x="1242" y="1142"/>
                    </a:lnTo>
                    <a:lnTo>
                      <a:pt x="1250" y="1148"/>
                    </a:lnTo>
                    <a:lnTo>
                      <a:pt x="1258" y="1158"/>
                    </a:lnTo>
                    <a:lnTo>
                      <a:pt x="1264" y="1170"/>
                    </a:lnTo>
                    <a:lnTo>
                      <a:pt x="1268" y="1182"/>
                    </a:lnTo>
                    <a:lnTo>
                      <a:pt x="1268" y="1198"/>
                    </a:lnTo>
                    <a:lnTo>
                      <a:pt x="1268" y="1204"/>
                    </a:lnTo>
                    <a:lnTo>
                      <a:pt x="1262" y="1224"/>
                    </a:lnTo>
                    <a:lnTo>
                      <a:pt x="1258" y="1242"/>
                    </a:lnTo>
                    <a:lnTo>
                      <a:pt x="1250" y="1270"/>
                    </a:lnTo>
                    <a:lnTo>
                      <a:pt x="1242" y="1294"/>
                    </a:lnTo>
                    <a:lnTo>
                      <a:pt x="1236" y="1320"/>
                    </a:lnTo>
                    <a:lnTo>
                      <a:pt x="1234" y="1344"/>
                    </a:lnTo>
                    <a:lnTo>
                      <a:pt x="1236" y="1358"/>
                    </a:lnTo>
                    <a:lnTo>
                      <a:pt x="1238" y="1372"/>
                    </a:lnTo>
                    <a:lnTo>
                      <a:pt x="1246" y="1386"/>
                    </a:lnTo>
                    <a:lnTo>
                      <a:pt x="1258" y="1394"/>
                    </a:lnTo>
                    <a:lnTo>
                      <a:pt x="1272" y="1400"/>
                    </a:lnTo>
                    <a:lnTo>
                      <a:pt x="1284" y="1402"/>
                    </a:lnTo>
                    <a:lnTo>
                      <a:pt x="1310" y="1396"/>
                    </a:lnTo>
                    <a:lnTo>
                      <a:pt x="1334" y="1388"/>
                    </a:lnTo>
                    <a:lnTo>
                      <a:pt x="1354" y="1382"/>
                    </a:lnTo>
                    <a:lnTo>
                      <a:pt x="1370" y="1372"/>
                    </a:lnTo>
                    <a:lnTo>
                      <a:pt x="1386" y="1368"/>
                    </a:lnTo>
                    <a:lnTo>
                      <a:pt x="1406" y="1362"/>
                    </a:lnTo>
                    <a:lnTo>
                      <a:pt x="1426" y="1360"/>
                    </a:lnTo>
                    <a:lnTo>
                      <a:pt x="1440" y="1360"/>
                    </a:lnTo>
                    <a:lnTo>
                      <a:pt x="1464" y="1368"/>
                    </a:lnTo>
                    <a:lnTo>
                      <a:pt x="1486" y="1380"/>
                    </a:lnTo>
                    <a:lnTo>
                      <a:pt x="1494" y="1396"/>
                    </a:lnTo>
                    <a:lnTo>
                      <a:pt x="1498" y="1402"/>
                    </a:lnTo>
                    <a:lnTo>
                      <a:pt x="1496" y="1418"/>
                    </a:lnTo>
                    <a:lnTo>
                      <a:pt x="1494" y="1434"/>
                    </a:lnTo>
                    <a:lnTo>
                      <a:pt x="1488" y="1462"/>
                    </a:lnTo>
                    <a:lnTo>
                      <a:pt x="1482" y="1482"/>
                    </a:lnTo>
                    <a:lnTo>
                      <a:pt x="1478" y="1492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3420" y="2622"/>
                <a:ext cx="1492" cy="1498"/>
              </a:xfrm>
              <a:custGeom>
                <a:rect b="b" l="l" r="r" t="t"/>
                <a:pathLst>
                  <a:path extrusionOk="0" h="1498" w="1492">
                    <a:moveTo>
                      <a:pt x="22" y="0"/>
                    </a:moveTo>
                    <a:lnTo>
                      <a:pt x="12" y="24"/>
                    </a:lnTo>
                    <a:lnTo>
                      <a:pt x="2" y="56"/>
                    </a:lnTo>
                    <a:lnTo>
                      <a:pt x="0" y="72"/>
                    </a:lnTo>
                    <a:lnTo>
                      <a:pt x="0" y="92"/>
                    </a:lnTo>
                    <a:lnTo>
                      <a:pt x="6" y="108"/>
                    </a:lnTo>
                    <a:lnTo>
                      <a:pt x="18" y="120"/>
                    </a:lnTo>
                    <a:lnTo>
                      <a:pt x="30" y="128"/>
                    </a:lnTo>
                    <a:lnTo>
                      <a:pt x="48" y="132"/>
                    </a:lnTo>
                    <a:lnTo>
                      <a:pt x="68" y="132"/>
                    </a:lnTo>
                    <a:lnTo>
                      <a:pt x="88" y="130"/>
                    </a:lnTo>
                    <a:lnTo>
                      <a:pt x="112" y="120"/>
                    </a:lnTo>
                    <a:lnTo>
                      <a:pt x="142" y="110"/>
                    </a:lnTo>
                    <a:lnTo>
                      <a:pt x="166" y="102"/>
                    </a:lnTo>
                    <a:lnTo>
                      <a:pt x="194" y="96"/>
                    </a:lnTo>
                    <a:lnTo>
                      <a:pt x="214" y="96"/>
                    </a:lnTo>
                    <a:lnTo>
                      <a:pt x="234" y="100"/>
                    </a:lnTo>
                    <a:lnTo>
                      <a:pt x="250" y="112"/>
                    </a:lnTo>
                    <a:lnTo>
                      <a:pt x="256" y="120"/>
                    </a:lnTo>
                    <a:lnTo>
                      <a:pt x="262" y="130"/>
                    </a:lnTo>
                    <a:lnTo>
                      <a:pt x="266" y="156"/>
                    </a:lnTo>
                    <a:lnTo>
                      <a:pt x="266" y="152"/>
                    </a:lnTo>
                    <a:lnTo>
                      <a:pt x="264" y="176"/>
                    </a:lnTo>
                    <a:lnTo>
                      <a:pt x="254" y="206"/>
                    </a:lnTo>
                    <a:lnTo>
                      <a:pt x="248" y="234"/>
                    </a:lnTo>
                    <a:lnTo>
                      <a:pt x="240" y="262"/>
                    </a:lnTo>
                    <a:lnTo>
                      <a:pt x="236" y="284"/>
                    </a:lnTo>
                    <a:lnTo>
                      <a:pt x="234" y="308"/>
                    </a:lnTo>
                    <a:lnTo>
                      <a:pt x="240" y="330"/>
                    </a:lnTo>
                    <a:lnTo>
                      <a:pt x="250" y="348"/>
                    </a:lnTo>
                    <a:lnTo>
                      <a:pt x="262" y="354"/>
                    </a:lnTo>
                    <a:lnTo>
                      <a:pt x="272" y="356"/>
                    </a:lnTo>
                    <a:lnTo>
                      <a:pt x="284" y="356"/>
                    </a:lnTo>
                    <a:lnTo>
                      <a:pt x="296" y="358"/>
                    </a:lnTo>
                    <a:lnTo>
                      <a:pt x="322" y="352"/>
                    </a:lnTo>
                    <a:lnTo>
                      <a:pt x="352" y="342"/>
                    </a:lnTo>
                    <a:lnTo>
                      <a:pt x="372" y="336"/>
                    </a:lnTo>
                    <a:lnTo>
                      <a:pt x="392" y="328"/>
                    </a:lnTo>
                    <a:lnTo>
                      <a:pt x="422" y="322"/>
                    </a:lnTo>
                    <a:lnTo>
                      <a:pt x="446" y="324"/>
                    </a:lnTo>
                    <a:lnTo>
                      <a:pt x="460" y="328"/>
                    </a:lnTo>
                    <a:lnTo>
                      <a:pt x="472" y="334"/>
                    </a:lnTo>
                    <a:lnTo>
                      <a:pt x="482" y="346"/>
                    </a:lnTo>
                    <a:lnTo>
                      <a:pt x="488" y="360"/>
                    </a:lnTo>
                    <a:lnTo>
                      <a:pt x="492" y="376"/>
                    </a:lnTo>
                    <a:lnTo>
                      <a:pt x="488" y="396"/>
                    </a:lnTo>
                    <a:lnTo>
                      <a:pt x="482" y="420"/>
                    </a:lnTo>
                    <a:lnTo>
                      <a:pt x="470" y="452"/>
                    </a:lnTo>
                    <a:lnTo>
                      <a:pt x="460" y="480"/>
                    </a:lnTo>
                    <a:lnTo>
                      <a:pt x="458" y="494"/>
                    </a:lnTo>
                    <a:lnTo>
                      <a:pt x="456" y="508"/>
                    </a:lnTo>
                    <a:lnTo>
                      <a:pt x="456" y="524"/>
                    </a:lnTo>
                    <a:lnTo>
                      <a:pt x="456" y="532"/>
                    </a:lnTo>
                    <a:lnTo>
                      <a:pt x="458" y="548"/>
                    </a:lnTo>
                    <a:lnTo>
                      <a:pt x="462" y="562"/>
                    </a:lnTo>
                    <a:lnTo>
                      <a:pt x="470" y="574"/>
                    </a:lnTo>
                    <a:lnTo>
                      <a:pt x="480" y="580"/>
                    </a:lnTo>
                    <a:lnTo>
                      <a:pt x="496" y="586"/>
                    </a:lnTo>
                    <a:lnTo>
                      <a:pt x="518" y="588"/>
                    </a:lnTo>
                    <a:lnTo>
                      <a:pt x="546" y="580"/>
                    </a:lnTo>
                    <a:lnTo>
                      <a:pt x="590" y="568"/>
                    </a:lnTo>
                    <a:lnTo>
                      <a:pt x="620" y="558"/>
                    </a:lnTo>
                    <a:lnTo>
                      <a:pt x="642" y="554"/>
                    </a:lnTo>
                    <a:lnTo>
                      <a:pt x="658" y="552"/>
                    </a:lnTo>
                    <a:lnTo>
                      <a:pt x="682" y="552"/>
                    </a:lnTo>
                    <a:lnTo>
                      <a:pt x="692" y="556"/>
                    </a:lnTo>
                    <a:lnTo>
                      <a:pt x="702" y="562"/>
                    </a:lnTo>
                    <a:lnTo>
                      <a:pt x="712" y="576"/>
                    </a:lnTo>
                    <a:lnTo>
                      <a:pt x="718" y="592"/>
                    </a:lnTo>
                    <a:lnTo>
                      <a:pt x="716" y="608"/>
                    </a:lnTo>
                    <a:lnTo>
                      <a:pt x="714" y="628"/>
                    </a:lnTo>
                    <a:lnTo>
                      <a:pt x="708" y="646"/>
                    </a:lnTo>
                    <a:lnTo>
                      <a:pt x="702" y="666"/>
                    </a:lnTo>
                    <a:lnTo>
                      <a:pt x="694" y="688"/>
                    </a:lnTo>
                    <a:lnTo>
                      <a:pt x="684" y="718"/>
                    </a:lnTo>
                    <a:lnTo>
                      <a:pt x="680" y="744"/>
                    </a:lnTo>
                    <a:lnTo>
                      <a:pt x="682" y="764"/>
                    </a:lnTo>
                    <a:lnTo>
                      <a:pt x="686" y="780"/>
                    </a:lnTo>
                    <a:lnTo>
                      <a:pt x="690" y="790"/>
                    </a:lnTo>
                    <a:lnTo>
                      <a:pt x="694" y="800"/>
                    </a:lnTo>
                    <a:lnTo>
                      <a:pt x="702" y="806"/>
                    </a:lnTo>
                    <a:lnTo>
                      <a:pt x="716" y="812"/>
                    </a:lnTo>
                    <a:lnTo>
                      <a:pt x="734" y="816"/>
                    </a:lnTo>
                    <a:lnTo>
                      <a:pt x="744" y="816"/>
                    </a:lnTo>
                    <a:lnTo>
                      <a:pt x="758" y="812"/>
                    </a:lnTo>
                    <a:lnTo>
                      <a:pt x="794" y="802"/>
                    </a:lnTo>
                    <a:lnTo>
                      <a:pt x="824" y="790"/>
                    </a:lnTo>
                    <a:lnTo>
                      <a:pt x="844" y="784"/>
                    </a:lnTo>
                    <a:lnTo>
                      <a:pt x="860" y="778"/>
                    </a:lnTo>
                    <a:lnTo>
                      <a:pt x="884" y="776"/>
                    </a:lnTo>
                    <a:lnTo>
                      <a:pt x="898" y="778"/>
                    </a:lnTo>
                    <a:lnTo>
                      <a:pt x="904" y="778"/>
                    </a:lnTo>
                    <a:lnTo>
                      <a:pt x="910" y="782"/>
                    </a:lnTo>
                    <a:lnTo>
                      <a:pt x="918" y="784"/>
                    </a:lnTo>
                    <a:lnTo>
                      <a:pt x="926" y="788"/>
                    </a:lnTo>
                    <a:lnTo>
                      <a:pt x="930" y="796"/>
                    </a:lnTo>
                    <a:lnTo>
                      <a:pt x="936" y="804"/>
                    </a:lnTo>
                    <a:lnTo>
                      <a:pt x="940" y="812"/>
                    </a:lnTo>
                    <a:lnTo>
                      <a:pt x="942" y="822"/>
                    </a:lnTo>
                    <a:lnTo>
                      <a:pt x="944" y="828"/>
                    </a:lnTo>
                    <a:lnTo>
                      <a:pt x="944" y="840"/>
                    </a:lnTo>
                    <a:lnTo>
                      <a:pt x="942" y="858"/>
                    </a:lnTo>
                    <a:lnTo>
                      <a:pt x="936" y="884"/>
                    </a:lnTo>
                    <a:lnTo>
                      <a:pt x="924" y="914"/>
                    </a:lnTo>
                    <a:lnTo>
                      <a:pt x="914" y="940"/>
                    </a:lnTo>
                    <a:lnTo>
                      <a:pt x="910" y="956"/>
                    </a:lnTo>
                    <a:lnTo>
                      <a:pt x="908" y="974"/>
                    </a:lnTo>
                    <a:lnTo>
                      <a:pt x="910" y="994"/>
                    </a:lnTo>
                    <a:lnTo>
                      <a:pt x="910" y="1004"/>
                    </a:lnTo>
                    <a:lnTo>
                      <a:pt x="912" y="1010"/>
                    </a:lnTo>
                    <a:lnTo>
                      <a:pt x="914" y="1012"/>
                    </a:lnTo>
                    <a:lnTo>
                      <a:pt x="912" y="1008"/>
                    </a:lnTo>
                    <a:lnTo>
                      <a:pt x="916" y="1018"/>
                    </a:lnTo>
                    <a:lnTo>
                      <a:pt x="920" y="1026"/>
                    </a:lnTo>
                    <a:lnTo>
                      <a:pt x="932" y="1034"/>
                    </a:lnTo>
                    <a:lnTo>
                      <a:pt x="940" y="1038"/>
                    </a:lnTo>
                    <a:lnTo>
                      <a:pt x="950" y="1040"/>
                    </a:lnTo>
                    <a:lnTo>
                      <a:pt x="964" y="1040"/>
                    </a:lnTo>
                    <a:lnTo>
                      <a:pt x="990" y="1038"/>
                    </a:lnTo>
                    <a:lnTo>
                      <a:pt x="1010" y="1032"/>
                    </a:lnTo>
                    <a:lnTo>
                      <a:pt x="1040" y="1024"/>
                    </a:lnTo>
                    <a:lnTo>
                      <a:pt x="1074" y="1012"/>
                    </a:lnTo>
                    <a:lnTo>
                      <a:pt x="1102" y="1008"/>
                    </a:lnTo>
                    <a:lnTo>
                      <a:pt x="1128" y="1006"/>
                    </a:lnTo>
                    <a:lnTo>
                      <a:pt x="1140" y="1010"/>
                    </a:lnTo>
                    <a:lnTo>
                      <a:pt x="1154" y="1018"/>
                    </a:lnTo>
                    <a:lnTo>
                      <a:pt x="1164" y="1036"/>
                    </a:lnTo>
                    <a:lnTo>
                      <a:pt x="1168" y="1052"/>
                    </a:lnTo>
                    <a:lnTo>
                      <a:pt x="1168" y="1058"/>
                    </a:lnTo>
                    <a:lnTo>
                      <a:pt x="1166" y="1082"/>
                    </a:lnTo>
                    <a:lnTo>
                      <a:pt x="1162" y="1108"/>
                    </a:lnTo>
                    <a:lnTo>
                      <a:pt x="1156" y="1128"/>
                    </a:lnTo>
                    <a:lnTo>
                      <a:pt x="1148" y="1150"/>
                    </a:lnTo>
                    <a:lnTo>
                      <a:pt x="1140" y="1174"/>
                    </a:lnTo>
                    <a:lnTo>
                      <a:pt x="1134" y="1198"/>
                    </a:lnTo>
                    <a:lnTo>
                      <a:pt x="1136" y="1222"/>
                    </a:lnTo>
                    <a:lnTo>
                      <a:pt x="1140" y="1232"/>
                    </a:lnTo>
                    <a:lnTo>
                      <a:pt x="1142" y="1242"/>
                    </a:lnTo>
                    <a:lnTo>
                      <a:pt x="1148" y="1250"/>
                    </a:lnTo>
                    <a:lnTo>
                      <a:pt x="1158" y="1258"/>
                    </a:lnTo>
                    <a:lnTo>
                      <a:pt x="1170" y="1264"/>
                    </a:lnTo>
                    <a:lnTo>
                      <a:pt x="1182" y="1268"/>
                    </a:lnTo>
                    <a:lnTo>
                      <a:pt x="1198" y="1268"/>
                    </a:lnTo>
                    <a:lnTo>
                      <a:pt x="1204" y="1268"/>
                    </a:lnTo>
                    <a:lnTo>
                      <a:pt x="1224" y="1262"/>
                    </a:lnTo>
                    <a:lnTo>
                      <a:pt x="1242" y="1258"/>
                    </a:lnTo>
                    <a:lnTo>
                      <a:pt x="1270" y="1250"/>
                    </a:lnTo>
                    <a:lnTo>
                      <a:pt x="1294" y="1242"/>
                    </a:lnTo>
                    <a:lnTo>
                      <a:pt x="1320" y="1236"/>
                    </a:lnTo>
                    <a:lnTo>
                      <a:pt x="1344" y="1234"/>
                    </a:lnTo>
                    <a:lnTo>
                      <a:pt x="1358" y="1236"/>
                    </a:lnTo>
                    <a:lnTo>
                      <a:pt x="1372" y="1238"/>
                    </a:lnTo>
                    <a:lnTo>
                      <a:pt x="1386" y="1246"/>
                    </a:lnTo>
                    <a:lnTo>
                      <a:pt x="1394" y="1258"/>
                    </a:lnTo>
                    <a:lnTo>
                      <a:pt x="1400" y="1272"/>
                    </a:lnTo>
                    <a:lnTo>
                      <a:pt x="1402" y="1284"/>
                    </a:lnTo>
                    <a:lnTo>
                      <a:pt x="1396" y="1310"/>
                    </a:lnTo>
                    <a:lnTo>
                      <a:pt x="1388" y="1334"/>
                    </a:lnTo>
                    <a:lnTo>
                      <a:pt x="1382" y="1354"/>
                    </a:lnTo>
                    <a:lnTo>
                      <a:pt x="1372" y="1370"/>
                    </a:lnTo>
                    <a:lnTo>
                      <a:pt x="1368" y="1386"/>
                    </a:lnTo>
                    <a:lnTo>
                      <a:pt x="1362" y="1406"/>
                    </a:lnTo>
                    <a:lnTo>
                      <a:pt x="1360" y="1426"/>
                    </a:lnTo>
                    <a:lnTo>
                      <a:pt x="1360" y="1440"/>
                    </a:lnTo>
                    <a:lnTo>
                      <a:pt x="1368" y="1464"/>
                    </a:lnTo>
                    <a:lnTo>
                      <a:pt x="1380" y="1486"/>
                    </a:lnTo>
                    <a:lnTo>
                      <a:pt x="1396" y="1494"/>
                    </a:lnTo>
                    <a:lnTo>
                      <a:pt x="1402" y="1498"/>
                    </a:lnTo>
                    <a:lnTo>
                      <a:pt x="1418" y="1496"/>
                    </a:lnTo>
                    <a:lnTo>
                      <a:pt x="1434" y="1494"/>
                    </a:lnTo>
                    <a:lnTo>
                      <a:pt x="1462" y="1488"/>
                    </a:lnTo>
                    <a:lnTo>
                      <a:pt x="1482" y="1482"/>
                    </a:lnTo>
                    <a:lnTo>
                      <a:pt x="1492" y="1478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4739623">
              <a:off x="1970806" y="3047287"/>
              <a:ext cx="435784" cy="436220"/>
              <a:chOff x="3456" y="2016"/>
              <a:chExt cx="1540" cy="154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3456" y="2016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3468" y="2030"/>
                <a:ext cx="1494" cy="1498"/>
              </a:xfrm>
              <a:custGeom>
                <a:rect b="b" l="l" r="r" t="t"/>
                <a:pathLst>
                  <a:path extrusionOk="0" h="1498" w="1494">
                    <a:moveTo>
                      <a:pt x="24" y="1498"/>
                    </a:moveTo>
                    <a:lnTo>
                      <a:pt x="12" y="1472"/>
                    </a:lnTo>
                    <a:lnTo>
                      <a:pt x="4" y="1440"/>
                    </a:lnTo>
                    <a:lnTo>
                      <a:pt x="0" y="1424"/>
                    </a:lnTo>
                    <a:lnTo>
                      <a:pt x="2" y="1404"/>
                    </a:lnTo>
                    <a:lnTo>
                      <a:pt x="8" y="1388"/>
                    </a:lnTo>
                    <a:lnTo>
                      <a:pt x="20" y="1378"/>
                    </a:lnTo>
                    <a:lnTo>
                      <a:pt x="30" y="1368"/>
                    </a:lnTo>
                    <a:lnTo>
                      <a:pt x="48" y="1364"/>
                    </a:lnTo>
                    <a:lnTo>
                      <a:pt x="68" y="1364"/>
                    </a:lnTo>
                    <a:lnTo>
                      <a:pt x="88" y="1368"/>
                    </a:lnTo>
                    <a:lnTo>
                      <a:pt x="114" y="1376"/>
                    </a:lnTo>
                    <a:lnTo>
                      <a:pt x="142" y="1388"/>
                    </a:lnTo>
                    <a:lnTo>
                      <a:pt x="168" y="1396"/>
                    </a:lnTo>
                    <a:lnTo>
                      <a:pt x="196" y="1402"/>
                    </a:lnTo>
                    <a:lnTo>
                      <a:pt x="214" y="1402"/>
                    </a:lnTo>
                    <a:lnTo>
                      <a:pt x="234" y="1396"/>
                    </a:lnTo>
                    <a:lnTo>
                      <a:pt x="250" y="1386"/>
                    </a:lnTo>
                    <a:lnTo>
                      <a:pt x="258" y="1376"/>
                    </a:lnTo>
                    <a:lnTo>
                      <a:pt x="264" y="1366"/>
                    </a:lnTo>
                    <a:lnTo>
                      <a:pt x="268" y="1340"/>
                    </a:lnTo>
                    <a:lnTo>
                      <a:pt x="266" y="1344"/>
                    </a:lnTo>
                    <a:lnTo>
                      <a:pt x="266" y="1320"/>
                    </a:lnTo>
                    <a:lnTo>
                      <a:pt x="256" y="1290"/>
                    </a:lnTo>
                    <a:lnTo>
                      <a:pt x="248" y="1264"/>
                    </a:lnTo>
                    <a:lnTo>
                      <a:pt x="240" y="1234"/>
                    </a:lnTo>
                    <a:lnTo>
                      <a:pt x="236" y="1214"/>
                    </a:lnTo>
                    <a:lnTo>
                      <a:pt x="236" y="1190"/>
                    </a:lnTo>
                    <a:lnTo>
                      <a:pt x="240" y="1168"/>
                    </a:lnTo>
                    <a:lnTo>
                      <a:pt x="250" y="1148"/>
                    </a:lnTo>
                    <a:lnTo>
                      <a:pt x="264" y="1142"/>
                    </a:lnTo>
                    <a:lnTo>
                      <a:pt x="272" y="1140"/>
                    </a:lnTo>
                    <a:lnTo>
                      <a:pt x="286" y="1140"/>
                    </a:lnTo>
                    <a:lnTo>
                      <a:pt x="298" y="1140"/>
                    </a:lnTo>
                    <a:lnTo>
                      <a:pt x="322" y="1144"/>
                    </a:lnTo>
                    <a:lnTo>
                      <a:pt x="354" y="1154"/>
                    </a:lnTo>
                    <a:lnTo>
                      <a:pt x="372" y="1162"/>
                    </a:lnTo>
                    <a:lnTo>
                      <a:pt x="394" y="1168"/>
                    </a:lnTo>
                    <a:lnTo>
                      <a:pt x="422" y="1174"/>
                    </a:lnTo>
                    <a:lnTo>
                      <a:pt x="446" y="1174"/>
                    </a:lnTo>
                    <a:lnTo>
                      <a:pt x="460" y="1170"/>
                    </a:lnTo>
                    <a:lnTo>
                      <a:pt x="472" y="1162"/>
                    </a:lnTo>
                    <a:lnTo>
                      <a:pt x="484" y="1150"/>
                    </a:lnTo>
                    <a:lnTo>
                      <a:pt x="490" y="1138"/>
                    </a:lnTo>
                    <a:lnTo>
                      <a:pt x="492" y="1120"/>
                    </a:lnTo>
                    <a:lnTo>
                      <a:pt x="490" y="1102"/>
                    </a:lnTo>
                    <a:lnTo>
                      <a:pt x="482" y="1078"/>
                    </a:lnTo>
                    <a:lnTo>
                      <a:pt x="470" y="1044"/>
                    </a:lnTo>
                    <a:lnTo>
                      <a:pt x="462" y="1016"/>
                    </a:lnTo>
                    <a:lnTo>
                      <a:pt x="458" y="1002"/>
                    </a:lnTo>
                    <a:lnTo>
                      <a:pt x="456" y="988"/>
                    </a:lnTo>
                    <a:lnTo>
                      <a:pt x="456" y="972"/>
                    </a:lnTo>
                    <a:lnTo>
                      <a:pt x="456" y="964"/>
                    </a:lnTo>
                    <a:lnTo>
                      <a:pt x="460" y="950"/>
                    </a:lnTo>
                    <a:lnTo>
                      <a:pt x="464" y="934"/>
                    </a:lnTo>
                    <a:lnTo>
                      <a:pt x="472" y="924"/>
                    </a:lnTo>
                    <a:lnTo>
                      <a:pt x="480" y="916"/>
                    </a:lnTo>
                    <a:lnTo>
                      <a:pt x="496" y="912"/>
                    </a:lnTo>
                    <a:lnTo>
                      <a:pt x="518" y="910"/>
                    </a:lnTo>
                    <a:lnTo>
                      <a:pt x="548" y="916"/>
                    </a:lnTo>
                    <a:lnTo>
                      <a:pt x="592" y="928"/>
                    </a:lnTo>
                    <a:lnTo>
                      <a:pt x="620" y="938"/>
                    </a:lnTo>
                    <a:lnTo>
                      <a:pt x="642" y="942"/>
                    </a:lnTo>
                    <a:lnTo>
                      <a:pt x="658" y="944"/>
                    </a:lnTo>
                    <a:lnTo>
                      <a:pt x="682" y="944"/>
                    </a:lnTo>
                    <a:lnTo>
                      <a:pt x="694" y="940"/>
                    </a:lnTo>
                    <a:lnTo>
                      <a:pt x="704" y="934"/>
                    </a:lnTo>
                    <a:lnTo>
                      <a:pt x="714" y="920"/>
                    </a:lnTo>
                    <a:lnTo>
                      <a:pt x="718" y="904"/>
                    </a:lnTo>
                    <a:lnTo>
                      <a:pt x="718" y="888"/>
                    </a:lnTo>
                    <a:lnTo>
                      <a:pt x="714" y="870"/>
                    </a:lnTo>
                    <a:lnTo>
                      <a:pt x="710" y="852"/>
                    </a:lnTo>
                    <a:lnTo>
                      <a:pt x="702" y="830"/>
                    </a:lnTo>
                    <a:lnTo>
                      <a:pt x="694" y="808"/>
                    </a:lnTo>
                    <a:lnTo>
                      <a:pt x="686" y="780"/>
                    </a:lnTo>
                    <a:lnTo>
                      <a:pt x="680" y="752"/>
                    </a:lnTo>
                    <a:lnTo>
                      <a:pt x="682" y="732"/>
                    </a:lnTo>
                    <a:lnTo>
                      <a:pt x="686" y="716"/>
                    </a:lnTo>
                    <a:lnTo>
                      <a:pt x="690" y="708"/>
                    </a:lnTo>
                    <a:lnTo>
                      <a:pt x="696" y="698"/>
                    </a:lnTo>
                    <a:lnTo>
                      <a:pt x="704" y="690"/>
                    </a:lnTo>
                    <a:lnTo>
                      <a:pt x="718" y="684"/>
                    </a:lnTo>
                    <a:lnTo>
                      <a:pt x="734" y="682"/>
                    </a:lnTo>
                    <a:lnTo>
                      <a:pt x="746" y="682"/>
                    </a:lnTo>
                    <a:lnTo>
                      <a:pt x="760" y="684"/>
                    </a:lnTo>
                    <a:lnTo>
                      <a:pt x="794" y="694"/>
                    </a:lnTo>
                    <a:lnTo>
                      <a:pt x="826" y="706"/>
                    </a:lnTo>
                    <a:lnTo>
                      <a:pt x="844" y="714"/>
                    </a:lnTo>
                    <a:lnTo>
                      <a:pt x="862" y="718"/>
                    </a:lnTo>
                    <a:lnTo>
                      <a:pt x="884" y="720"/>
                    </a:lnTo>
                    <a:lnTo>
                      <a:pt x="898" y="720"/>
                    </a:lnTo>
                    <a:lnTo>
                      <a:pt x="904" y="718"/>
                    </a:lnTo>
                    <a:lnTo>
                      <a:pt x="912" y="716"/>
                    </a:lnTo>
                    <a:lnTo>
                      <a:pt x="920" y="712"/>
                    </a:lnTo>
                    <a:lnTo>
                      <a:pt x="926" y="708"/>
                    </a:lnTo>
                    <a:lnTo>
                      <a:pt x="932" y="700"/>
                    </a:lnTo>
                    <a:lnTo>
                      <a:pt x="936" y="694"/>
                    </a:lnTo>
                    <a:lnTo>
                      <a:pt x="940" y="684"/>
                    </a:lnTo>
                    <a:lnTo>
                      <a:pt x="944" y="674"/>
                    </a:lnTo>
                    <a:lnTo>
                      <a:pt x="944" y="668"/>
                    </a:lnTo>
                    <a:lnTo>
                      <a:pt x="946" y="656"/>
                    </a:lnTo>
                    <a:lnTo>
                      <a:pt x="944" y="638"/>
                    </a:lnTo>
                    <a:lnTo>
                      <a:pt x="936" y="612"/>
                    </a:lnTo>
                    <a:lnTo>
                      <a:pt x="924" y="582"/>
                    </a:lnTo>
                    <a:lnTo>
                      <a:pt x="916" y="556"/>
                    </a:lnTo>
                    <a:lnTo>
                      <a:pt x="912" y="540"/>
                    </a:lnTo>
                    <a:lnTo>
                      <a:pt x="908" y="522"/>
                    </a:lnTo>
                    <a:lnTo>
                      <a:pt x="910" y="502"/>
                    </a:lnTo>
                    <a:lnTo>
                      <a:pt x="912" y="492"/>
                    </a:lnTo>
                    <a:lnTo>
                      <a:pt x="914" y="486"/>
                    </a:lnTo>
                    <a:lnTo>
                      <a:pt x="914" y="484"/>
                    </a:lnTo>
                    <a:lnTo>
                      <a:pt x="912" y="488"/>
                    </a:lnTo>
                    <a:lnTo>
                      <a:pt x="916" y="478"/>
                    </a:lnTo>
                    <a:lnTo>
                      <a:pt x="920" y="470"/>
                    </a:lnTo>
                    <a:lnTo>
                      <a:pt x="932" y="464"/>
                    </a:lnTo>
                    <a:lnTo>
                      <a:pt x="942" y="460"/>
                    </a:lnTo>
                    <a:lnTo>
                      <a:pt x="950" y="458"/>
                    </a:lnTo>
                    <a:lnTo>
                      <a:pt x="966" y="456"/>
                    </a:lnTo>
                    <a:lnTo>
                      <a:pt x="990" y="460"/>
                    </a:lnTo>
                    <a:lnTo>
                      <a:pt x="1010" y="464"/>
                    </a:lnTo>
                    <a:lnTo>
                      <a:pt x="1042" y="474"/>
                    </a:lnTo>
                    <a:lnTo>
                      <a:pt x="1076" y="484"/>
                    </a:lnTo>
                    <a:lnTo>
                      <a:pt x="1102" y="488"/>
                    </a:lnTo>
                    <a:lnTo>
                      <a:pt x="1130" y="492"/>
                    </a:lnTo>
                    <a:lnTo>
                      <a:pt x="1142" y="486"/>
                    </a:lnTo>
                    <a:lnTo>
                      <a:pt x="1154" y="480"/>
                    </a:lnTo>
                    <a:lnTo>
                      <a:pt x="1166" y="462"/>
                    </a:lnTo>
                    <a:lnTo>
                      <a:pt x="1168" y="446"/>
                    </a:lnTo>
                    <a:lnTo>
                      <a:pt x="1168" y="440"/>
                    </a:lnTo>
                    <a:lnTo>
                      <a:pt x="1168" y="416"/>
                    </a:lnTo>
                    <a:lnTo>
                      <a:pt x="1164" y="388"/>
                    </a:lnTo>
                    <a:lnTo>
                      <a:pt x="1158" y="368"/>
                    </a:lnTo>
                    <a:lnTo>
                      <a:pt x="1150" y="346"/>
                    </a:lnTo>
                    <a:lnTo>
                      <a:pt x="1140" y="322"/>
                    </a:lnTo>
                    <a:lnTo>
                      <a:pt x="1134" y="298"/>
                    </a:lnTo>
                    <a:lnTo>
                      <a:pt x="1138" y="274"/>
                    </a:lnTo>
                    <a:lnTo>
                      <a:pt x="1140" y="264"/>
                    </a:lnTo>
                    <a:lnTo>
                      <a:pt x="1144" y="256"/>
                    </a:lnTo>
                    <a:lnTo>
                      <a:pt x="1150" y="246"/>
                    </a:lnTo>
                    <a:lnTo>
                      <a:pt x="1160" y="238"/>
                    </a:lnTo>
                    <a:lnTo>
                      <a:pt x="1172" y="234"/>
                    </a:lnTo>
                    <a:lnTo>
                      <a:pt x="1184" y="230"/>
                    </a:lnTo>
                    <a:lnTo>
                      <a:pt x="1198" y="228"/>
                    </a:lnTo>
                    <a:lnTo>
                      <a:pt x="1206" y="228"/>
                    </a:lnTo>
                    <a:lnTo>
                      <a:pt x="1224" y="234"/>
                    </a:lnTo>
                    <a:lnTo>
                      <a:pt x="1244" y="238"/>
                    </a:lnTo>
                    <a:lnTo>
                      <a:pt x="1270" y="248"/>
                    </a:lnTo>
                    <a:lnTo>
                      <a:pt x="1294" y="254"/>
                    </a:lnTo>
                    <a:lnTo>
                      <a:pt x="1320" y="260"/>
                    </a:lnTo>
                    <a:lnTo>
                      <a:pt x="1344" y="262"/>
                    </a:lnTo>
                    <a:lnTo>
                      <a:pt x="1360" y="262"/>
                    </a:lnTo>
                    <a:lnTo>
                      <a:pt x="1374" y="260"/>
                    </a:lnTo>
                    <a:lnTo>
                      <a:pt x="1386" y="252"/>
                    </a:lnTo>
                    <a:lnTo>
                      <a:pt x="1396" y="238"/>
                    </a:lnTo>
                    <a:lnTo>
                      <a:pt x="1400" y="226"/>
                    </a:lnTo>
                    <a:lnTo>
                      <a:pt x="1402" y="212"/>
                    </a:lnTo>
                    <a:lnTo>
                      <a:pt x="1398" y="188"/>
                    </a:lnTo>
                    <a:lnTo>
                      <a:pt x="1390" y="162"/>
                    </a:lnTo>
                    <a:lnTo>
                      <a:pt x="1382" y="144"/>
                    </a:lnTo>
                    <a:lnTo>
                      <a:pt x="1374" y="126"/>
                    </a:lnTo>
                    <a:lnTo>
                      <a:pt x="1368" y="110"/>
                    </a:lnTo>
                    <a:lnTo>
                      <a:pt x="1362" y="90"/>
                    </a:lnTo>
                    <a:lnTo>
                      <a:pt x="1360" y="72"/>
                    </a:lnTo>
                    <a:lnTo>
                      <a:pt x="1362" y="58"/>
                    </a:lnTo>
                    <a:lnTo>
                      <a:pt x="1370" y="32"/>
                    </a:lnTo>
                    <a:lnTo>
                      <a:pt x="1382" y="10"/>
                    </a:lnTo>
                    <a:lnTo>
                      <a:pt x="1396" y="4"/>
                    </a:lnTo>
                    <a:lnTo>
                      <a:pt x="1404" y="0"/>
                    </a:lnTo>
                    <a:lnTo>
                      <a:pt x="1418" y="0"/>
                    </a:lnTo>
                    <a:lnTo>
                      <a:pt x="1434" y="2"/>
                    </a:lnTo>
                    <a:lnTo>
                      <a:pt x="1462" y="10"/>
                    </a:lnTo>
                    <a:lnTo>
                      <a:pt x="1482" y="16"/>
                    </a:lnTo>
                    <a:lnTo>
                      <a:pt x="1494" y="18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3484" y="2050"/>
                <a:ext cx="1498" cy="1494"/>
              </a:xfrm>
              <a:custGeom>
                <a:rect b="b" l="l" r="r" t="t"/>
                <a:pathLst>
                  <a:path extrusionOk="0" h="1494" w="1498">
                    <a:moveTo>
                      <a:pt x="0" y="1470"/>
                    </a:moveTo>
                    <a:lnTo>
                      <a:pt x="26" y="1480"/>
                    </a:lnTo>
                    <a:lnTo>
                      <a:pt x="56" y="1490"/>
                    </a:lnTo>
                    <a:lnTo>
                      <a:pt x="74" y="1494"/>
                    </a:lnTo>
                    <a:lnTo>
                      <a:pt x="94" y="1492"/>
                    </a:lnTo>
                    <a:lnTo>
                      <a:pt x="110" y="1486"/>
                    </a:lnTo>
                    <a:lnTo>
                      <a:pt x="120" y="1474"/>
                    </a:lnTo>
                    <a:lnTo>
                      <a:pt x="130" y="1464"/>
                    </a:lnTo>
                    <a:lnTo>
                      <a:pt x="134" y="1444"/>
                    </a:lnTo>
                    <a:lnTo>
                      <a:pt x="134" y="1426"/>
                    </a:lnTo>
                    <a:lnTo>
                      <a:pt x="130" y="1406"/>
                    </a:lnTo>
                    <a:lnTo>
                      <a:pt x="122" y="1380"/>
                    </a:lnTo>
                    <a:lnTo>
                      <a:pt x="110" y="1352"/>
                    </a:lnTo>
                    <a:lnTo>
                      <a:pt x="102" y="1326"/>
                    </a:lnTo>
                    <a:lnTo>
                      <a:pt x="96" y="1298"/>
                    </a:lnTo>
                    <a:lnTo>
                      <a:pt x="96" y="1280"/>
                    </a:lnTo>
                    <a:lnTo>
                      <a:pt x="100" y="1260"/>
                    </a:lnTo>
                    <a:lnTo>
                      <a:pt x="112" y="1242"/>
                    </a:lnTo>
                    <a:lnTo>
                      <a:pt x="122" y="1236"/>
                    </a:lnTo>
                    <a:lnTo>
                      <a:pt x="132" y="1230"/>
                    </a:lnTo>
                    <a:lnTo>
                      <a:pt x="158" y="1226"/>
                    </a:lnTo>
                    <a:lnTo>
                      <a:pt x="154" y="1228"/>
                    </a:lnTo>
                    <a:lnTo>
                      <a:pt x="178" y="1228"/>
                    </a:lnTo>
                    <a:lnTo>
                      <a:pt x="208" y="1238"/>
                    </a:lnTo>
                    <a:lnTo>
                      <a:pt x="234" y="1244"/>
                    </a:lnTo>
                    <a:lnTo>
                      <a:pt x="262" y="1254"/>
                    </a:lnTo>
                    <a:lnTo>
                      <a:pt x="284" y="1256"/>
                    </a:lnTo>
                    <a:lnTo>
                      <a:pt x="308" y="1258"/>
                    </a:lnTo>
                    <a:lnTo>
                      <a:pt x="330" y="1254"/>
                    </a:lnTo>
                    <a:lnTo>
                      <a:pt x="350" y="1242"/>
                    </a:lnTo>
                    <a:lnTo>
                      <a:pt x="356" y="1230"/>
                    </a:lnTo>
                    <a:lnTo>
                      <a:pt x="356" y="1222"/>
                    </a:lnTo>
                    <a:lnTo>
                      <a:pt x="358" y="1208"/>
                    </a:lnTo>
                    <a:lnTo>
                      <a:pt x="358" y="1196"/>
                    </a:lnTo>
                    <a:lnTo>
                      <a:pt x="354" y="1172"/>
                    </a:lnTo>
                    <a:lnTo>
                      <a:pt x="344" y="1140"/>
                    </a:lnTo>
                    <a:lnTo>
                      <a:pt x="336" y="1120"/>
                    </a:lnTo>
                    <a:lnTo>
                      <a:pt x="330" y="1100"/>
                    </a:lnTo>
                    <a:lnTo>
                      <a:pt x="322" y="1072"/>
                    </a:lnTo>
                    <a:lnTo>
                      <a:pt x="324" y="1048"/>
                    </a:lnTo>
                    <a:lnTo>
                      <a:pt x="328" y="1034"/>
                    </a:lnTo>
                    <a:lnTo>
                      <a:pt x="334" y="1022"/>
                    </a:lnTo>
                    <a:lnTo>
                      <a:pt x="348" y="1010"/>
                    </a:lnTo>
                    <a:lnTo>
                      <a:pt x="360" y="1004"/>
                    </a:lnTo>
                    <a:lnTo>
                      <a:pt x="376" y="1002"/>
                    </a:lnTo>
                    <a:lnTo>
                      <a:pt x="396" y="1004"/>
                    </a:lnTo>
                    <a:lnTo>
                      <a:pt x="420" y="1010"/>
                    </a:lnTo>
                    <a:lnTo>
                      <a:pt x="454" y="1022"/>
                    </a:lnTo>
                    <a:lnTo>
                      <a:pt x="482" y="1032"/>
                    </a:lnTo>
                    <a:lnTo>
                      <a:pt x="496" y="1034"/>
                    </a:lnTo>
                    <a:lnTo>
                      <a:pt x="510" y="1038"/>
                    </a:lnTo>
                    <a:lnTo>
                      <a:pt x="526" y="1038"/>
                    </a:lnTo>
                    <a:lnTo>
                      <a:pt x="532" y="1036"/>
                    </a:lnTo>
                    <a:lnTo>
                      <a:pt x="548" y="1034"/>
                    </a:lnTo>
                    <a:lnTo>
                      <a:pt x="564" y="1030"/>
                    </a:lnTo>
                    <a:lnTo>
                      <a:pt x="574" y="1022"/>
                    </a:lnTo>
                    <a:lnTo>
                      <a:pt x="580" y="1012"/>
                    </a:lnTo>
                    <a:lnTo>
                      <a:pt x="586" y="998"/>
                    </a:lnTo>
                    <a:lnTo>
                      <a:pt x="588" y="976"/>
                    </a:lnTo>
                    <a:lnTo>
                      <a:pt x="582" y="946"/>
                    </a:lnTo>
                    <a:lnTo>
                      <a:pt x="568" y="902"/>
                    </a:lnTo>
                    <a:lnTo>
                      <a:pt x="560" y="872"/>
                    </a:lnTo>
                    <a:lnTo>
                      <a:pt x="556" y="852"/>
                    </a:lnTo>
                    <a:lnTo>
                      <a:pt x="554" y="836"/>
                    </a:lnTo>
                    <a:lnTo>
                      <a:pt x="554" y="810"/>
                    </a:lnTo>
                    <a:lnTo>
                      <a:pt x="558" y="800"/>
                    </a:lnTo>
                    <a:lnTo>
                      <a:pt x="564" y="790"/>
                    </a:lnTo>
                    <a:lnTo>
                      <a:pt x="578" y="780"/>
                    </a:lnTo>
                    <a:lnTo>
                      <a:pt x="594" y="776"/>
                    </a:lnTo>
                    <a:lnTo>
                      <a:pt x="610" y="776"/>
                    </a:lnTo>
                    <a:lnTo>
                      <a:pt x="628" y="778"/>
                    </a:lnTo>
                    <a:lnTo>
                      <a:pt x="646" y="784"/>
                    </a:lnTo>
                    <a:lnTo>
                      <a:pt x="668" y="792"/>
                    </a:lnTo>
                    <a:lnTo>
                      <a:pt x="690" y="800"/>
                    </a:lnTo>
                    <a:lnTo>
                      <a:pt x="718" y="808"/>
                    </a:lnTo>
                    <a:lnTo>
                      <a:pt x="746" y="812"/>
                    </a:lnTo>
                    <a:lnTo>
                      <a:pt x="766" y="812"/>
                    </a:lnTo>
                    <a:lnTo>
                      <a:pt x="782" y="808"/>
                    </a:lnTo>
                    <a:lnTo>
                      <a:pt x="790" y="804"/>
                    </a:lnTo>
                    <a:lnTo>
                      <a:pt x="800" y="798"/>
                    </a:lnTo>
                    <a:lnTo>
                      <a:pt x="808" y="790"/>
                    </a:lnTo>
                    <a:lnTo>
                      <a:pt x="814" y="776"/>
                    </a:lnTo>
                    <a:lnTo>
                      <a:pt x="816" y="760"/>
                    </a:lnTo>
                    <a:lnTo>
                      <a:pt x="816" y="748"/>
                    </a:lnTo>
                    <a:lnTo>
                      <a:pt x="812" y="734"/>
                    </a:lnTo>
                    <a:lnTo>
                      <a:pt x="802" y="698"/>
                    </a:lnTo>
                    <a:lnTo>
                      <a:pt x="790" y="668"/>
                    </a:lnTo>
                    <a:lnTo>
                      <a:pt x="784" y="650"/>
                    </a:lnTo>
                    <a:lnTo>
                      <a:pt x="780" y="632"/>
                    </a:lnTo>
                    <a:lnTo>
                      <a:pt x="776" y="610"/>
                    </a:lnTo>
                    <a:lnTo>
                      <a:pt x="778" y="594"/>
                    </a:lnTo>
                    <a:lnTo>
                      <a:pt x="780" y="590"/>
                    </a:lnTo>
                    <a:lnTo>
                      <a:pt x="782" y="582"/>
                    </a:lnTo>
                    <a:lnTo>
                      <a:pt x="786" y="574"/>
                    </a:lnTo>
                    <a:lnTo>
                      <a:pt x="788" y="568"/>
                    </a:lnTo>
                    <a:lnTo>
                      <a:pt x="798" y="562"/>
                    </a:lnTo>
                    <a:lnTo>
                      <a:pt x="804" y="558"/>
                    </a:lnTo>
                    <a:lnTo>
                      <a:pt x="814" y="552"/>
                    </a:lnTo>
                    <a:lnTo>
                      <a:pt x="824" y="550"/>
                    </a:lnTo>
                    <a:lnTo>
                      <a:pt x="830" y="550"/>
                    </a:lnTo>
                    <a:lnTo>
                      <a:pt x="842" y="548"/>
                    </a:lnTo>
                    <a:lnTo>
                      <a:pt x="858" y="550"/>
                    </a:lnTo>
                    <a:lnTo>
                      <a:pt x="886" y="556"/>
                    </a:lnTo>
                    <a:lnTo>
                      <a:pt x="916" y="570"/>
                    </a:lnTo>
                    <a:lnTo>
                      <a:pt x="940" y="578"/>
                    </a:lnTo>
                    <a:lnTo>
                      <a:pt x="958" y="582"/>
                    </a:lnTo>
                    <a:lnTo>
                      <a:pt x="974" y="586"/>
                    </a:lnTo>
                    <a:lnTo>
                      <a:pt x="996" y="584"/>
                    </a:lnTo>
                    <a:lnTo>
                      <a:pt x="1004" y="582"/>
                    </a:lnTo>
                    <a:lnTo>
                      <a:pt x="1012" y="580"/>
                    </a:lnTo>
                    <a:lnTo>
                      <a:pt x="1014" y="578"/>
                    </a:lnTo>
                    <a:lnTo>
                      <a:pt x="1008" y="580"/>
                    </a:lnTo>
                    <a:lnTo>
                      <a:pt x="1020" y="578"/>
                    </a:lnTo>
                    <a:lnTo>
                      <a:pt x="1028" y="572"/>
                    </a:lnTo>
                    <a:lnTo>
                      <a:pt x="1034" y="562"/>
                    </a:lnTo>
                    <a:lnTo>
                      <a:pt x="1038" y="552"/>
                    </a:lnTo>
                    <a:lnTo>
                      <a:pt x="1040" y="542"/>
                    </a:lnTo>
                    <a:lnTo>
                      <a:pt x="1042" y="528"/>
                    </a:lnTo>
                    <a:lnTo>
                      <a:pt x="1038" y="504"/>
                    </a:lnTo>
                    <a:lnTo>
                      <a:pt x="1032" y="484"/>
                    </a:lnTo>
                    <a:lnTo>
                      <a:pt x="1024" y="452"/>
                    </a:lnTo>
                    <a:lnTo>
                      <a:pt x="1012" y="418"/>
                    </a:lnTo>
                    <a:lnTo>
                      <a:pt x="1008" y="392"/>
                    </a:lnTo>
                    <a:lnTo>
                      <a:pt x="1006" y="364"/>
                    </a:lnTo>
                    <a:lnTo>
                      <a:pt x="1012" y="352"/>
                    </a:lnTo>
                    <a:lnTo>
                      <a:pt x="1018" y="340"/>
                    </a:lnTo>
                    <a:lnTo>
                      <a:pt x="1036" y="328"/>
                    </a:lnTo>
                    <a:lnTo>
                      <a:pt x="1052" y="324"/>
                    </a:lnTo>
                    <a:lnTo>
                      <a:pt x="1058" y="324"/>
                    </a:lnTo>
                    <a:lnTo>
                      <a:pt x="1082" y="326"/>
                    </a:lnTo>
                    <a:lnTo>
                      <a:pt x="1110" y="330"/>
                    </a:lnTo>
                    <a:lnTo>
                      <a:pt x="1128" y="336"/>
                    </a:lnTo>
                    <a:lnTo>
                      <a:pt x="1152" y="344"/>
                    </a:lnTo>
                    <a:lnTo>
                      <a:pt x="1176" y="354"/>
                    </a:lnTo>
                    <a:lnTo>
                      <a:pt x="1200" y="358"/>
                    </a:lnTo>
                    <a:lnTo>
                      <a:pt x="1222" y="356"/>
                    </a:lnTo>
                    <a:lnTo>
                      <a:pt x="1234" y="354"/>
                    </a:lnTo>
                    <a:lnTo>
                      <a:pt x="1242" y="350"/>
                    </a:lnTo>
                    <a:lnTo>
                      <a:pt x="1252" y="344"/>
                    </a:lnTo>
                    <a:lnTo>
                      <a:pt x="1260" y="334"/>
                    </a:lnTo>
                    <a:lnTo>
                      <a:pt x="1264" y="322"/>
                    </a:lnTo>
                    <a:lnTo>
                      <a:pt x="1268" y="310"/>
                    </a:lnTo>
                    <a:lnTo>
                      <a:pt x="1268" y="296"/>
                    </a:lnTo>
                    <a:lnTo>
                      <a:pt x="1268" y="288"/>
                    </a:lnTo>
                    <a:lnTo>
                      <a:pt x="1264" y="270"/>
                    </a:lnTo>
                    <a:lnTo>
                      <a:pt x="1260" y="250"/>
                    </a:lnTo>
                    <a:lnTo>
                      <a:pt x="1250" y="224"/>
                    </a:lnTo>
                    <a:lnTo>
                      <a:pt x="1244" y="200"/>
                    </a:lnTo>
                    <a:lnTo>
                      <a:pt x="1238" y="174"/>
                    </a:lnTo>
                    <a:lnTo>
                      <a:pt x="1236" y="148"/>
                    </a:lnTo>
                    <a:lnTo>
                      <a:pt x="1236" y="134"/>
                    </a:lnTo>
                    <a:lnTo>
                      <a:pt x="1238" y="120"/>
                    </a:lnTo>
                    <a:lnTo>
                      <a:pt x="1246" y="108"/>
                    </a:lnTo>
                    <a:lnTo>
                      <a:pt x="1260" y="98"/>
                    </a:lnTo>
                    <a:lnTo>
                      <a:pt x="1272" y="94"/>
                    </a:lnTo>
                    <a:lnTo>
                      <a:pt x="1286" y="92"/>
                    </a:lnTo>
                    <a:lnTo>
                      <a:pt x="1310" y="96"/>
                    </a:lnTo>
                    <a:lnTo>
                      <a:pt x="1336" y="104"/>
                    </a:lnTo>
                    <a:lnTo>
                      <a:pt x="1354" y="112"/>
                    </a:lnTo>
                    <a:lnTo>
                      <a:pt x="1370" y="120"/>
                    </a:lnTo>
                    <a:lnTo>
                      <a:pt x="1388" y="126"/>
                    </a:lnTo>
                    <a:lnTo>
                      <a:pt x="1408" y="132"/>
                    </a:lnTo>
                    <a:lnTo>
                      <a:pt x="1426" y="134"/>
                    </a:lnTo>
                    <a:lnTo>
                      <a:pt x="1440" y="132"/>
                    </a:lnTo>
                    <a:lnTo>
                      <a:pt x="1466" y="124"/>
                    </a:lnTo>
                    <a:lnTo>
                      <a:pt x="1488" y="112"/>
                    </a:lnTo>
                    <a:lnTo>
                      <a:pt x="1494" y="98"/>
                    </a:lnTo>
                    <a:lnTo>
                      <a:pt x="1498" y="90"/>
                    </a:lnTo>
                    <a:lnTo>
                      <a:pt x="1498" y="76"/>
                    </a:lnTo>
                    <a:lnTo>
                      <a:pt x="1496" y="60"/>
                    </a:lnTo>
                    <a:lnTo>
                      <a:pt x="1488" y="30"/>
                    </a:lnTo>
                    <a:lnTo>
                      <a:pt x="1482" y="10"/>
                    </a:lnTo>
                    <a:lnTo>
                      <a:pt x="147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40" name="Google Shape;24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6" y="3426968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26584" y="3460636"/>
              <a:ext cx="708915" cy="5801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" name="Google Shape;242;p6"/>
            <p:cNvGrpSpPr/>
            <p:nvPr/>
          </p:nvGrpSpPr>
          <p:grpSpPr>
            <a:xfrm flipH="1">
              <a:off x="1413413" y="3379775"/>
              <a:ext cx="61912" cy="653888"/>
              <a:chOff x="5280" y="2016"/>
              <a:chExt cx="200" cy="211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5280" y="2016"/>
                <a:ext cx="200" cy="2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5292" y="2028"/>
                <a:ext cx="174" cy="2086"/>
              </a:xfrm>
              <a:custGeom>
                <a:rect b="b" l="l" r="r" t="t"/>
                <a:pathLst>
                  <a:path extrusionOk="0" h="2086" w="174">
                    <a:moveTo>
                      <a:pt x="92" y="2086"/>
                    </a:moveTo>
                    <a:lnTo>
                      <a:pt x="66" y="2076"/>
                    </a:lnTo>
                    <a:lnTo>
                      <a:pt x="38" y="2060"/>
                    </a:lnTo>
                    <a:lnTo>
                      <a:pt x="24" y="2050"/>
                    </a:lnTo>
                    <a:lnTo>
                      <a:pt x="10" y="2036"/>
                    </a:lnTo>
                    <a:lnTo>
                      <a:pt x="4" y="2020"/>
                    </a:lnTo>
                    <a:lnTo>
                      <a:pt x="4" y="2004"/>
                    </a:lnTo>
                    <a:lnTo>
                      <a:pt x="6" y="1990"/>
                    </a:lnTo>
                    <a:lnTo>
                      <a:pt x="16" y="1974"/>
                    </a:lnTo>
                    <a:lnTo>
                      <a:pt x="30" y="1960"/>
                    </a:lnTo>
                    <a:lnTo>
                      <a:pt x="46" y="1948"/>
                    </a:lnTo>
                    <a:lnTo>
                      <a:pt x="70" y="1936"/>
                    </a:lnTo>
                    <a:lnTo>
                      <a:pt x="98" y="1924"/>
                    </a:lnTo>
                    <a:lnTo>
                      <a:pt x="122" y="1912"/>
                    </a:lnTo>
                    <a:lnTo>
                      <a:pt x="146" y="1896"/>
                    </a:lnTo>
                    <a:lnTo>
                      <a:pt x="158" y="1882"/>
                    </a:lnTo>
                    <a:lnTo>
                      <a:pt x="170" y="1866"/>
                    </a:lnTo>
                    <a:lnTo>
                      <a:pt x="174" y="1846"/>
                    </a:lnTo>
                    <a:lnTo>
                      <a:pt x="172" y="1834"/>
                    </a:lnTo>
                    <a:lnTo>
                      <a:pt x="168" y="1824"/>
                    </a:lnTo>
                    <a:lnTo>
                      <a:pt x="154" y="1802"/>
                    </a:lnTo>
                    <a:lnTo>
                      <a:pt x="156" y="1806"/>
                    </a:lnTo>
                    <a:lnTo>
                      <a:pt x="138" y="1790"/>
                    </a:lnTo>
                    <a:lnTo>
                      <a:pt x="110" y="1774"/>
                    </a:lnTo>
                    <a:lnTo>
                      <a:pt x="86" y="1760"/>
                    </a:lnTo>
                    <a:lnTo>
                      <a:pt x="60" y="1746"/>
                    </a:lnTo>
                    <a:lnTo>
                      <a:pt x="42" y="1734"/>
                    </a:lnTo>
                    <a:lnTo>
                      <a:pt x="24" y="1718"/>
                    </a:lnTo>
                    <a:lnTo>
                      <a:pt x="12" y="1698"/>
                    </a:lnTo>
                    <a:lnTo>
                      <a:pt x="6" y="1678"/>
                    </a:lnTo>
                    <a:lnTo>
                      <a:pt x="10" y="1664"/>
                    </a:lnTo>
                    <a:lnTo>
                      <a:pt x="16" y="1658"/>
                    </a:lnTo>
                    <a:lnTo>
                      <a:pt x="24" y="1648"/>
                    </a:lnTo>
                    <a:lnTo>
                      <a:pt x="32" y="1638"/>
                    </a:lnTo>
                    <a:lnTo>
                      <a:pt x="54" y="1624"/>
                    </a:lnTo>
                    <a:lnTo>
                      <a:pt x="82" y="1610"/>
                    </a:lnTo>
                    <a:lnTo>
                      <a:pt x="102" y="1602"/>
                    </a:lnTo>
                    <a:lnTo>
                      <a:pt x="120" y="1592"/>
                    </a:lnTo>
                    <a:lnTo>
                      <a:pt x="146" y="1576"/>
                    </a:lnTo>
                    <a:lnTo>
                      <a:pt x="162" y="1558"/>
                    </a:lnTo>
                    <a:lnTo>
                      <a:pt x="168" y="1544"/>
                    </a:lnTo>
                    <a:lnTo>
                      <a:pt x="172" y="1532"/>
                    </a:lnTo>
                    <a:lnTo>
                      <a:pt x="172" y="1514"/>
                    </a:lnTo>
                    <a:lnTo>
                      <a:pt x="166" y="1502"/>
                    </a:lnTo>
                    <a:lnTo>
                      <a:pt x="158" y="1488"/>
                    </a:lnTo>
                    <a:lnTo>
                      <a:pt x="142" y="1476"/>
                    </a:lnTo>
                    <a:lnTo>
                      <a:pt x="120" y="1464"/>
                    </a:lnTo>
                    <a:lnTo>
                      <a:pt x="88" y="1448"/>
                    </a:lnTo>
                    <a:lnTo>
                      <a:pt x="62" y="1436"/>
                    </a:lnTo>
                    <a:lnTo>
                      <a:pt x="50" y="1428"/>
                    </a:lnTo>
                    <a:lnTo>
                      <a:pt x="38" y="1420"/>
                    </a:lnTo>
                    <a:lnTo>
                      <a:pt x="28" y="1408"/>
                    </a:lnTo>
                    <a:lnTo>
                      <a:pt x="22" y="1402"/>
                    </a:lnTo>
                    <a:lnTo>
                      <a:pt x="12" y="1390"/>
                    </a:lnTo>
                    <a:lnTo>
                      <a:pt x="4" y="1376"/>
                    </a:lnTo>
                    <a:lnTo>
                      <a:pt x="2" y="1362"/>
                    </a:lnTo>
                    <a:lnTo>
                      <a:pt x="4" y="1352"/>
                    </a:lnTo>
                    <a:lnTo>
                      <a:pt x="12" y="1336"/>
                    </a:lnTo>
                    <a:lnTo>
                      <a:pt x="26" y="1320"/>
                    </a:lnTo>
                    <a:lnTo>
                      <a:pt x="52" y="1304"/>
                    </a:lnTo>
                    <a:lnTo>
                      <a:pt x="92" y="1282"/>
                    </a:lnTo>
                    <a:lnTo>
                      <a:pt x="118" y="1268"/>
                    </a:lnTo>
                    <a:lnTo>
                      <a:pt x="136" y="1256"/>
                    </a:lnTo>
                    <a:lnTo>
                      <a:pt x="150" y="1246"/>
                    </a:lnTo>
                    <a:lnTo>
                      <a:pt x="168" y="1228"/>
                    </a:lnTo>
                    <a:lnTo>
                      <a:pt x="172" y="1218"/>
                    </a:lnTo>
                    <a:lnTo>
                      <a:pt x="174" y="1206"/>
                    </a:lnTo>
                    <a:lnTo>
                      <a:pt x="172" y="1190"/>
                    </a:lnTo>
                    <a:lnTo>
                      <a:pt x="164" y="1174"/>
                    </a:lnTo>
                    <a:lnTo>
                      <a:pt x="152" y="1164"/>
                    </a:lnTo>
                    <a:lnTo>
                      <a:pt x="136" y="1152"/>
                    </a:lnTo>
                    <a:lnTo>
                      <a:pt x="120" y="1144"/>
                    </a:lnTo>
                    <a:lnTo>
                      <a:pt x="100" y="1134"/>
                    </a:lnTo>
                    <a:lnTo>
                      <a:pt x="78" y="1124"/>
                    </a:lnTo>
                    <a:lnTo>
                      <a:pt x="52" y="1110"/>
                    </a:lnTo>
                    <a:lnTo>
                      <a:pt x="30" y="1094"/>
                    </a:lnTo>
                    <a:lnTo>
                      <a:pt x="16" y="1078"/>
                    </a:lnTo>
                    <a:lnTo>
                      <a:pt x="8" y="1064"/>
                    </a:lnTo>
                    <a:lnTo>
                      <a:pt x="4" y="1056"/>
                    </a:lnTo>
                    <a:lnTo>
                      <a:pt x="2" y="1044"/>
                    </a:lnTo>
                    <a:lnTo>
                      <a:pt x="2" y="1034"/>
                    </a:lnTo>
                    <a:lnTo>
                      <a:pt x="8" y="1020"/>
                    </a:lnTo>
                    <a:lnTo>
                      <a:pt x="18" y="1006"/>
                    </a:lnTo>
                    <a:lnTo>
                      <a:pt x="24" y="998"/>
                    </a:lnTo>
                    <a:lnTo>
                      <a:pt x="38" y="990"/>
                    </a:lnTo>
                    <a:lnTo>
                      <a:pt x="70" y="972"/>
                    </a:lnTo>
                    <a:lnTo>
                      <a:pt x="100" y="960"/>
                    </a:lnTo>
                    <a:lnTo>
                      <a:pt x="118" y="952"/>
                    </a:lnTo>
                    <a:lnTo>
                      <a:pt x="134" y="942"/>
                    </a:lnTo>
                    <a:lnTo>
                      <a:pt x="152" y="928"/>
                    </a:lnTo>
                    <a:lnTo>
                      <a:pt x="160" y="916"/>
                    </a:lnTo>
                    <a:lnTo>
                      <a:pt x="164" y="912"/>
                    </a:lnTo>
                    <a:lnTo>
                      <a:pt x="166" y="904"/>
                    </a:lnTo>
                    <a:lnTo>
                      <a:pt x="170" y="898"/>
                    </a:lnTo>
                    <a:lnTo>
                      <a:pt x="172" y="890"/>
                    </a:lnTo>
                    <a:lnTo>
                      <a:pt x="170" y="880"/>
                    </a:lnTo>
                    <a:lnTo>
                      <a:pt x="168" y="872"/>
                    </a:lnTo>
                    <a:lnTo>
                      <a:pt x="166" y="862"/>
                    </a:lnTo>
                    <a:lnTo>
                      <a:pt x="160" y="852"/>
                    </a:lnTo>
                    <a:lnTo>
                      <a:pt x="156" y="848"/>
                    </a:lnTo>
                    <a:lnTo>
                      <a:pt x="148" y="838"/>
                    </a:lnTo>
                    <a:lnTo>
                      <a:pt x="136" y="828"/>
                    </a:lnTo>
                    <a:lnTo>
                      <a:pt x="112" y="814"/>
                    </a:lnTo>
                    <a:lnTo>
                      <a:pt x="82" y="802"/>
                    </a:lnTo>
                    <a:lnTo>
                      <a:pt x="58" y="790"/>
                    </a:lnTo>
                    <a:lnTo>
                      <a:pt x="42" y="780"/>
                    </a:lnTo>
                    <a:lnTo>
                      <a:pt x="28" y="770"/>
                    </a:lnTo>
                    <a:lnTo>
                      <a:pt x="14" y="754"/>
                    </a:lnTo>
                    <a:lnTo>
                      <a:pt x="10" y="748"/>
                    </a:lnTo>
                    <a:lnTo>
                      <a:pt x="6" y="742"/>
                    </a:lnTo>
                    <a:lnTo>
                      <a:pt x="6" y="738"/>
                    </a:lnTo>
                    <a:lnTo>
                      <a:pt x="8" y="744"/>
                    </a:lnTo>
                    <a:lnTo>
                      <a:pt x="2" y="734"/>
                    </a:lnTo>
                    <a:lnTo>
                      <a:pt x="0" y="726"/>
                    </a:lnTo>
                    <a:lnTo>
                      <a:pt x="4" y="712"/>
                    </a:lnTo>
                    <a:lnTo>
                      <a:pt x="6" y="702"/>
                    </a:lnTo>
                    <a:lnTo>
                      <a:pt x="12" y="694"/>
                    </a:lnTo>
                    <a:lnTo>
                      <a:pt x="22" y="684"/>
                    </a:lnTo>
                    <a:lnTo>
                      <a:pt x="42" y="668"/>
                    </a:lnTo>
                    <a:lnTo>
                      <a:pt x="60" y="658"/>
                    </a:lnTo>
                    <a:lnTo>
                      <a:pt x="88" y="642"/>
                    </a:lnTo>
                    <a:lnTo>
                      <a:pt x="120" y="626"/>
                    </a:lnTo>
                    <a:lnTo>
                      <a:pt x="142" y="610"/>
                    </a:lnTo>
                    <a:lnTo>
                      <a:pt x="162" y="592"/>
                    </a:lnTo>
                    <a:lnTo>
                      <a:pt x="168" y="580"/>
                    </a:lnTo>
                    <a:lnTo>
                      <a:pt x="172" y="566"/>
                    </a:lnTo>
                    <a:lnTo>
                      <a:pt x="166" y="546"/>
                    </a:lnTo>
                    <a:lnTo>
                      <a:pt x="158" y="532"/>
                    </a:lnTo>
                    <a:lnTo>
                      <a:pt x="154" y="528"/>
                    </a:lnTo>
                    <a:lnTo>
                      <a:pt x="136" y="512"/>
                    </a:lnTo>
                    <a:lnTo>
                      <a:pt x="114" y="496"/>
                    </a:lnTo>
                    <a:lnTo>
                      <a:pt x="96" y="486"/>
                    </a:lnTo>
                    <a:lnTo>
                      <a:pt x="74" y="476"/>
                    </a:lnTo>
                    <a:lnTo>
                      <a:pt x="50" y="464"/>
                    </a:lnTo>
                    <a:lnTo>
                      <a:pt x="30" y="452"/>
                    </a:lnTo>
                    <a:lnTo>
                      <a:pt x="14" y="434"/>
                    </a:lnTo>
                    <a:lnTo>
                      <a:pt x="10" y="424"/>
                    </a:lnTo>
                    <a:lnTo>
                      <a:pt x="6" y="416"/>
                    </a:lnTo>
                    <a:lnTo>
                      <a:pt x="4" y="404"/>
                    </a:lnTo>
                    <a:lnTo>
                      <a:pt x="4" y="392"/>
                    </a:lnTo>
                    <a:lnTo>
                      <a:pt x="10" y="380"/>
                    </a:lnTo>
                    <a:lnTo>
                      <a:pt x="16" y="368"/>
                    </a:lnTo>
                    <a:lnTo>
                      <a:pt x="26" y="358"/>
                    </a:lnTo>
                    <a:lnTo>
                      <a:pt x="30" y="352"/>
                    </a:lnTo>
                    <a:lnTo>
                      <a:pt x="48" y="342"/>
                    </a:lnTo>
                    <a:lnTo>
                      <a:pt x="64" y="332"/>
                    </a:lnTo>
                    <a:lnTo>
                      <a:pt x="90" y="320"/>
                    </a:lnTo>
                    <a:lnTo>
                      <a:pt x="112" y="308"/>
                    </a:lnTo>
                    <a:lnTo>
                      <a:pt x="134" y="294"/>
                    </a:lnTo>
                    <a:lnTo>
                      <a:pt x="152" y="278"/>
                    </a:lnTo>
                    <a:lnTo>
                      <a:pt x="162" y="266"/>
                    </a:lnTo>
                    <a:lnTo>
                      <a:pt x="170" y="256"/>
                    </a:lnTo>
                    <a:lnTo>
                      <a:pt x="174" y="240"/>
                    </a:lnTo>
                    <a:lnTo>
                      <a:pt x="172" y="226"/>
                    </a:lnTo>
                    <a:lnTo>
                      <a:pt x="166" y="212"/>
                    </a:lnTo>
                    <a:lnTo>
                      <a:pt x="158" y="202"/>
                    </a:lnTo>
                    <a:lnTo>
                      <a:pt x="136" y="188"/>
                    </a:lnTo>
                    <a:lnTo>
                      <a:pt x="114" y="176"/>
                    </a:lnTo>
                    <a:lnTo>
                      <a:pt x="96" y="168"/>
                    </a:lnTo>
                    <a:lnTo>
                      <a:pt x="78" y="162"/>
                    </a:lnTo>
                    <a:lnTo>
                      <a:pt x="62" y="154"/>
                    </a:lnTo>
                    <a:lnTo>
                      <a:pt x="44" y="144"/>
                    </a:lnTo>
                    <a:lnTo>
                      <a:pt x="30" y="132"/>
                    </a:lnTo>
                    <a:lnTo>
                      <a:pt x="20" y="122"/>
                    </a:lnTo>
                    <a:lnTo>
                      <a:pt x="8" y="98"/>
                    </a:lnTo>
                    <a:lnTo>
                      <a:pt x="0" y="74"/>
                    </a:lnTo>
                    <a:lnTo>
                      <a:pt x="6" y="58"/>
                    </a:lnTo>
                    <a:lnTo>
                      <a:pt x="8" y="50"/>
                    </a:lnTo>
                    <a:lnTo>
                      <a:pt x="20" y="42"/>
                    </a:lnTo>
                    <a:lnTo>
                      <a:pt x="32" y="30"/>
                    </a:lnTo>
                    <a:lnTo>
                      <a:pt x="58" y="16"/>
                    </a:lnTo>
                    <a:lnTo>
                      <a:pt x="76" y="6"/>
                    </a:lnTo>
                    <a:lnTo>
                      <a:pt x="86" y="0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5292" y="2028"/>
                <a:ext cx="174" cy="2084"/>
              </a:xfrm>
              <a:custGeom>
                <a:rect b="b" l="l" r="r" t="t"/>
                <a:pathLst>
                  <a:path extrusionOk="0" h="2084" w="174">
                    <a:moveTo>
                      <a:pt x="82" y="2084"/>
                    </a:moveTo>
                    <a:lnTo>
                      <a:pt x="108" y="2074"/>
                    </a:lnTo>
                    <a:lnTo>
                      <a:pt x="136" y="2058"/>
                    </a:lnTo>
                    <a:lnTo>
                      <a:pt x="150" y="2048"/>
                    </a:lnTo>
                    <a:lnTo>
                      <a:pt x="164" y="2034"/>
                    </a:lnTo>
                    <a:lnTo>
                      <a:pt x="170" y="2018"/>
                    </a:lnTo>
                    <a:lnTo>
                      <a:pt x="170" y="2002"/>
                    </a:lnTo>
                    <a:lnTo>
                      <a:pt x="168" y="1988"/>
                    </a:lnTo>
                    <a:lnTo>
                      <a:pt x="158" y="1972"/>
                    </a:lnTo>
                    <a:lnTo>
                      <a:pt x="144" y="1958"/>
                    </a:lnTo>
                    <a:lnTo>
                      <a:pt x="128" y="1946"/>
                    </a:lnTo>
                    <a:lnTo>
                      <a:pt x="104" y="1934"/>
                    </a:lnTo>
                    <a:lnTo>
                      <a:pt x="76" y="1922"/>
                    </a:lnTo>
                    <a:lnTo>
                      <a:pt x="52" y="1910"/>
                    </a:lnTo>
                    <a:lnTo>
                      <a:pt x="28" y="1894"/>
                    </a:lnTo>
                    <a:lnTo>
                      <a:pt x="16" y="1882"/>
                    </a:lnTo>
                    <a:lnTo>
                      <a:pt x="4" y="1864"/>
                    </a:lnTo>
                    <a:lnTo>
                      <a:pt x="0" y="1844"/>
                    </a:lnTo>
                    <a:lnTo>
                      <a:pt x="2" y="1834"/>
                    </a:lnTo>
                    <a:lnTo>
                      <a:pt x="6" y="1822"/>
                    </a:lnTo>
                    <a:lnTo>
                      <a:pt x="20" y="1800"/>
                    </a:lnTo>
                    <a:lnTo>
                      <a:pt x="18" y="1804"/>
                    </a:lnTo>
                    <a:lnTo>
                      <a:pt x="36" y="1788"/>
                    </a:lnTo>
                    <a:lnTo>
                      <a:pt x="64" y="1774"/>
                    </a:lnTo>
                    <a:lnTo>
                      <a:pt x="88" y="1760"/>
                    </a:lnTo>
                    <a:lnTo>
                      <a:pt x="114" y="1746"/>
                    </a:lnTo>
                    <a:lnTo>
                      <a:pt x="132" y="1732"/>
                    </a:lnTo>
                    <a:lnTo>
                      <a:pt x="150" y="1716"/>
                    </a:lnTo>
                    <a:lnTo>
                      <a:pt x="162" y="1698"/>
                    </a:lnTo>
                    <a:lnTo>
                      <a:pt x="168" y="1676"/>
                    </a:lnTo>
                    <a:lnTo>
                      <a:pt x="164" y="1664"/>
                    </a:lnTo>
                    <a:lnTo>
                      <a:pt x="158" y="1656"/>
                    </a:lnTo>
                    <a:lnTo>
                      <a:pt x="150" y="1646"/>
                    </a:lnTo>
                    <a:lnTo>
                      <a:pt x="142" y="1638"/>
                    </a:lnTo>
                    <a:lnTo>
                      <a:pt x="120" y="1624"/>
                    </a:lnTo>
                    <a:lnTo>
                      <a:pt x="92" y="1608"/>
                    </a:lnTo>
                    <a:lnTo>
                      <a:pt x="72" y="1600"/>
                    </a:lnTo>
                    <a:lnTo>
                      <a:pt x="54" y="1590"/>
                    </a:lnTo>
                    <a:lnTo>
                      <a:pt x="28" y="1574"/>
                    </a:lnTo>
                    <a:lnTo>
                      <a:pt x="12" y="1556"/>
                    </a:lnTo>
                    <a:lnTo>
                      <a:pt x="6" y="1544"/>
                    </a:lnTo>
                    <a:lnTo>
                      <a:pt x="2" y="1530"/>
                    </a:lnTo>
                    <a:lnTo>
                      <a:pt x="2" y="1514"/>
                    </a:lnTo>
                    <a:lnTo>
                      <a:pt x="8" y="1500"/>
                    </a:lnTo>
                    <a:lnTo>
                      <a:pt x="16" y="1486"/>
                    </a:lnTo>
                    <a:lnTo>
                      <a:pt x="32" y="1474"/>
                    </a:lnTo>
                    <a:lnTo>
                      <a:pt x="54" y="1462"/>
                    </a:lnTo>
                    <a:lnTo>
                      <a:pt x="86" y="1448"/>
                    </a:lnTo>
                    <a:lnTo>
                      <a:pt x="112" y="1434"/>
                    </a:lnTo>
                    <a:lnTo>
                      <a:pt x="124" y="1426"/>
                    </a:lnTo>
                    <a:lnTo>
                      <a:pt x="136" y="1418"/>
                    </a:lnTo>
                    <a:lnTo>
                      <a:pt x="146" y="1408"/>
                    </a:lnTo>
                    <a:lnTo>
                      <a:pt x="152" y="1402"/>
                    </a:lnTo>
                    <a:lnTo>
                      <a:pt x="162" y="1388"/>
                    </a:lnTo>
                    <a:lnTo>
                      <a:pt x="170" y="1374"/>
                    </a:lnTo>
                    <a:lnTo>
                      <a:pt x="172" y="1362"/>
                    </a:lnTo>
                    <a:lnTo>
                      <a:pt x="170" y="1350"/>
                    </a:lnTo>
                    <a:lnTo>
                      <a:pt x="162" y="1336"/>
                    </a:lnTo>
                    <a:lnTo>
                      <a:pt x="148" y="1318"/>
                    </a:lnTo>
                    <a:lnTo>
                      <a:pt x="122" y="1302"/>
                    </a:lnTo>
                    <a:lnTo>
                      <a:pt x="82" y="1280"/>
                    </a:lnTo>
                    <a:lnTo>
                      <a:pt x="56" y="1266"/>
                    </a:lnTo>
                    <a:lnTo>
                      <a:pt x="38" y="1254"/>
                    </a:lnTo>
                    <a:lnTo>
                      <a:pt x="24" y="1244"/>
                    </a:lnTo>
                    <a:lnTo>
                      <a:pt x="6" y="1228"/>
                    </a:lnTo>
                    <a:lnTo>
                      <a:pt x="2" y="1216"/>
                    </a:lnTo>
                    <a:lnTo>
                      <a:pt x="0" y="1206"/>
                    </a:lnTo>
                    <a:lnTo>
                      <a:pt x="2" y="1188"/>
                    </a:lnTo>
                    <a:lnTo>
                      <a:pt x="10" y="1174"/>
                    </a:lnTo>
                    <a:lnTo>
                      <a:pt x="22" y="1162"/>
                    </a:lnTo>
                    <a:lnTo>
                      <a:pt x="38" y="1152"/>
                    </a:lnTo>
                    <a:lnTo>
                      <a:pt x="54" y="1142"/>
                    </a:lnTo>
                    <a:lnTo>
                      <a:pt x="74" y="1132"/>
                    </a:lnTo>
                    <a:lnTo>
                      <a:pt x="96" y="1122"/>
                    </a:lnTo>
                    <a:lnTo>
                      <a:pt x="122" y="1108"/>
                    </a:lnTo>
                    <a:lnTo>
                      <a:pt x="144" y="1092"/>
                    </a:lnTo>
                    <a:lnTo>
                      <a:pt x="158" y="1078"/>
                    </a:lnTo>
                    <a:lnTo>
                      <a:pt x="166" y="1064"/>
                    </a:lnTo>
                    <a:lnTo>
                      <a:pt x="170" y="1054"/>
                    </a:lnTo>
                    <a:lnTo>
                      <a:pt x="172" y="1044"/>
                    </a:lnTo>
                    <a:lnTo>
                      <a:pt x="172" y="1032"/>
                    </a:lnTo>
                    <a:lnTo>
                      <a:pt x="166" y="1018"/>
                    </a:lnTo>
                    <a:lnTo>
                      <a:pt x="156" y="1004"/>
                    </a:lnTo>
                    <a:lnTo>
                      <a:pt x="150" y="998"/>
                    </a:lnTo>
                    <a:lnTo>
                      <a:pt x="136" y="990"/>
                    </a:lnTo>
                    <a:lnTo>
                      <a:pt x="104" y="972"/>
                    </a:lnTo>
                    <a:lnTo>
                      <a:pt x="74" y="958"/>
                    </a:lnTo>
                    <a:lnTo>
                      <a:pt x="56" y="950"/>
                    </a:lnTo>
                    <a:lnTo>
                      <a:pt x="40" y="940"/>
                    </a:lnTo>
                    <a:lnTo>
                      <a:pt x="22" y="926"/>
                    </a:lnTo>
                    <a:lnTo>
                      <a:pt x="14" y="916"/>
                    </a:lnTo>
                    <a:lnTo>
                      <a:pt x="10" y="910"/>
                    </a:lnTo>
                    <a:lnTo>
                      <a:pt x="8" y="904"/>
                    </a:lnTo>
                    <a:lnTo>
                      <a:pt x="4" y="896"/>
                    </a:lnTo>
                    <a:lnTo>
                      <a:pt x="2" y="888"/>
                    </a:lnTo>
                    <a:lnTo>
                      <a:pt x="4" y="878"/>
                    </a:lnTo>
                    <a:lnTo>
                      <a:pt x="6" y="870"/>
                    </a:lnTo>
                    <a:lnTo>
                      <a:pt x="8" y="860"/>
                    </a:lnTo>
                    <a:lnTo>
                      <a:pt x="14" y="852"/>
                    </a:lnTo>
                    <a:lnTo>
                      <a:pt x="18" y="846"/>
                    </a:lnTo>
                    <a:lnTo>
                      <a:pt x="26" y="838"/>
                    </a:lnTo>
                    <a:lnTo>
                      <a:pt x="38" y="826"/>
                    </a:lnTo>
                    <a:lnTo>
                      <a:pt x="62" y="812"/>
                    </a:lnTo>
                    <a:lnTo>
                      <a:pt x="92" y="800"/>
                    </a:lnTo>
                    <a:lnTo>
                      <a:pt x="116" y="788"/>
                    </a:lnTo>
                    <a:lnTo>
                      <a:pt x="132" y="780"/>
                    </a:lnTo>
                    <a:lnTo>
                      <a:pt x="146" y="770"/>
                    </a:lnTo>
                    <a:lnTo>
                      <a:pt x="160" y="754"/>
                    </a:lnTo>
                    <a:lnTo>
                      <a:pt x="164" y="746"/>
                    </a:lnTo>
                    <a:lnTo>
                      <a:pt x="168" y="740"/>
                    </a:lnTo>
                    <a:lnTo>
                      <a:pt x="168" y="738"/>
                    </a:lnTo>
                    <a:lnTo>
                      <a:pt x="166" y="742"/>
                    </a:lnTo>
                    <a:lnTo>
                      <a:pt x="172" y="732"/>
                    </a:lnTo>
                    <a:lnTo>
                      <a:pt x="174" y="724"/>
                    </a:lnTo>
                    <a:lnTo>
                      <a:pt x="170" y="710"/>
                    </a:lnTo>
                    <a:lnTo>
                      <a:pt x="168" y="702"/>
                    </a:lnTo>
                    <a:lnTo>
                      <a:pt x="162" y="694"/>
                    </a:lnTo>
                    <a:lnTo>
                      <a:pt x="152" y="682"/>
                    </a:lnTo>
                    <a:lnTo>
                      <a:pt x="132" y="666"/>
                    </a:lnTo>
                    <a:lnTo>
                      <a:pt x="114" y="656"/>
                    </a:lnTo>
                    <a:lnTo>
                      <a:pt x="86" y="640"/>
                    </a:lnTo>
                    <a:lnTo>
                      <a:pt x="54" y="624"/>
                    </a:lnTo>
                    <a:lnTo>
                      <a:pt x="32" y="608"/>
                    </a:lnTo>
                    <a:lnTo>
                      <a:pt x="12" y="590"/>
                    </a:lnTo>
                    <a:lnTo>
                      <a:pt x="6" y="578"/>
                    </a:lnTo>
                    <a:lnTo>
                      <a:pt x="2" y="564"/>
                    </a:lnTo>
                    <a:lnTo>
                      <a:pt x="8" y="544"/>
                    </a:lnTo>
                    <a:lnTo>
                      <a:pt x="16" y="530"/>
                    </a:lnTo>
                    <a:lnTo>
                      <a:pt x="20" y="526"/>
                    </a:lnTo>
                    <a:lnTo>
                      <a:pt x="38" y="510"/>
                    </a:lnTo>
                    <a:lnTo>
                      <a:pt x="60" y="494"/>
                    </a:lnTo>
                    <a:lnTo>
                      <a:pt x="78" y="484"/>
                    </a:lnTo>
                    <a:lnTo>
                      <a:pt x="100" y="474"/>
                    </a:lnTo>
                    <a:lnTo>
                      <a:pt x="124" y="464"/>
                    </a:lnTo>
                    <a:lnTo>
                      <a:pt x="144" y="450"/>
                    </a:lnTo>
                    <a:lnTo>
                      <a:pt x="160" y="432"/>
                    </a:lnTo>
                    <a:lnTo>
                      <a:pt x="164" y="422"/>
                    </a:lnTo>
                    <a:lnTo>
                      <a:pt x="168" y="414"/>
                    </a:lnTo>
                    <a:lnTo>
                      <a:pt x="170" y="404"/>
                    </a:lnTo>
                    <a:lnTo>
                      <a:pt x="170" y="390"/>
                    </a:lnTo>
                    <a:lnTo>
                      <a:pt x="164" y="378"/>
                    </a:lnTo>
                    <a:lnTo>
                      <a:pt x="158" y="368"/>
                    </a:lnTo>
                    <a:lnTo>
                      <a:pt x="148" y="356"/>
                    </a:lnTo>
                    <a:lnTo>
                      <a:pt x="144" y="352"/>
                    </a:lnTo>
                    <a:lnTo>
                      <a:pt x="126" y="342"/>
                    </a:lnTo>
                    <a:lnTo>
                      <a:pt x="110" y="332"/>
                    </a:lnTo>
                    <a:lnTo>
                      <a:pt x="84" y="318"/>
                    </a:lnTo>
                    <a:lnTo>
                      <a:pt x="62" y="306"/>
                    </a:lnTo>
                    <a:lnTo>
                      <a:pt x="40" y="292"/>
                    </a:lnTo>
                    <a:lnTo>
                      <a:pt x="22" y="276"/>
                    </a:lnTo>
                    <a:lnTo>
                      <a:pt x="12" y="266"/>
                    </a:lnTo>
                    <a:lnTo>
                      <a:pt x="4" y="254"/>
                    </a:lnTo>
                    <a:lnTo>
                      <a:pt x="0" y="240"/>
                    </a:lnTo>
                    <a:lnTo>
                      <a:pt x="2" y="224"/>
                    </a:lnTo>
                    <a:lnTo>
                      <a:pt x="8" y="212"/>
                    </a:lnTo>
                    <a:lnTo>
                      <a:pt x="16" y="200"/>
                    </a:lnTo>
                    <a:lnTo>
                      <a:pt x="38" y="186"/>
                    </a:lnTo>
                    <a:lnTo>
                      <a:pt x="60" y="174"/>
                    </a:lnTo>
                    <a:lnTo>
                      <a:pt x="78" y="166"/>
                    </a:lnTo>
                    <a:lnTo>
                      <a:pt x="96" y="160"/>
                    </a:lnTo>
                    <a:lnTo>
                      <a:pt x="112" y="154"/>
                    </a:lnTo>
                    <a:lnTo>
                      <a:pt x="130" y="142"/>
                    </a:lnTo>
                    <a:lnTo>
                      <a:pt x="144" y="132"/>
                    </a:lnTo>
                    <a:lnTo>
                      <a:pt x="154" y="120"/>
                    </a:lnTo>
                    <a:lnTo>
                      <a:pt x="166" y="96"/>
                    </a:lnTo>
                    <a:lnTo>
                      <a:pt x="174" y="72"/>
                    </a:lnTo>
                    <a:lnTo>
                      <a:pt x="168" y="58"/>
                    </a:lnTo>
                    <a:lnTo>
                      <a:pt x="166" y="50"/>
                    </a:lnTo>
                    <a:lnTo>
                      <a:pt x="154" y="40"/>
                    </a:lnTo>
                    <a:lnTo>
                      <a:pt x="142" y="30"/>
                    </a:lnTo>
                    <a:lnTo>
                      <a:pt x="116" y="14"/>
                    </a:lnTo>
                    <a:lnTo>
                      <a:pt x="98" y="4"/>
                    </a:lnTo>
                    <a:lnTo>
                      <a:pt x="8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46" name="Google Shape;24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3588" y="3815837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47" name="Google Shape;247;p6"/>
          <p:cNvGraphicFramePr/>
          <p:nvPr/>
        </p:nvGraphicFramePr>
        <p:xfrm>
          <a:off x="351583" y="5308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{21DFEB4F-5D53-4154-83CC-521A1980FF0F}</a:tableStyleId>
              </a:tblPr>
              <a:tblGrid>
                <a:gridCol w="745975"/>
                <a:gridCol w="1737225"/>
              </a:tblGrid>
              <a:tr h="28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SSID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GRP10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IP address range: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192.168.10.100 to 192.168.10.150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Subnet Mask: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255.255.255.0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Router IP address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192.168.10.254</a:t>
                      </a:r>
                      <a:br>
                        <a:rPr lang="en-SG" sz="1100"/>
                      </a:br>
                      <a:r>
                        <a:rPr lang="en-SG" sz="1100"/>
                        <a:t>(pre-configured)</a:t>
                      </a:r>
                      <a:endParaRPr/>
                    </a:p>
                  </a:txBody>
                  <a:tcPr marT="37150" marB="37150" marR="74300" marL="74300"/>
                </a:tc>
              </a:tr>
            </a:tbl>
          </a:graphicData>
        </a:graphic>
      </p:graphicFrame>
      <p:graphicFrame>
        <p:nvGraphicFramePr>
          <p:cNvPr id="248" name="Google Shape;248;p6"/>
          <p:cNvGraphicFramePr/>
          <p:nvPr/>
        </p:nvGraphicFramePr>
        <p:xfrm>
          <a:off x="3908548" y="5229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{21DFEB4F-5D53-4154-83CC-521A1980FF0F}</a:tableStyleId>
              </a:tblPr>
              <a:tblGrid>
                <a:gridCol w="756450"/>
                <a:gridCol w="1676225"/>
              </a:tblGrid>
              <a:tr h="28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SSID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GRP20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40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IP address range: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192.168.20.100 to 192.168.20.150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40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Subnet Mask: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255.255.255.0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40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Router IP address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192.168.20.254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(pre-configured)</a:t>
                      </a:r>
                      <a:endParaRPr/>
                    </a:p>
                  </a:txBody>
                  <a:tcPr marT="37150" marB="37150" marR="74300" marL="74300"/>
                </a:tc>
              </a:tr>
            </a:tbl>
          </a:graphicData>
        </a:graphic>
      </p:graphicFrame>
      <p:graphicFrame>
        <p:nvGraphicFramePr>
          <p:cNvPr id="249" name="Google Shape;249;p6"/>
          <p:cNvGraphicFramePr/>
          <p:nvPr/>
        </p:nvGraphicFramePr>
        <p:xfrm>
          <a:off x="7215899" y="52154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{21DFEB4F-5D53-4154-83CC-521A1980FF0F}</a:tableStyleId>
              </a:tblPr>
              <a:tblGrid>
                <a:gridCol w="749425"/>
                <a:gridCol w="1660650"/>
              </a:tblGrid>
              <a:tr h="23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SSID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GRP30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46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IP address range: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192.168.30.100 to 192.168.30.150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Subnet Mask: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255.255.255.0</a:t>
                      </a:r>
                      <a:endParaRPr/>
                    </a:p>
                  </a:txBody>
                  <a:tcPr marT="37150" marB="37150" marR="74300" marL="74300"/>
                </a:tc>
              </a:tr>
              <a:tr h="4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SG" sz="1100"/>
                        <a:t>Router IP address</a:t>
                      </a:r>
                      <a:endParaRPr/>
                    </a:p>
                  </a:txBody>
                  <a:tcPr marT="37150" marB="37150" marR="74300" marL="7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192.168.30.254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/>
                        <a:t>(pre-configured)</a:t>
                      </a:r>
                      <a:endParaRPr/>
                    </a:p>
                  </a:txBody>
                  <a:tcPr marT="37150" marB="37150" marR="74300" marL="74300"/>
                </a:tc>
              </a:tr>
            </a:tbl>
          </a:graphicData>
        </a:graphic>
      </p:graphicFrame>
      <p:sp>
        <p:nvSpPr>
          <p:cNvPr id="250" name="Google Shape;250;p6"/>
          <p:cNvSpPr/>
          <p:nvPr/>
        </p:nvSpPr>
        <p:spPr>
          <a:xfrm>
            <a:off x="-38948" y="85394"/>
            <a:ext cx="3198504" cy="31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 1: Physical Network Diagram</a:t>
            </a:r>
            <a:endParaRPr sz="146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6"/>
          <p:cNvGrpSpPr/>
          <p:nvPr/>
        </p:nvGrpSpPr>
        <p:grpSpPr>
          <a:xfrm>
            <a:off x="3616288" y="2968588"/>
            <a:ext cx="2704733" cy="1592720"/>
            <a:chOff x="30766" y="2825474"/>
            <a:chExt cx="2704733" cy="1592720"/>
          </a:xfrm>
        </p:grpSpPr>
        <p:grpSp>
          <p:nvGrpSpPr>
            <p:cNvPr id="252" name="Google Shape;252;p6"/>
            <p:cNvGrpSpPr/>
            <p:nvPr/>
          </p:nvGrpSpPr>
          <p:grpSpPr>
            <a:xfrm>
              <a:off x="1033668" y="2825474"/>
              <a:ext cx="917239" cy="635162"/>
              <a:chOff x="5528963" y="895412"/>
              <a:chExt cx="1128910" cy="781738"/>
            </a:xfrm>
          </p:grpSpPr>
          <p:pic>
            <p:nvPicPr>
              <p:cNvPr descr="AccessPoint" id="253" name="Google Shape;253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575880" y="895412"/>
                <a:ext cx="1040240" cy="4539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" name="Google Shape;254;p6"/>
              <p:cNvSpPr/>
              <p:nvPr/>
            </p:nvSpPr>
            <p:spPr>
              <a:xfrm>
                <a:off x="5528963" y="1286431"/>
                <a:ext cx="1128910" cy="390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46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E1200-AP</a:t>
                </a:r>
                <a:endParaRPr/>
              </a:p>
            </p:txBody>
          </p:sp>
        </p:grpSp>
        <p:grpSp>
          <p:nvGrpSpPr>
            <p:cNvPr id="255" name="Google Shape;255;p6"/>
            <p:cNvGrpSpPr/>
            <p:nvPr/>
          </p:nvGrpSpPr>
          <p:grpSpPr>
            <a:xfrm flipH="1" rot="-10044685">
              <a:off x="495974" y="2974336"/>
              <a:ext cx="454505" cy="454505"/>
              <a:chOff x="3408" y="2592"/>
              <a:chExt cx="1540" cy="1542"/>
            </a:xfrm>
          </p:grpSpPr>
          <p:sp>
            <p:nvSpPr>
              <p:cNvPr id="256" name="Google Shape;256;p6"/>
              <p:cNvSpPr/>
              <p:nvPr/>
            </p:nvSpPr>
            <p:spPr>
              <a:xfrm>
                <a:off x="3408" y="2592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3438" y="2606"/>
                <a:ext cx="1498" cy="1492"/>
              </a:xfrm>
              <a:custGeom>
                <a:rect b="b" l="l" r="r" t="t"/>
                <a:pathLst>
                  <a:path extrusionOk="0" h="1492" w="1498">
                    <a:moveTo>
                      <a:pt x="0" y="22"/>
                    </a:moveTo>
                    <a:lnTo>
                      <a:pt x="24" y="12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2" y="0"/>
                    </a:lnTo>
                    <a:lnTo>
                      <a:pt x="108" y="6"/>
                    </a:lnTo>
                    <a:lnTo>
                      <a:pt x="120" y="18"/>
                    </a:lnTo>
                    <a:lnTo>
                      <a:pt x="128" y="30"/>
                    </a:lnTo>
                    <a:lnTo>
                      <a:pt x="132" y="48"/>
                    </a:lnTo>
                    <a:lnTo>
                      <a:pt x="132" y="68"/>
                    </a:lnTo>
                    <a:lnTo>
                      <a:pt x="130" y="88"/>
                    </a:lnTo>
                    <a:lnTo>
                      <a:pt x="120" y="112"/>
                    </a:lnTo>
                    <a:lnTo>
                      <a:pt x="110" y="142"/>
                    </a:lnTo>
                    <a:lnTo>
                      <a:pt x="102" y="166"/>
                    </a:lnTo>
                    <a:lnTo>
                      <a:pt x="96" y="194"/>
                    </a:lnTo>
                    <a:lnTo>
                      <a:pt x="96" y="214"/>
                    </a:lnTo>
                    <a:lnTo>
                      <a:pt x="100" y="234"/>
                    </a:lnTo>
                    <a:lnTo>
                      <a:pt x="112" y="250"/>
                    </a:lnTo>
                    <a:lnTo>
                      <a:pt x="120" y="256"/>
                    </a:lnTo>
                    <a:lnTo>
                      <a:pt x="130" y="262"/>
                    </a:lnTo>
                    <a:lnTo>
                      <a:pt x="156" y="266"/>
                    </a:lnTo>
                    <a:lnTo>
                      <a:pt x="152" y="266"/>
                    </a:lnTo>
                    <a:lnTo>
                      <a:pt x="176" y="264"/>
                    </a:lnTo>
                    <a:lnTo>
                      <a:pt x="206" y="254"/>
                    </a:lnTo>
                    <a:lnTo>
                      <a:pt x="234" y="248"/>
                    </a:lnTo>
                    <a:lnTo>
                      <a:pt x="262" y="240"/>
                    </a:lnTo>
                    <a:lnTo>
                      <a:pt x="284" y="236"/>
                    </a:lnTo>
                    <a:lnTo>
                      <a:pt x="308" y="234"/>
                    </a:lnTo>
                    <a:lnTo>
                      <a:pt x="330" y="240"/>
                    </a:lnTo>
                    <a:lnTo>
                      <a:pt x="348" y="250"/>
                    </a:lnTo>
                    <a:lnTo>
                      <a:pt x="354" y="262"/>
                    </a:lnTo>
                    <a:lnTo>
                      <a:pt x="356" y="272"/>
                    </a:lnTo>
                    <a:lnTo>
                      <a:pt x="356" y="284"/>
                    </a:lnTo>
                    <a:lnTo>
                      <a:pt x="358" y="296"/>
                    </a:lnTo>
                    <a:lnTo>
                      <a:pt x="352" y="322"/>
                    </a:lnTo>
                    <a:lnTo>
                      <a:pt x="342" y="352"/>
                    </a:lnTo>
                    <a:lnTo>
                      <a:pt x="336" y="372"/>
                    </a:lnTo>
                    <a:lnTo>
                      <a:pt x="328" y="392"/>
                    </a:lnTo>
                    <a:lnTo>
                      <a:pt x="322" y="422"/>
                    </a:lnTo>
                    <a:lnTo>
                      <a:pt x="324" y="446"/>
                    </a:lnTo>
                    <a:lnTo>
                      <a:pt x="328" y="460"/>
                    </a:lnTo>
                    <a:lnTo>
                      <a:pt x="334" y="472"/>
                    </a:lnTo>
                    <a:lnTo>
                      <a:pt x="346" y="482"/>
                    </a:lnTo>
                    <a:lnTo>
                      <a:pt x="360" y="488"/>
                    </a:lnTo>
                    <a:lnTo>
                      <a:pt x="376" y="492"/>
                    </a:lnTo>
                    <a:lnTo>
                      <a:pt x="396" y="488"/>
                    </a:lnTo>
                    <a:lnTo>
                      <a:pt x="420" y="482"/>
                    </a:lnTo>
                    <a:lnTo>
                      <a:pt x="452" y="470"/>
                    </a:lnTo>
                    <a:lnTo>
                      <a:pt x="480" y="460"/>
                    </a:lnTo>
                    <a:lnTo>
                      <a:pt x="494" y="458"/>
                    </a:lnTo>
                    <a:lnTo>
                      <a:pt x="508" y="456"/>
                    </a:lnTo>
                    <a:lnTo>
                      <a:pt x="524" y="456"/>
                    </a:lnTo>
                    <a:lnTo>
                      <a:pt x="532" y="456"/>
                    </a:lnTo>
                    <a:lnTo>
                      <a:pt x="548" y="458"/>
                    </a:lnTo>
                    <a:lnTo>
                      <a:pt x="562" y="462"/>
                    </a:lnTo>
                    <a:lnTo>
                      <a:pt x="574" y="470"/>
                    </a:lnTo>
                    <a:lnTo>
                      <a:pt x="580" y="480"/>
                    </a:lnTo>
                    <a:lnTo>
                      <a:pt x="586" y="496"/>
                    </a:lnTo>
                    <a:lnTo>
                      <a:pt x="588" y="518"/>
                    </a:lnTo>
                    <a:lnTo>
                      <a:pt x="580" y="546"/>
                    </a:lnTo>
                    <a:lnTo>
                      <a:pt x="568" y="590"/>
                    </a:lnTo>
                    <a:lnTo>
                      <a:pt x="558" y="620"/>
                    </a:lnTo>
                    <a:lnTo>
                      <a:pt x="554" y="642"/>
                    </a:lnTo>
                    <a:lnTo>
                      <a:pt x="552" y="658"/>
                    </a:lnTo>
                    <a:lnTo>
                      <a:pt x="552" y="682"/>
                    </a:lnTo>
                    <a:lnTo>
                      <a:pt x="556" y="692"/>
                    </a:lnTo>
                    <a:lnTo>
                      <a:pt x="562" y="702"/>
                    </a:lnTo>
                    <a:lnTo>
                      <a:pt x="576" y="712"/>
                    </a:lnTo>
                    <a:lnTo>
                      <a:pt x="592" y="718"/>
                    </a:lnTo>
                    <a:lnTo>
                      <a:pt x="608" y="716"/>
                    </a:lnTo>
                    <a:lnTo>
                      <a:pt x="628" y="714"/>
                    </a:lnTo>
                    <a:lnTo>
                      <a:pt x="646" y="708"/>
                    </a:lnTo>
                    <a:lnTo>
                      <a:pt x="666" y="702"/>
                    </a:lnTo>
                    <a:lnTo>
                      <a:pt x="688" y="694"/>
                    </a:lnTo>
                    <a:lnTo>
                      <a:pt x="718" y="684"/>
                    </a:lnTo>
                    <a:lnTo>
                      <a:pt x="744" y="680"/>
                    </a:lnTo>
                    <a:lnTo>
                      <a:pt x="764" y="682"/>
                    </a:lnTo>
                    <a:lnTo>
                      <a:pt x="780" y="686"/>
                    </a:lnTo>
                    <a:lnTo>
                      <a:pt x="790" y="690"/>
                    </a:lnTo>
                    <a:lnTo>
                      <a:pt x="800" y="694"/>
                    </a:lnTo>
                    <a:lnTo>
                      <a:pt x="806" y="702"/>
                    </a:lnTo>
                    <a:lnTo>
                      <a:pt x="812" y="716"/>
                    </a:lnTo>
                    <a:lnTo>
                      <a:pt x="816" y="734"/>
                    </a:lnTo>
                    <a:lnTo>
                      <a:pt x="816" y="744"/>
                    </a:lnTo>
                    <a:lnTo>
                      <a:pt x="812" y="758"/>
                    </a:lnTo>
                    <a:lnTo>
                      <a:pt x="802" y="794"/>
                    </a:lnTo>
                    <a:lnTo>
                      <a:pt x="790" y="824"/>
                    </a:lnTo>
                    <a:lnTo>
                      <a:pt x="784" y="844"/>
                    </a:lnTo>
                    <a:lnTo>
                      <a:pt x="778" y="860"/>
                    </a:lnTo>
                    <a:lnTo>
                      <a:pt x="776" y="884"/>
                    </a:lnTo>
                    <a:lnTo>
                      <a:pt x="778" y="898"/>
                    </a:lnTo>
                    <a:lnTo>
                      <a:pt x="778" y="904"/>
                    </a:lnTo>
                    <a:lnTo>
                      <a:pt x="782" y="910"/>
                    </a:lnTo>
                    <a:lnTo>
                      <a:pt x="784" y="918"/>
                    </a:lnTo>
                    <a:lnTo>
                      <a:pt x="788" y="926"/>
                    </a:lnTo>
                    <a:lnTo>
                      <a:pt x="796" y="930"/>
                    </a:lnTo>
                    <a:lnTo>
                      <a:pt x="804" y="936"/>
                    </a:lnTo>
                    <a:lnTo>
                      <a:pt x="812" y="940"/>
                    </a:lnTo>
                    <a:lnTo>
                      <a:pt x="822" y="942"/>
                    </a:lnTo>
                    <a:lnTo>
                      <a:pt x="828" y="944"/>
                    </a:lnTo>
                    <a:lnTo>
                      <a:pt x="840" y="944"/>
                    </a:lnTo>
                    <a:lnTo>
                      <a:pt x="858" y="942"/>
                    </a:lnTo>
                    <a:lnTo>
                      <a:pt x="884" y="936"/>
                    </a:lnTo>
                    <a:lnTo>
                      <a:pt x="914" y="924"/>
                    </a:lnTo>
                    <a:lnTo>
                      <a:pt x="940" y="914"/>
                    </a:lnTo>
                    <a:lnTo>
                      <a:pt x="956" y="910"/>
                    </a:lnTo>
                    <a:lnTo>
                      <a:pt x="974" y="908"/>
                    </a:lnTo>
                    <a:lnTo>
                      <a:pt x="994" y="910"/>
                    </a:lnTo>
                    <a:lnTo>
                      <a:pt x="1004" y="910"/>
                    </a:lnTo>
                    <a:lnTo>
                      <a:pt x="1010" y="912"/>
                    </a:lnTo>
                    <a:lnTo>
                      <a:pt x="1012" y="914"/>
                    </a:lnTo>
                    <a:lnTo>
                      <a:pt x="1008" y="912"/>
                    </a:lnTo>
                    <a:lnTo>
                      <a:pt x="1018" y="916"/>
                    </a:lnTo>
                    <a:lnTo>
                      <a:pt x="1026" y="920"/>
                    </a:lnTo>
                    <a:lnTo>
                      <a:pt x="1034" y="932"/>
                    </a:lnTo>
                    <a:lnTo>
                      <a:pt x="1038" y="940"/>
                    </a:lnTo>
                    <a:lnTo>
                      <a:pt x="1040" y="950"/>
                    </a:lnTo>
                    <a:lnTo>
                      <a:pt x="1040" y="964"/>
                    </a:lnTo>
                    <a:lnTo>
                      <a:pt x="1038" y="990"/>
                    </a:lnTo>
                    <a:lnTo>
                      <a:pt x="1032" y="1010"/>
                    </a:lnTo>
                    <a:lnTo>
                      <a:pt x="1024" y="1040"/>
                    </a:lnTo>
                    <a:lnTo>
                      <a:pt x="1012" y="1074"/>
                    </a:lnTo>
                    <a:lnTo>
                      <a:pt x="1008" y="1102"/>
                    </a:lnTo>
                    <a:lnTo>
                      <a:pt x="1006" y="1128"/>
                    </a:lnTo>
                    <a:lnTo>
                      <a:pt x="1010" y="1140"/>
                    </a:lnTo>
                    <a:lnTo>
                      <a:pt x="1018" y="1154"/>
                    </a:lnTo>
                    <a:lnTo>
                      <a:pt x="1036" y="1164"/>
                    </a:lnTo>
                    <a:lnTo>
                      <a:pt x="1052" y="1168"/>
                    </a:lnTo>
                    <a:lnTo>
                      <a:pt x="1058" y="1168"/>
                    </a:lnTo>
                    <a:lnTo>
                      <a:pt x="1082" y="1166"/>
                    </a:lnTo>
                    <a:lnTo>
                      <a:pt x="1108" y="1162"/>
                    </a:lnTo>
                    <a:lnTo>
                      <a:pt x="1128" y="1156"/>
                    </a:lnTo>
                    <a:lnTo>
                      <a:pt x="1150" y="1148"/>
                    </a:lnTo>
                    <a:lnTo>
                      <a:pt x="1174" y="1140"/>
                    </a:lnTo>
                    <a:lnTo>
                      <a:pt x="1198" y="1134"/>
                    </a:lnTo>
                    <a:lnTo>
                      <a:pt x="1222" y="1136"/>
                    </a:lnTo>
                    <a:lnTo>
                      <a:pt x="1232" y="1140"/>
                    </a:lnTo>
                    <a:lnTo>
                      <a:pt x="1242" y="1142"/>
                    </a:lnTo>
                    <a:lnTo>
                      <a:pt x="1250" y="1148"/>
                    </a:lnTo>
                    <a:lnTo>
                      <a:pt x="1258" y="1158"/>
                    </a:lnTo>
                    <a:lnTo>
                      <a:pt x="1264" y="1170"/>
                    </a:lnTo>
                    <a:lnTo>
                      <a:pt x="1268" y="1182"/>
                    </a:lnTo>
                    <a:lnTo>
                      <a:pt x="1268" y="1198"/>
                    </a:lnTo>
                    <a:lnTo>
                      <a:pt x="1268" y="1204"/>
                    </a:lnTo>
                    <a:lnTo>
                      <a:pt x="1262" y="1224"/>
                    </a:lnTo>
                    <a:lnTo>
                      <a:pt x="1258" y="1242"/>
                    </a:lnTo>
                    <a:lnTo>
                      <a:pt x="1250" y="1270"/>
                    </a:lnTo>
                    <a:lnTo>
                      <a:pt x="1242" y="1294"/>
                    </a:lnTo>
                    <a:lnTo>
                      <a:pt x="1236" y="1320"/>
                    </a:lnTo>
                    <a:lnTo>
                      <a:pt x="1234" y="1344"/>
                    </a:lnTo>
                    <a:lnTo>
                      <a:pt x="1236" y="1358"/>
                    </a:lnTo>
                    <a:lnTo>
                      <a:pt x="1238" y="1372"/>
                    </a:lnTo>
                    <a:lnTo>
                      <a:pt x="1246" y="1386"/>
                    </a:lnTo>
                    <a:lnTo>
                      <a:pt x="1258" y="1394"/>
                    </a:lnTo>
                    <a:lnTo>
                      <a:pt x="1272" y="1400"/>
                    </a:lnTo>
                    <a:lnTo>
                      <a:pt x="1284" y="1402"/>
                    </a:lnTo>
                    <a:lnTo>
                      <a:pt x="1310" y="1396"/>
                    </a:lnTo>
                    <a:lnTo>
                      <a:pt x="1334" y="1388"/>
                    </a:lnTo>
                    <a:lnTo>
                      <a:pt x="1354" y="1382"/>
                    </a:lnTo>
                    <a:lnTo>
                      <a:pt x="1370" y="1372"/>
                    </a:lnTo>
                    <a:lnTo>
                      <a:pt x="1386" y="1368"/>
                    </a:lnTo>
                    <a:lnTo>
                      <a:pt x="1406" y="1362"/>
                    </a:lnTo>
                    <a:lnTo>
                      <a:pt x="1426" y="1360"/>
                    </a:lnTo>
                    <a:lnTo>
                      <a:pt x="1440" y="1360"/>
                    </a:lnTo>
                    <a:lnTo>
                      <a:pt x="1464" y="1368"/>
                    </a:lnTo>
                    <a:lnTo>
                      <a:pt x="1486" y="1380"/>
                    </a:lnTo>
                    <a:lnTo>
                      <a:pt x="1494" y="1396"/>
                    </a:lnTo>
                    <a:lnTo>
                      <a:pt x="1498" y="1402"/>
                    </a:lnTo>
                    <a:lnTo>
                      <a:pt x="1496" y="1418"/>
                    </a:lnTo>
                    <a:lnTo>
                      <a:pt x="1494" y="1434"/>
                    </a:lnTo>
                    <a:lnTo>
                      <a:pt x="1488" y="1462"/>
                    </a:lnTo>
                    <a:lnTo>
                      <a:pt x="1482" y="1482"/>
                    </a:lnTo>
                    <a:lnTo>
                      <a:pt x="1478" y="1492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3420" y="2622"/>
                <a:ext cx="1492" cy="1498"/>
              </a:xfrm>
              <a:custGeom>
                <a:rect b="b" l="l" r="r" t="t"/>
                <a:pathLst>
                  <a:path extrusionOk="0" h="1498" w="1492">
                    <a:moveTo>
                      <a:pt x="22" y="0"/>
                    </a:moveTo>
                    <a:lnTo>
                      <a:pt x="12" y="24"/>
                    </a:lnTo>
                    <a:lnTo>
                      <a:pt x="2" y="56"/>
                    </a:lnTo>
                    <a:lnTo>
                      <a:pt x="0" y="72"/>
                    </a:lnTo>
                    <a:lnTo>
                      <a:pt x="0" y="92"/>
                    </a:lnTo>
                    <a:lnTo>
                      <a:pt x="6" y="108"/>
                    </a:lnTo>
                    <a:lnTo>
                      <a:pt x="18" y="120"/>
                    </a:lnTo>
                    <a:lnTo>
                      <a:pt x="30" y="128"/>
                    </a:lnTo>
                    <a:lnTo>
                      <a:pt x="48" y="132"/>
                    </a:lnTo>
                    <a:lnTo>
                      <a:pt x="68" y="132"/>
                    </a:lnTo>
                    <a:lnTo>
                      <a:pt x="88" y="130"/>
                    </a:lnTo>
                    <a:lnTo>
                      <a:pt x="112" y="120"/>
                    </a:lnTo>
                    <a:lnTo>
                      <a:pt x="142" y="110"/>
                    </a:lnTo>
                    <a:lnTo>
                      <a:pt x="166" y="102"/>
                    </a:lnTo>
                    <a:lnTo>
                      <a:pt x="194" y="96"/>
                    </a:lnTo>
                    <a:lnTo>
                      <a:pt x="214" y="96"/>
                    </a:lnTo>
                    <a:lnTo>
                      <a:pt x="234" y="100"/>
                    </a:lnTo>
                    <a:lnTo>
                      <a:pt x="250" y="112"/>
                    </a:lnTo>
                    <a:lnTo>
                      <a:pt x="256" y="120"/>
                    </a:lnTo>
                    <a:lnTo>
                      <a:pt x="262" y="130"/>
                    </a:lnTo>
                    <a:lnTo>
                      <a:pt x="266" y="156"/>
                    </a:lnTo>
                    <a:lnTo>
                      <a:pt x="266" y="152"/>
                    </a:lnTo>
                    <a:lnTo>
                      <a:pt x="264" y="176"/>
                    </a:lnTo>
                    <a:lnTo>
                      <a:pt x="254" y="206"/>
                    </a:lnTo>
                    <a:lnTo>
                      <a:pt x="248" y="234"/>
                    </a:lnTo>
                    <a:lnTo>
                      <a:pt x="240" y="262"/>
                    </a:lnTo>
                    <a:lnTo>
                      <a:pt x="236" y="284"/>
                    </a:lnTo>
                    <a:lnTo>
                      <a:pt x="234" y="308"/>
                    </a:lnTo>
                    <a:lnTo>
                      <a:pt x="240" y="330"/>
                    </a:lnTo>
                    <a:lnTo>
                      <a:pt x="250" y="348"/>
                    </a:lnTo>
                    <a:lnTo>
                      <a:pt x="262" y="354"/>
                    </a:lnTo>
                    <a:lnTo>
                      <a:pt x="272" y="356"/>
                    </a:lnTo>
                    <a:lnTo>
                      <a:pt x="284" y="356"/>
                    </a:lnTo>
                    <a:lnTo>
                      <a:pt x="296" y="358"/>
                    </a:lnTo>
                    <a:lnTo>
                      <a:pt x="322" y="352"/>
                    </a:lnTo>
                    <a:lnTo>
                      <a:pt x="352" y="342"/>
                    </a:lnTo>
                    <a:lnTo>
                      <a:pt x="372" y="336"/>
                    </a:lnTo>
                    <a:lnTo>
                      <a:pt x="392" y="328"/>
                    </a:lnTo>
                    <a:lnTo>
                      <a:pt x="422" y="322"/>
                    </a:lnTo>
                    <a:lnTo>
                      <a:pt x="446" y="324"/>
                    </a:lnTo>
                    <a:lnTo>
                      <a:pt x="460" y="328"/>
                    </a:lnTo>
                    <a:lnTo>
                      <a:pt x="472" y="334"/>
                    </a:lnTo>
                    <a:lnTo>
                      <a:pt x="482" y="346"/>
                    </a:lnTo>
                    <a:lnTo>
                      <a:pt x="488" y="360"/>
                    </a:lnTo>
                    <a:lnTo>
                      <a:pt x="492" y="376"/>
                    </a:lnTo>
                    <a:lnTo>
                      <a:pt x="488" y="396"/>
                    </a:lnTo>
                    <a:lnTo>
                      <a:pt x="482" y="420"/>
                    </a:lnTo>
                    <a:lnTo>
                      <a:pt x="470" y="452"/>
                    </a:lnTo>
                    <a:lnTo>
                      <a:pt x="460" y="480"/>
                    </a:lnTo>
                    <a:lnTo>
                      <a:pt x="458" y="494"/>
                    </a:lnTo>
                    <a:lnTo>
                      <a:pt x="456" y="508"/>
                    </a:lnTo>
                    <a:lnTo>
                      <a:pt x="456" y="524"/>
                    </a:lnTo>
                    <a:lnTo>
                      <a:pt x="456" y="532"/>
                    </a:lnTo>
                    <a:lnTo>
                      <a:pt x="458" y="548"/>
                    </a:lnTo>
                    <a:lnTo>
                      <a:pt x="462" y="562"/>
                    </a:lnTo>
                    <a:lnTo>
                      <a:pt x="470" y="574"/>
                    </a:lnTo>
                    <a:lnTo>
                      <a:pt x="480" y="580"/>
                    </a:lnTo>
                    <a:lnTo>
                      <a:pt x="496" y="586"/>
                    </a:lnTo>
                    <a:lnTo>
                      <a:pt x="518" y="588"/>
                    </a:lnTo>
                    <a:lnTo>
                      <a:pt x="546" y="580"/>
                    </a:lnTo>
                    <a:lnTo>
                      <a:pt x="590" y="568"/>
                    </a:lnTo>
                    <a:lnTo>
                      <a:pt x="620" y="558"/>
                    </a:lnTo>
                    <a:lnTo>
                      <a:pt x="642" y="554"/>
                    </a:lnTo>
                    <a:lnTo>
                      <a:pt x="658" y="552"/>
                    </a:lnTo>
                    <a:lnTo>
                      <a:pt x="682" y="552"/>
                    </a:lnTo>
                    <a:lnTo>
                      <a:pt x="692" y="556"/>
                    </a:lnTo>
                    <a:lnTo>
                      <a:pt x="702" y="562"/>
                    </a:lnTo>
                    <a:lnTo>
                      <a:pt x="712" y="576"/>
                    </a:lnTo>
                    <a:lnTo>
                      <a:pt x="718" y="592"/>
                    </a:lnTo>
                    <a:lnTo>
                      <a:pt x="716" y="608"/>
                    </a:lnTo>
                    <a:lnTo>
                      <a:pt x="714" y="628"/>
                    </a:lnTo>
                    <a:lnTo>
                      <a:pt x="708" y="646"/>
                    </a:lnTo>
                    <a:lnTo>
                      <a:pt x="702" y="666"/>
                    </a:lnTo>
                    <a:lnTo>
                      <a:pt x="694" y="688"/>
                    </a:lnTo>
                    <a:lnTo>
                      <a:pt x="684" y="718"/>
                    </a:lnTo>
                    <a:lnTo>
                      <a:pt x="680" y="744"/>
                    </a:lnTo>
                    <a:lnTo>
                      <a:pt x="682" y="764"/>
                    </a:lnTo>
                    <a:lnTo>
                      <a:pt x="686" y="780"/>
                    </a:lnTo>
                    <a:lnTo>
                      <a:pt x="690" y="790"/>
                    </a:lnTo>
                    <a:lnTo>
                      <a:pt x="694" y="800"/>
                    </a:lnTo>
                    <a:lnTo>
                      <a:pt x="702" y="806"/>
                    </a:lnTo>
                    <a:lnTo>
                      <a:pt x="716" y="812"/>
                    </a:lnTo>
                    <a:lnTo>
                      <a:pt x="734" y="816"/>
                    </a:lnTo>
                    <a:lnTo>
                      <a:pt x="744" y="816"/>
                    </a:lnTo>
                    <a:lnTo>
                      <a:pt x="758" y="812"/>
                    </a:lnTo>
                    <a:lnTo>
                      <a:pt x="794" y="802"/>
                    </a:lnTo>
                    <a:lnTo>
                      <a:pt x="824" y="790"/>
                    </a:lnTo>
                    <a:lnTo>
                      <a:pt x="844" y="784"/>
                    </a:lnTo>
                    <a:lnTo>
                      <a:pt x="860" y="778"/>
                    </a:lnTo>
                    <a:lnTo>
                      <a:pt x="884" y="776"/>
                    </a:lnTo>
                    <a:lnTo>
                      <a:pt x="898" y="778"/>
                    </a:lnTo>
                    <a:lnTo>
                      <a:pt x="904" y="778"/>
                    </a:lnTo>
                    <a:lnTo>
                      <a:pt x="910" y="782"/>
                    </a:lnTo>
                    <a:lnTo>
                      <a:pt x="918" y="784"/>
                    </a:lnTo>
                    <a:lnTo>
                      <a:pt x="926" y="788"/>
                    </a:lnTo>
                    <a:lnTo>
                      <a:pt x="930" y="796"/>
                    </a:lnTo>
                    <a:lnTo>
                      <a:pt x="936" y="804"/>
                    </a:lnTo>
                    <a:lnTo>
                      <a:pt x="940" y="812"/>
                    </a:lnTo>
                    <a:lnTo>
                      <a:pt x="942" y="822"/>
                    </a:lnTo>
                    <a:lnTo>
                      <a:pt x="944" y="828"/>
                    </a:lnTo>
                    <a:lnTo>
                      <a:pt x="944" y="840"/>
                    </a:lnTo>
                    <a:lnTo>
                      <a:pt x="942" y="858"/>
                    </a:lnTo>
                    <a:lnTo>
                      <a:pt x="936" y="884"/>
                    </a:lnTo>
                    <a:lnTo>
                      <a:pt x="924" y="914"/>
                    </a:lnTo>
                    <a:lnTo>
                      <a:pt x="914" y="940"/>
                    </a:lnTo>
                    <a:lnTo>
                      <a:pt x="910" y="956"/>
                    </a:lnTo>
                    <a:lnTo>
                      <a:pt x="908" y="974"/>
                    </a:lnTo>
                    <a:lnTo>
                      <a:pt x="910" y="994"/>
                    </a:lnTo>
                    <a:lnTo>
                      <a:pt x="910" y="1004"/>
                    </a:lnTo>
                    <a:lnTo>
                      <a:pt x="912" y="1010"/>
                    </a:lnTo>
                    <a:lnTo>
                      <a:pt x="914" y="1012"/>
                    </a:lnTo>
                    <a:lnTo>
                      <a:pt x="912" y="1008"/>
                    </a:lnTo>
                    <a:lnTo>
                      <a:pt x="916" y="1018"/>
                    </a:lnTo>
                    <a:lnTo>
                      <a:pt x="920" y="1026"/>
                    </a:lnTo>
                    <a:lnTo>
                      <a:pt x="932" y="1034"/>
                    </a:lnTo>
                    <a:lnTo>
                      <a:pt x="940" y="1038"/>
                    </a:lnTo>
                    <a:lnTo>
                      <a:pt x="950" y="1040"/>
                    </a:lnTo>
                    <a:lnTo>
                      <a:pt x="964" y="1040"/>
                    </a:lnTo>
                    <a:lnTo>
                      <a:pt x="990" y="1038"/>
                    </a:lnTo>
                    <a:lnTo>
                      <a:pt x="1010" y="1032"/>
                    </a:lnTo>
                    <a:lnTo>
                      <a:pt x="1040" y="1024"/>
                    </a:lnTo>
                    <a:lnTo>
                      <a:pt x="1074" y="1012"/>
                    </a:lnTo>
                    <a:lnTo>
                      <a:pt x="1102" y="1008"/>
                    </a:lnTo>
                    <a:lnTo>
                      <a:pt x="1128" y="1006"/>
                    </a:lnTo>
                    <a:lnTo>
                      <a:pt x="1140" y="1010"/>
                    </a:lnTo>
                    <a:lnTo>
                      <a:pt x="1154" y="1018"/>
                    </a:lnTo>
                    <a:lnTo>
                      <a:pt x="1164" y="1036"/>
                    </a:lnTo>
                    <a:lnTo>
                      <a:pt x="1168" y="1052"/>
                    </a:lnTo>
                    <a:lnTo>
                      <a:pt x="1168" y="1058"/>
                    </a:lnTo>
                    <a:lnTo>
                      <a:pt x="1166" y="1082"/>
                    </a:lnTo>
                    <a:lnTo>
                      <a:pt x="1162" y="1108"/>
                    </a:lnTo>
                    <a:lnTo>
                      <a:pt x="1156" y="1128"/>
                    </a:lnTo>
                    <a:lnTo>
                      <a:pt x="1148" y="1150"/>
                    </a:lnTo>
                    <a:lnTo>
                      <a:pt x="1140" y="1174"/>
                    </a:lnTo>
                    <a:lnTo>
                      <a:pt x="1134" y="1198"/>
                    </a:lnTo>
                    <a:lnTo>
                      <a:pt x="1136" y="1222"/>
                    </a:lnTo>
                    <a:lnTo>
                      <a:pt x="1140" y="1232"/>
                    </a:lnTo>
                    <a:lnTo>
                      <a:pt x="1142" y="1242"/>
                    </a:lnTo>
                    <a:lnTo>
                      <a:pt x="1148" y="1250"/>
                    </a:lnTo>
                    <a:lnTo>
                      <a:pt x="1158" y="1258"/>
                    </a:lnTo>
                    <a:lnTo>
                      <a:pt x="1170" y="1264"/>
                    </a:lnTo>
                    <a:lnTo>
                      <a:pt x="1182" y="1268"/>
                    </a:lnTo>
                    <a:lnTo>
                      <a:pt x="1198" y="1268"/>
                    </a:lnTo>
                    <a:lnTo>
                      <a:pt x="1204" y="1268"/>
                    </a:lnTo>
                    <a:lnTo>
                      <a:pt x="1224" y="1262"/>
                    </a:lnTo>
                    <a:lnTo>
                      <a:pt x="1242" y="1258"/>
                    </a:lnTo>
                    <a:lnTo>
                      <a:pt x="1270" y="1250"/>
                    </a:lnTo>
                    <a:lnTo>
                      <a:pt x="1294" y="1242"/>
                    </a:lnTo>
                    <a:lnTo>
                      <a:pt x="1320" y="1236"/>
                    </a:lnTo>
                    <a:lnTo>
                      <a:pt x="1344" y="1234"/>
                    </a:lnTo>
                    <a:lnTo>
                      <a:pt x="1358" y="1236"/>
                    </a:lnTo>
                    <a:lnTo>
                      <a:pt x="1372" y="1238"/>
                    </a:lnTo>
                    <a:lnTo>
                      <a:pt x="1386" y="1246"/>
                    </a:lnTo>
                    <a:lnTo>
                      <a:pt x="1394" y="1258"/>
                    </a:lnTo>
                    <a:lnTo>
                      <a:pt x="1400" y="1272"/>
                    </a:lnTo>
                    <a:lnTo>
                      <a:pt x="1402" y="1284"/>
                    </a:lnTo>
                    <a:lnTo>
                      <a:pt x="1396" y="1310"/>
                    </a:lnTo>
                    <a:lnTo>
                      <a:pt x="1388" y="1334"/>
                    </a:lnTo>
                    <a:lnTo>
                      <a:pt x="1382" y="1354"/>
                    </a:lnTo>
                    <a:lnTo>
                      <a:pt x="1372" y="1370"/>
                    </a:lnTo>
                    <a:lnTo>
                      <a:pt x="1368" y="1386"/>
                    </a:lnTo>
                    <a:lnTo>
                      <a:pt x="1362" y="1406"/>
                    </a:lnTo>
                    <a:lnTo>
                      <a:pt x="1360" y="1426"/>
                    </a:lnTo>
                    <a:lnTo>
                      <a:pt x="1360" y="1440"/>
                    </a:lnTo>
                    <a:lnTo>
                      <a:pt x="1368" y="1464"/>
                    </a:lnTo>
                    <a:lnTo>
                      <a:pt x="1380" y="1486"/>
                    </a:lnTo>
                    <a:lnTo>
                      <a:pt x="1396" y="1494"/>
                    </a:lnTo>
                    <a:lnTo>
                      <a:pt x="1402" y="1498"/>
                    </a:lnTo>
                    <a:lnTo>
                      <a:pt x="1418" y="1496"/>
                    </a:lnTo>
                    <a:lnTo>
                      <a:pt x="1434" y="1494"/>
                    </a:lnTo>
                    <a:lnTo>
                      <a:pt x="1462" y="1488"/>
                    </a:lnTo>
                    <a:lnTo>
                      <a:pt x="1482" y="1482"/>
                    </a:lnTo>
                    <a:lnTo>
                      <a:pt x="1492" y="1478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6"/>
            <p:cNvGrpSpPr/>
            <p:nvPr/>
          </p:nvGrpSpPr>
          <p:grpSpPr>
            <a:xfrm rot="4739623">
              <a:off x="1970806" y="3047287"/>
              <a:ext cx="435784" cy="436220"/>
              <a:chOff x="3456" y="2016"/>
              <a:chExt cx="1540" cy="1542"/>
            </a:xfrm>
          </p:grpSpPr>
          <p:sp>
            <p:nvSpPr>
              <p:cNvPr id="260" name="Google Shape;260;p6"/>
              <p:cNvSpPr/>
              <p:nvPr/>
            </p:nvSpPr>
            <p:spPr>
              <a:xfrm>
                <a:off x="3456" y="2016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3468" y="2030"/>
                <a:ext cx="1494" cy="1498"/>
              </a:xfrm>
              <a:custGeom>
                <a:rect b="b" l="l" r="r" t="t"/>
                <a:pathLst>
                  <a:path extrusionOk="0" h="1498" w="1494">
                    <a:moveTo>
                      <a:pt x="24" y="1498"/>
                    </a:moveTo>
                    <a:lnTo>
                      <a:pt x="12" y="1472"/>
                    </a:lnTo>
                    <a:lnTo>
                      <a:pt x="4" y="1440"/>
                    </a:lnTo>
                    <a:lnTo>
                      <a:pt x="0" y="1424"/>
                    </a:lnTo>
                    <a:lnTo>
                      <a:pt x="2" y="1404"/>
                    </a:lnTo>
                    <a:lnTo>
                      <a:pt x="8" y="1388"/>
                    </a:lnTo>
                    <a:lnTo>
                      <a:pt x="20" y="1378"/>
                    </a:lnTo>
                    <a:lnTo>
                      <a:pt x="30" y="1368"/>
                    </a:lnTo>
                    <a:lnTo>
                      <a:pt x="48" y="1364"/>
                    </a:lnTo>
                    <a:lnTo>
                      <a:pt x="68" y="1364"/>
                    </a:lnTo>
                    <a:lnTo>
                      <a:pt x="88" y="1368"/>
                    </a:lnTo>
                    <a:lnTo>
                      <a:pt x="114" y="1376"/>
                    </a:lnTo>
                    <a:lnTo>
                      <a:pt x="142" y="1388"/>
                    </a:lnTo>
                    <a:lnTo>
                      <a:pt x="168" y="1396"/>
                    </a:lnTo>
                    <a:lnTo>
                      <a:pt x="196" y="1402"/>
                    </a:lnTo>
                    <a:lnTo>
                      <a:pt x="214" y="1402"/>
                    </a:lnTo>
                    <a:lnTo>
                      <a:pt x="234" y="1396"/>
                    </a:lnTo>
                    <a:lnTo>
                      <a:pt x="250" y="1386"/>
                    </a:lnTo>
                    <a:lnTo>
                      <a:pt x="258" y="1376"/>
                    </a:lnTo>
                    <a:lnTo>
                      <a:pt x="264" y="1366"/>
                    </a:lnTo>
                    <a:lnTo>
                      <a:pt x="268" y="1340"/>
                    </a:lnTo>
                    <a:lnTo>
                      <a:pt x="266" y="1344"/>
                    </a:lnTo>
                    <a:lnTo>
                      <a:pt x="266" y="1320"/>
                    </a:lnTo>
                    <a:lnTo>
                      <a:pt x="256" y="1290"/>
                    </a:lnTo>
                    <a:lnTo>
                      <a:pt x="248" y="1264"/>
                    </a:lnTo>
                    <a:lnTo>
                      <a:pt x="240" y="1234"/>
                    </a:lnTo>
                    <a:lnTo>
                      <a:pt x="236" y="1214"/>
                    </a:lnTo>
                    <a:lnTo>
                      <a:pt x="236" y="1190"/>
                    </a:lnTo>
                    <a:lnTo>
                      <a:pt x="240" y="1168"/>
                    </a:lnTo>
                    <a:lnTo>
                      <a:pt x="250" y="1148"/>
                    </a:lnTo>
                    <a:lnTo>
                      <a:pt x="264" y="1142"/>
                    </a:lnTo>
                    <a:lnTo>
                      <a:pt x="272" y="1140"/>
                    </a:lnTo>
                    <a:lnTo>
                      <a:pt x="286" y="1140"/>
                    </a:lnTo>
                    <a:lnTo>
                      <a:pt x="298" y="1140"/>
                    </a:lnTo>
                    <a:lnTo>
                      <a:pt x="322" y="1144"/>
                    </a:lnTo>
                    <a:lnTo>
                      <a:pt x="354" y="1154"/>
                    </a:lnTo>
                    <a:lnTo>
                      <a:pt x="372" y="1162"/>
                    </a:lnTo>
                    <a:lnTo>
                      <a:pt x="394" y="1168"/>
                    </a:lnTo>
                    <a:lnTo>
                      <a:pt x="422" y="1174"/>
                    </a:lnTo>
                    <a:lnTo>
                      <a:pt x="446" y="1174"/>
                    </a:lnTo>
                    <a:lnTo>
                      <a:pt x="460" y="1170"/>
                    </a:lnTo>
                    <a:lnTo>
                      <a:pt x="472" y="1162"/>
                    </a:lnTo>
                    <a:lnTo>
                      <a:pt x="484" y="1150"/>
                    </a:lnTo>
                    <a:lnTo>
                      <a:pt x="490" y="1138"/>
                    </a:lnTo>
                    <a:lnTo>
                      <a:pt x="492" y="1120"/>
                    </a:lnTo>
                    <a:lnTo>
                      <a:pt x="490" y="1102"/>
                    </a:lnTo>
                    <a:lnTo>
                      <a:pt x="482" y="1078"/>
                    </a:lnTo>
                    <a:lnTo>
                      <a:pt x="470" y="1044"/>
                    </a:lnTo>
                    <a:lnTo>
                      <a:pt x="462" y="1016"/>
                    </a:lnTo>
                    <a:lnTo>
                      <a:pt x="458" y="1002"/>
                    </a:lnTo>
                    <a:lnTo>
                      <a:pt x="456" y="988"/>
                    </a:lnTo>
                    <a:lnTo>
                      <a:pt x="456" y="972"/>
                    </a:lnTo>
                    <a:lnTo>
                      <a:pt x="456" y="964"/>
                    </a:lnTo>
                    <a:lnTo>
                      <a:pt x="460" y="950"/>
                    </a:lnTo>
                    <a:lnTo>
                      <a:pt x="464" y="934"/>
                    </a:lnTo>
                    <a:lnTo>
                      <a:pt x="472" y="924"/>
                    </a:lnTo>
                    <a:lnTo>
                      <a:pt x="480" y="916"/>
                    </a:lnTo>
                    <a:lnTo>
                      <a:pt x="496" y="912"/>
                    </a:lnTo>
                    <a:lnTo>
                      <a:pt x="518" y="910"/>
                    </a:lnTo>
                    <a:lnTo>
                      <a:pt x="548" y="916"/>
                    </a:lnTo>
                    <a:lnTo>
                      <a:pt x="592" y="928"/>
                    </a:lnTo>
                    <a:lnTo>
                      <a:pt x="620" y="938"/>
                    </a:lnTo>
                    <a:lnTo>
                      <a:pt x="642" y="942"/>
                    </a:lnTo>
                    <a:lnTo>
                      <a:pt x="658" y="944"/>
                    </a:lnTo>
                    <a:lnTo>
                      <a:pt x="682" y="944"/>
                    </a:lnTo>
                    <a:lnTo>
                      <a:pt x="694" y="940"/>
                    </a:lnTo>
                    <a:lnTo>
                      <a:pt x="704" y="934"/>
                    </a:lnTo>
                    <a:lnTo>
                      <a:pt x="714" y="920"/>
                    </a:lnTo>
                    <a:lnTo>
                      <a:pt x="718" y="904"/>
                    </a:lnTo>
                    <a:lnTo>
                      <a:pt x="718" y="888"/>
                    </a:lnTo>
                    <a:lnTo>
                      <a:pt x="714" y="870"/>
                    </a:lnTo>
                    <a:lnTo>
                      <a:pt x="710" y="852"/>
                    </a:lnTo>
                    <a:lnTo>
                      <a:pt x="702" y="830"/>
                    </a:lnTo>
                    <a:lnTo>
                      <a:pt x="694" y="808"/>
                    </a:lnTo>
                    <a:lnTo>
                      <a:pt x="686" y="780"/>
                    </a:lnTo>
                    <a:lnTo>
                      <a:pt x="680" y="752"/>
                    </a:lnTo>
                    <a:lnTo>
                      <a:pt x="682" y="732"/>
                    </a:lnTo>
                    <a:lnTo>
                      <a:pt x="686" y="716"/>
                    </a:lnTo>
                    <a:lnTo>
                      <a:pt x="690" y="708"/>
                    </a:lnTo>
                    <a:lnTo>
                      <a:pt x="696" y="698"/>
                    </a:lnTo>
                    <a:lnTo>
                      <a:pt x="704" y="690"/>
                    </a:lnTo>
                    <a:lnTo>
                      <a:pt x="718" y="684"/>
                    </a:lnTo>
                    <a:lnTo>
                      <a:pt x="734" y="682"/>
                    </a:lnTo>
                    <a:lnTo>
                      <a:pt x="746" y="682"/>
                    </a:lnTo>
                    <a:lnTo>
                      <a:pt x="760" y="684"/>
                    </a:lnTo>
                    <a:lnTo>
                      <a:pt x="794" y="694"/>
                    </a:lnTo>
                    <a:lnTo>
                      <a:pt x="826" y="706"/>
                    </a:lnTo>
                    <a:lnTo>
                      <a:pt x="844" y="714"/>
                    </a:lnTo>
                    <a:lnTo>
                      <a:pt x="862" y="718"/>
                    </a:lnTo>
                    <a:lnTo>
                      <a:pt x="884" y="720"/>
                    </a:lnTo>
                    <a:lnTo>
                      <a:pt x="898" y="720"/>
                    </a:lnTo>
                    <a:lnTo>
                      <a:pt x="904" y="718"/>
                    </a:lnTo>
                    <a:lnTo>
                      <a:pt x="912" y="716"/>
                    </a:lnTo>
                    <a:lnTo>
                      <a:pt x="920" y="712"/>
                    </a:lnTo>
                    <a:lnTo>
                      <a:pt x="926" y="708"/>
                    </a:lnTo>
                    <a:lnTo>
                      <a:pt x="932" y="700"/>
                    </a:lnTo>
                    <a:lnTo>
                      <a:pt x="936" y="694"/>
                    </a:lnTo>
                    <a:lnTo>
                      <a:pt x="940" y="684"/>
                    </a:lnTo>
                    <a:lnTo>
                      <a:pt x="944" y="674"/>
                    </a:lnTo>
                    <a:lnTo>
                      <a:pt x="944" y="668"/>
                    </a:lnTo>
                    <a:lnTo>
                      <a:pt x="946" y="656"/>
                    </a:lnTo>
                    <a:lnTo>
                      <a:pt x="944" y="638"/>
                    </a:lnTo>
                    <a:lnTo>
                      <a:pt x="936" y="612"/>
                    </a:lnTo>
                    <a:lnTo>
                      <a:pt x="924" y="582"/>
                    </a:lnTo>
                    <a:lnTo>
                      <a:pt x="916" y="556"/>
                    </a:lnTo>
                    <a:lnTo>
                      <a:pt x="912" y="540"/>
                    </a:lnTo>
                    <a:lnTo>
                      <a:pt x="908" y="522"/>
                    </a:lnTo>
                    <a:lnTo>
                      <a:pt x="910" y="502"/>
                    </a:lnTo>
                    <a:lnTo>
                      <a:pt x="912" y="492"/>
                    </a:lnTo>
                    <a:lnTo>
                      <a:pt x="914" y="486"/>
                    </a:lnTo>
                    <a:lnTo>
                      <a:pt x="914" y="484"/>
                    </a:lnTo>
                    <a:lnTo>
                      <a:pt x="912" y="488"/>
                    </a:lnTo>
                    <a:lnTo>
                      <a:pt x="916" y="478"/>
                    </a:lnTo>
                    <a:lnTo>
                      <a:pt x="920" y="470"/>
                    </a:lnTo>
                    <a:lnTo>
                      <a:pt x="932" y="464"/>
                    </a:lnTo>
                    <a:lnTo>
                      <a:pt x="942" y="460"/>
                    </a:lnTo>
                    <a:lnTo>
                      <a:pt x="950" y="458"/>
                    </a:lnTo>
                    <a:lnTo>
                      <a:pt x="966" y="456"/>
                    </a:lnTo>
                    <a:lnTo>
                      <a:pt x="990" y="460"/>
                    </a:lnTo>
                    <a:lnTo>
                      <a:pt x="1010" y="464"/>
                    </a:lnTo>
                    <a:lnTo>
                      <a:pt x="1042" y="474"/>
                    </a:lnTo>
                    <a:lnTo>
                      <a:pt x="1076" y="484"/>
                    </a:lnTo>
                    <a:lnTo>
                      <a:pt x="1102" y="488"/>
                    </a:lnTo>
                    <a:lnTo>
                      <a:pt x="1130" y="492"/>
                    </a:lnTo>
                    <a:lnTo>
                      <a:pt x="1142" y="486"/>
                    </a:lnTo>
                    <a:lnTo>
                      <a:pt x="1154" y="480"/>
                    </a:lnTo>
                    <a:lnTo>
                      <a:pt x="1166" y="462"/>
                    </a:lnTo>
                    <a:lnTo>
                      <a:pt x="1168" y="446"/>
                    </a:lnTo>
                    <a:lnTo>
                      <a:pt x="1168" y="440"/>
                    </a:lnTo>
                    <a:lnTo>
                      <a:pt x="1168" y="416"/>
                    </a:lnTo>
                    <a:lnTo>
                      <a:pt x="1164" y="388"/>
                    </a:lnTo>
                    <a:lnTo>
                      <a:pt x="1158" y="368"/>
                    </a:lnTo>
                    <a:lnTo>
                      <a:pt x="1150" y="346"/>
                    </a:lnTo>
                    <a:lnTo>
                      <a:pt x="1140" y="322"/>
                    </a:lnTo>
                    <a:lnTo>
                      <a:pt x="1134" y="298"/>
                    </a:lnTo>
                    <a:lnTo>
                      <a:pt x="1138" y="274"/>
                    </a:lnTo>
                    <a:lnTo>
                      <a:pt x="1140" y="264"/>
                    </a:lnTo>
                    <a:lnTo>
                      <a:pt x="1144" y="256"/>
                    </a:lnTo>
                    <a:lnTo>
                      <a:pt x="1150" y="246"/>
                    </a:lnTo>
                    <a:lnTo>
                      <a:pt x="1160" y="238"/>
                    </a:lnTo>
                    <a:lnTo>
                      <a:pt x="1172" y="234"/>
                    </a:lnTo>
                    <a:lnTo>
                      <a:pt x="1184" y="230"/>
                    </a:lnTo>
                    <a:lnTo>
                      <a:pt x="1198" y="228"/>
                    </a:lnTo>
                    <a:lnTo>
                      <a:pt x="1206" y="228"/>
                    </a:lnTo>
                    <a:lnTo>
                      <a:pt x="1224" y="234"/>
                    </a:lnTo>
                    <a:lnTo>
                      <a:pt x="1244" y="238"/>
                    </a:lnTo>
                    <a:lnTo>
                      <a:pt x="1270" y="248"/>
                    </a:lnTo>
                    <a:lnTo>
                      <a:pt x="1294" y="254"/>
                    </a:lnTo>
                    <a:lnTo>
                      <a:pt x="1320" y="260"/>
                    </a:lnTo>
                    <a:lnTo>
                      <a:pt x="1344" y="262"/>
                    </a:lnTo>
                    <a:lnTo>
                      <a:pt x="1360" y="262"/>
                    </a:lnTo>
                    <a:lnTo>
                      <a:pt x="1374" y="260"/>
                    </a:lnTo>
                    <a:lnTo>
                      <a:pt x="1386" y="252"/>
                    </a:lnTo>
                    <a:lnTo>
                      <a:pt x="1396" y="238"/>
                    </a:lnTo>
                    <a:lnTo>
                      <a:pt x="1400" y="226"/>
                    </a:lnTo>
                    <a:lnTo>
                      <a:pt x="1402" y="212"/>
                    </a:lnTo>
                    <a:lnTo>
                      <a:pt x="1398" y="188"/>
                    </a:lnTo>
                    <a:lnTo>
                      <a:pt x="1390" y="162"/>
                    </a:lnTo>
                    <a:lnTo>
                      <a:pt x="1382" y="144"/>
                    </a:lnTo>
                    <a:lnTo>
                      <a:pt x="1374" y="126"/>
                    </a:lnTo>
                    <a:lnTo>
                      <a:pt x="1368" y="110"/>
                    </a:lnTo>
                    <a:lnTo>
                      <a:pt x="1362" y="90"/>
                    </a:lnTo>
                    <a:lnTo>
                      <a:pt x="1360" y="72"/>
                    </a:lnTo>
                    <a:lnTo>
                      <a:pt x="1362" y="58"/>
                    </a:lnTo>
                    <a:lnTo>
                      <a:pt x="1370" y="32"/>
                    </a:lnTo>
                    <a:lnTo>
                      <a:pt x="1382" y="10"/>
                    </a:lnTo>
                    <a:lnTo>
                      <a:pt x="1396" y="4"/>
                    </a:lnTo>
                    <a:lnTo>
                      <a:pt x="1404" y="0"/>
                    </a:lnTo>
                    <a:lnTo>
                      <a:pt x="1418" y="0"/>
                    </a:lnTo>
                    <a:lnTo>
                      <a:pt x="1434" y="2"/>
                    </a:lnTo>
                    <a:lnTo>
                      <a:pt x="1462" y="10"/>
                    </a:lnTo>
                    <a:lnTo>
                      <a:pt x="1482" y="16"/>
                    </a:lnTo>
                    <a:lnTo>
                      <a:pt x="1494" y="18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3484" y="2050"/>
                <a:ext cx="1498" cy="1494"/>
              </a:xfrm>
              <a:custGeom>
                <a:rect b="b" l="l" r="r" t="t"/>
                <a:pathLst>
                  <a:path extrusionOk="0" h="1494" w="1498">
                    <a:moveTo>
                      <a:pt x="0" y="1470"/>
                    </a:moveTo>
                    <a:lnTo>
                      <a:pt x="26" y="1480"/>
                    </a:lnTo>
                    <a:lnTo>
                      <a:pt x="56" y="1490"/>
                    </a:lnTo>
                    <a:lnTo>
                      <a:pt x="74" y="1494"/>
                    </a:lnTo>
                    <a:lnTo>
                      <a:pt x="94" y="1492"/>
                    </a:lnTo>
                    <a:lnTo>
                      <a:pt x="110" y="1486"/>
                    </a:lnTo>
                    <a:lnTo>
                      <a:pt x="120" y="1474"/>
                    </a:lnTo>
                    <a:lnTo>
                      <a:pt x="130" y="1464"/>
                    </a:lnTo>
                    <a:lnTo>
                      <a:pt x="134" y="1444"/>
                    </a:lnTo>
                    <a:lnTo>
                      <a:pt x="134" y="1426"/>
                    </a:lnTo>
                    <a:lnTo>
                      <a:pt x="130" y="1406"/>
                    </a:lnTo>
                    <a:lnTo>
                      <a:pt x="122" y="1380"/>
                    </a:lnTo>
                    <a:lnTo>
                      <a:pt x="110" y="1352"/>
                    </a:lnTo>
                    <a:lnTo>
                      <a:pt x="102" y="1326"/>
                    </a:lnTo>
                    <a:lnTo>
                      <a:pt x="96" y="1298"/>
                    </a:lnTo>
                    <a:lnTo>
                      <a:pt x="96" y="1280"/>
                    </a:lnTo>
                    <a:lnTo>
                      <a:pt x="100" y="1260"/>
                    </a:lnTo>
                    <a:lnTo>
                      <a:pt x="112" y="1242"/>
                    </a:lnTo>
                    <a:lnTo>
                      <a:pt x="122" y="1236"/>
                    </a:lnTo>
                    <a:lnTo>
                      <a:pt x="132" y="1230"/>
                    </a:lnTo>
                    <a:lnTo>
                      <a:pt x="158" y="1226"/>
                    </a:lnTo>
                    <a:lnTo>
                      <a:pt x="154" y="1228"/>
                    </a:lnTo>
                    <a:lnTo>
                      <a:pt x="178" y="1228"/>
                    </a:lnTo>
                    <a:lnTo>
                      <a:pt x="208" y="1238"/>
                    </a:lnTo>
                    <a:lnTo>
                      <a:pt x="234" y="1244"/>
                    </a:lnTo>
                    <a:lnTo>
                      <a:pt x="262" y="1254"/>
                    </a:lnTo>
                    <a:lnTo>
                      <a:pt x="284" y="1256"/>
                    </a:lnTo>
                    <a:lnTo>
                      <a:pt x="308" y="1258"/>
                    </a:lnTo>
                    <a:lnTo>
                      <a:pt x="330" y="1254"/>
                    </a:lnTo>
                    <a:lnTo>
                      <a:pt x="350" y="1242"/>
                    </a:lnTo>
                    <a:lnTo>
                      <a:pt x="356" y="1230"/>
                    </a:lnTo>
                    <a:lnTo>
                      <a:pt x="356" y="1222"/>
                    </a:lnTo>
                    <a:lnTo>
                      <a:pt x="358" y="1208"/>
                    </a:lnTo>
                    <a:lnTo>
                      <a:pt x="358" y="1196"/>
                    </a:lnTo>
                    <a:lnTo>
                      <a:pt x="354" y="1172"/>
                    </a:lnTo>
                    <a:lnTo>
                      <a:pt x="344" y="1140"/>
                    </a:lnTo>
                    <a:lnTo>
                      <a:pt x="336" y="1120"/>
                    </a:lnTo>
                    <a:lnTo>
                      <a:pt x="330" y="1100"/>
                    </a:lnTo>
                    <a:lnTo>
                      <a:pt x="322" y="1072"/>
                    </a:lnTo>
                    <a:lnTo>
                      <a:pt x="324" y="1048"/>
                    </a:lnTo>
                    <a:lnTo>
                      <a:pt x="328" y="1034"/>
                    </a:lnTo>
                    <a:lnTo>
                      <a:pt x="334" y="1022"/>
                    </a:lnTo>
                    <a:lnTo>
                      <a:pt x="348" y="1010"/>
                    </a:lnTo>
                    <a:lnTo>
                      <a:pt x="360" y="1004"/>
                    </a:lnTo>
                    <a:lnTo>
                      <a:pt x="376" y="1002"/>
                    </a:lnTo>
                    <a:lnTo>
                      <a:pt x="396" y="1004"/>
                    </a:lnTo>
                    <a:lnTo>
                      <a:pt x="420" y="1010"/>
                    </a:lnTo>
                    <a:lnTo>
                      <a:pt x="454" y="1022"/>
                    </a:lnTo>
                    <a:lnTo>
                      <a:pt x="482" y="1032"/>
                    </a:lnTo>
                    <a:lnTo>
                      <a:pt x="496" y="1034"/>
                    </a:lnTo>
                    <a:lnTo>
                      <a:pt x="510" y="1038"/>
                    </a:lnTo>
                    <a:lnTo>
                      <a:pt x="526" y="1038"/>
                    </a:lnTo>
                    <a:lnTo>
                      <a:pt x="532" y="1036"/>
                    </a:lnTo>
                    <a:lnTo>
                      <a:pt x="548" y="1034"/>
                    </a:lnTo>
                    <a:lnTo>
                      <a:pt x="564" y="1030"/>
                    </a:lnTo>
                    <a:lnTo>
                      <a:pt x="574" y="1022"/>
                    </a:lnTo>
                    <a:lnTo>
                      <a:pt x="580" y="1012"/>
                    </a:lnTo>
                    <a:lnTo>
                      <a:pt x="586" y="998"/>
                    </a:lnTo>
                    <a:lnTo>
                      <a:pt x="588" y="976"/>
                    </a:lnTo>
                    <a:lnTo>
                      <a:pt x="582" y="946"/>
                    </a:lnTo>
                    <a:lnTo>
                      <a:pt x="568" y="902"/>
                    </a:lnTo>
                    <a:lnTo>
                      <a:pt x="560" y="872"/>
                    </a:lnTo>
                    <a:lnTo>
                      <a:pt x="556" y="852"/>
                    </a:lnTo>
                    <a:lnTo>
                      <a:pt x="554" y="836"/>
                    </a:lnTo>
                    <a:lnTo>
                      <a:pt x="554" y="810"/>
                    </a:lnTo>
                    <a:lnTo>
                      <a:pt x="558" y="800"/>
                    </a:lnTo>
                    <a:lnTo>
                      <a:pt x="564" y="790"/>
                    </a:lnTo>
                    <a:lnTo>
                      <a:pt x="578" y="780"/>
                    </a:lnTo>
                    <a:lnTo>
                      <a:pt x="594" y="776"/>
                    </a:lnTo>
                    <a:lnTo>
                      <a:pt x="610" y="776"/>
                    </a:lnTo>
                    <a:lnTo>
                      <a:pt x="628" y="778"/>
                    </a:lnTo>
                    <a:lnTo>
                      <a:pt x="646" y="784"/>
                    </a:lnTo>
                    <a:lnTo>
                      <a:pt x="668" y="792"/>
                    </a:lnTo>
                    <a:lnTo>
                      <a:pt x="690" y="800"/>
                    </a:lnTo>
                    <a:lnTo>
                      <a:pt x="718" y="808"/>
                    </a:lnTo>
                    <a:lnTo>
                      <a:pt x="746" y="812"/>
                    </a:lnTo>
                    <a:lnTo>
                      <a:pt x="766" y="812"/>
                    </a:lnTo>
                    <a:lnTo>
                      <a:pt x="782" y="808"/>
                    </a:lnTo>
                    <a:lnTo>
                      <a:pt x="790" y="804"/>
                    </a:lnTo>
                    <a:lnTo>
                      <a:pt x="800" y="798"/>
                    </a:lnTo>
                    <a:lnTo>
                      <a:pt x="808" y="790"/>
                    </a:lnTo>
                    <a:lnTo>
                      <a:pt x="814" y="776"/>
                    </a:lnTo>
                    <a:lnTo>
                      <a:pt x="816" y="760"/>
                    </a:lnTo>
                    <a:lnTo>
                      <a:pt x="816" y="748"/>
                    </a:lnTo>
                    <a:lnTo>
                      <a:pt x="812" y="734"/>
                    </a:lnTo>
                    <a:lnTo>
                      <a:pt x="802" y="698"/>
                    </a:lnTo>
                    <a:lnTo>
                      <a:pt x="790" y="668"/>
                    </a:lnTo>
                    <a:lnTo>
                      <a:pt x="784" y="650"/>
                    </a:lnTo>
                    <a:lnTo>
                      <a:pt x="780" y="632"/>
                    </a:lnTo>
                    <a:lnTo>
                      <a:pt x="776" y="610"/>
                    </a:lnTo>
                    <a:lnTo>
                      <a:pt x="778" y="594"/>
                    </a:lnTo>
                    <a:lnTo>
                      <a:pt x="780" y="590"/>
                    </a:lnTo>
                    <a:lnTo>
                      <a:pt x="782" y="582"/>
                    </a:lnTo>
                    <a:lnTo>
                      <a:pt x="786" y="574"/>
                    </a:lnTo>
                    <a:lnTo>
                      <a:pt x="788" y="568"/>
                    </a:lnTo>
                    <a:lnTo>
                      <a:pt x="798" y="562"/>
                    </a:lnTo>
                    <a:lnTo>
                      <a:pt x="804" y="558"/>
                    </a:lnTo>
                    <a:lnTo>
                      <a:pt x="814" y="552"/>
                    </a:lnTo>
                    <a:lnTo>
                      <a:pt x="824" y="550"/>
                    </a:lnTo>
                    <a:lnTo>
                      <a:pt x="830" y="550"/>
                    </a:lnTo>
                    <a:lnTo>
                      <a:pt x="842" y="548"/>
                    </a:lnTo>
                    <a:lnTo>
                      <a:pt x="858" y="550"/>
                    </a:lnTo>
                    <a:lnTo>
                      <a:pt x="886" y="556"/>
                    </a:lnTo>
                    <a:lnTo>
                      <a:pt x="916" y="570"/>
                    </a:lnTo>
                    <a:lnTo>
                      <a:pt x="940" y="578"/>
                    </a:lnTo>
                    <a:lnTo>
                      <a:pt x="958" y="582"/>
                    </a:lnTo>
                    <a:lnTo>
                      <a:pt x="974" y="586"/>
                    </a:lnTo>
                    <a:lnTo>
                      <a:pt x="996" y="584"/>
                    </a:lnTo>
                    <a:lnTo>
                      <a:pt x="1004" y="582"/>
                    </a:lnTo>
                    <a:lnTo>
                      <a:pt x="1012" y="580"/>
                    </a:lnTo>
                    <a:lnTo>
                      <a:pt x="1014" y="578"/>
                    </a:lnTo>
                    <a:lnTo>
                      <a:pt x="1008" y="580"/>
                    </a:lnTo>
                    <a:lnTo>
                      <a:pt x="1020" y="578"/>
                    </a:lnTo>
                    <a:lnTo>
                      <a:pt x="1028" y="572"/>
                    </a:lnTo>
                    <a:lnTo>
                      <a:pt x="1034" y="562"/>
                    </a:lnTo>
                    <a:lnTo>
                      <a:pt x="1038" y="552"/>
                    </a:lnTo>
                    <a:lnTo>
                      <a:pt x="1040" y="542"/>
                    </a:lnTo>
                    <a:lnTo>
                      <a:pt x="1042" y="528"/>
                    </a:lnTo>
                    <a:lnTo>
                      <a:pt x="1038" y="504"/>
                    </a:lnTo>
                    <a:lnTo>
                      <a:pt x="1032" y="484"/>
                    </a:lnTo>
                    <a:lnTo>
                      <a:pt x="1024" y="452"/>
                    </a:lnTo>
                    <a:lnTo>
                      <a:pt x="1012" y="418"/>
                    </a:lnTo>
                    <a:lnTo>
                      <a:pt x="1008" y="392"/>
                    </a:lnTo>
                    <a:lnTo>
                      <a:pt x="1006" y="364"/>
                    </a:lnTo>
                    <a:lnTo>
                      <a:pt x="1012" y="352"/>
                    </a:lnTo>
                    <a:lnTo>
                      <a:pt x="1018" y="340"/>
                    </a:lnTo>
                    <a:lnTo>
                      <a:pt x="1036" y="328"/>
                    </a:lnTo>
                    <a:lnTo>
                      <a:pt x="1052" y="324"/>
                    </a:lnTo>
                    <a:lnTo>
                      <a:pt x="1058" y="324"/>
                    </a:lnTo>
                    <a:lnTo>
                      <a:pt x="1082" y="326"/>
                    </a:lnTo>
                    <a:lnTo>
                      <a:pt x="1110" y="330"/>
                    </a:lnTo>
                    <a:lnTo>
                      <a:pt x="1128" y="336"/>
                    </a:lnTo>
                    <a:lnTo>
                      <a:pt x="1152" y="344"/>
                    </a:lnTo>
                    <a:lnTo>
                      <a:pt x="1176" y="354"/>
                    </a:lnTo>
                    <a:lnTo>
                      <a:pt x="1200" y="358"/>
                    </a:lnTo>
                    <a:lnTo>
                      <a:pt x="1222" y="356"/>
                    </a:lnTo>
                    <a:lnTo>
                      <a:pt x="1234" y="354"/>
                    </a:lnTo>
                    <a:lnTo>
                      <a:pt x="1242" y="350"/>
                    </a:lnTo>
                    <a:lnTo>
                      <a:pt x="1252" y="344"/>
                    </a:lnTo>
                    <a:lnTo>
                      <a:pt x="1260" y="334"/>
                    </a:lnTo>
                    <a:lnTo>
                      <a:pt x="1264" y="322"/>
                    </a:lnTo>
                    <a:lnTo>
                      <a:pt x="1268" y="310"/>
                    </a:lnTo>
                    <a:lnTo>
                      <a:pt x="1268" y="296"/>
                    </a:lnTo>
                    <a:lnTo>
                      <a:pt x="1268" y="288"/>
                    </a:lnTo>
                    <a:lnTo>
                      <a:pt x="1264" y="270"/>
                    </a:lnTo>
                    <a:lnTo>
                      <a:pt x="1260" y="250"/>
                    </a:lnTo>
                    <a:lnTo>
                      <a:pt x="1250" y="224"/>
                    </a:lnTo>
                    <a:lnTo>
                      <a:pt x="1244" y="200"/>
                    </a:lnTo>
                    <a:lnTo>
                      <a:pt x="1238" y="174"/>
                    </a:lnTo>
                    <a:lnTo>
                      <a:pt x="1236" y="148"/>
                    </a:lnTo>
                    <a:lnTo>
                      <a:pt x="1236" y="134"/>
                    </a:lnTo>
                    <a:lnTo>
                      <a:pt x="1238" y="120"/>
                    </a:lnTo>
                    <a:lnTo>
                      <a:pt x="1246" y="108"/>
                    </a:lnTo>
                    <a:lnTo>
                      <a:pt x="1260" y="98"/>
                    </a:lnTo>
                    <a:lnTo>
                      <a:pt x="1272" y="94"/>
                    </a:lnTo>
                    <a:lnTo>
                      <a:pt x="1286" y="92"/>
                    </a:lnTo>
                    <a:lnTo>
                      <a:pt x="1310" y="96"/>
                    </a:lnTo>
                    <a:lnTo>
                      <a:pt x="1336" y="104"/>
                    </a:lnTo>
                    <a:lnTo>
                      <a:pt x="1354" y="112"/>
                    </a:lnTo>
                    <a:lnTo>
                      <a:pt x="1370" y="120"/>
                    </a:lnTo>
                    <a:lnTo>
                      <a:pt x="1388" y="126"/>
                    </a:lnTo>
                    <a:lnTo>
                      <a:pt x="1408" y="132"/>
                    </a:lnTo>
                    <a:lnTo>
                      <a:pt x="1426" y="134"/>
                    </a:lnTo>
                    <a:lnTo>
                      <a:pt x="1440" y="132"/>
                    </a:lnTo>
                    <a:lnTo>
                      <a:pt x="1466" y="124"/>
                    </a:lnTo>
                    <a:lnTo>
                      <a:pt x="1488" y="112"/>
                    </a:lnTo>
                    <a:lnTo>
                      <a:pt x="1494" y="98"/>
                    </a:lnTo>
                    <a:lnTo>
                      <a:pt x="1498" y="90"/>
                    </a:lnTo>
                    <a:lnTo>
                      <a:pt x="1498" y="76"/>
                    </a:lnTo>
                    <a:lnTo>
                      <a:pt x="1496" y="60"/>
                    </a:lnTo>
                    <a:lnTo>
                      <a:pt x="1488" y="30"/>
                    </a:lnTo>
                    <a:lnTo>
                      <a:pt x="1482" y="10"/>
                    </a:lnTo>
                    <a:lnTo>
                      <a:pt x="147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63" name="Google Shape;26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6" y="3426968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26584" y="3460636"/>
              <a:ext cx="708915" cy="5801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5" name="Google Shape;265;p6"/>
            <p:cNvGrpSpPr/>
            <p:nvPr/>
          </p:nvGrpSpPr>
          <p:grpSpPr>
            <a:xfrm flipH="1">
              <a:off x="1413413" y="3379775"/>
              <a:ext cx="61912" cy="653888"/>
              <a:chOff x="5280" y="2016"/>
              <a:chExt cx="200" cy="2110"/>
            </a:xfrm>
          </p:grpSpPr>
          <p:sp>
            <p:nvSpPr>
              <p:cNvPr id="266" name="Google Shape;266;p6"/>
              <p:cNvSpPr/>
              <p:nvPr/>
            </p:nvSpPr>
            <p:spPr>
              <a:xfrm>
                <a:off x="5280" y="2016"/>
                <a:ext cx="200" cy="2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5292" y="2028"/>
                <a:ext cx="174" cy="2086"/>
              </a:xfrm>
              <a:custGeom>
                <a:rect b="b" l="l" r="r" t="t"/>
                <a:pathLst>
                  <a:path extrusionOk="0" h="2086" w="174">
                    <a:moveTo>
                      <a:pt x="92" y="2086"/>
                    </a:moveTo>
                    <a:lnTo>
                      <a:pt x="66" y="2076"/>
                    </a:lnTo>
                    <a:lnTo>
                      <a:pt x="38" y="2060"/>
                    </a:lnTo>
                    <a:lnTo>
                      <a:pt x="24" y="2050"/>
                    </a:lnTo>
                    <a:lnTo>
                      <a:pt x="10" y="2036"/>
                    </a:lnTo>
                    <a:lnTo>
                      <a:pt x="4" y="2020"/>
                    </a:lnTo>
                    <a:lnTo>
                      <a:pt x="4" y="2004"/>
                    </a:lnTo>
                    <a:lnTo>
                      <a:pt x="6" y="1990"/>
                    </a:lnTo>
                    <a:lnTo>
                      <a:pt x="16" y="1974"/>
                    </a:lnTo>
                    <a:lnTo>
                      <a:pt x="30" y="1960"/>
                    </a:lnTo>
                    <a:lnTo>
                      <a:pt x="46" y="1948"/>
                    </a:lnTo>
                    <a:lnTo>
                      <a:pt x="70" y="1936"/>
                    </a:lnTo>
                    <a:lnTo>
                      <a:pt x="98" y="1924"/>
                    </a:lnTo>
                    <a:lnTo>
                      <a:pt x="122" y="1912"/>
                    </a:lnTo>
                    <a:lnTo>
                      <a:pt x="146" y="1896"/>
                    </a:lnTo>
                    <a:lnTo>
                      <a:pt x="158" y="1882"/>
                    </a:lnTo>
                    <a:lnTo>
                      <a:pt x="170" y="1866"/>
                    </a:lnTo>
                    <a:lnTo>
                      <a:pt x="174" y="1846"/>
                    </a:lnTo>
                    <a:lnTo>
                      <a:pt x="172" y="1834"/>
                    </a:lnTo>
                    <a:lnTo>
                      <a:pt x="168" y="1824"/>
                    </a:lnTo>
                    <a:lnTo>
                      <a:pt x="154" y="1802"/>
                    </a:lnTo>
                    <a:lnTo>
                      <a:pt x="156" y="1806"/>
                    </a:lnTo>
                    <a:lnTo>
                      <a:pt x="138" y="1790"/>
                    </a:lnTo>
                    <a:lnTo>
                      <a:pt x="110" y="1774"/>
                    </a:lnTo>
                    <a:lnTo>
                      <a:pt x="86" y="1760"/>
                    </a:lnTo>
                    <a:lnTo>
                      <a:pt x="60" y="1746"/>
                    </a:lnTo>
                    <a:lnTo>
                      <a:pt x="42" y="1734"/>
                    </a:lnTo>
                    <a:lnTo>
                      <a:pt x="24" y="1718"/>
                    </a:lnTo>
                    <a:lnTo>
                      <a:pt x="12" y="1698"/>
                    </a:lnTo>
                    <a:lnTo>
                      <a:pt x="6" y="1678"/>
                    </a:lnTo>
                    <a:lnTo>
                      <a:pt x="10" y="1664"/>
                    </a:lnTo>
                    <a:lnTo>
                      <a:pt x="16" y="1658"/>
                    </a:lnTo>
                    <a:lnTo>
                      <a:pt x="24" y="1648"/>
                    </a:lnTo>
                    <a:lnTo>
                      <a:pt x="32" y="1638"/>
                    </a:lnTo>
                    <a:lnTo>
                      <a:pt x="54" y="1624"/>
                    </a:lnTo>
                    <a:lnTo>
                      <a:pt x="82" y="1610"/>
                    </a:lnTo>
                    <a:lnTo>
                      <a:pt x="102" y="1602"/>
                    </a:lnTo>
                    <a:lnTo>
                      <a:pt x="120" y="1592"/>
                    </a:lnTo>
                    <a:lnTo>
                      <a:pt x="146" y="1576"/>
                    </a:lnTo>
                    <a:lnTo>
                      <a:pt x="162" y="1558"/>
                    </a:lnTo>
                    <a:lnTo>
                      <a:pt x="168" y="1544"/>
                    </a:lnTo>
                    <a:lnTo>
                      <a:pt x="172" y="1532"/>
                    </a:lnTo>
                    <a:lnTo>
                      <a:pt x="172" y="1514"/>
                    </a:lnTo>
                    <a:lnTo>
                      <a:pt x="166" y="1502"/>
                    </a:lnTo>
                    <a:lnTo>
                      <a:pt x="158" y="1488"/>
                    </a:lnTo>
                    <a:lnTo>
                      <a:pt x="142" y="1476"/>
                    </a:lnTo>
                    <a:lnTo>
                      <a:pt x="120" y="1464"/>
                    </a:lnTo>
                    <a:lnTo>
                      <a:pt x="88" y="1448"/>
                    </a:lnTo>
                    <a:lnTo>
                      <a:pt x="62" y="1436"/>
                    </a:lnTo>
                    <a:lnTo>
                      <a:pt x="50" y="1428"/>
                    </a:lnTo>
                    <a:lnTo>
                      <a:pt x="38" y="1420"/>
                    </a:lnTo>
                    <a:lnTo>
                      <a:pt x="28" y="1408"/>
                    </a:lnTo>
                    <a:lnTo>
                      <a:pt x="22" y="1402"/>
                    </a:lnTo>
                    <a:lnTo>
                      <a:pt x="12" y="1390"/>
                    </a:lnTo>
                    <a:lnTo>
                      <a:pt x="4" y="1376"/>
                    </a:lnTo>
                    <a:lnTo>
                      <a:pt x="2" y="1362"/>
                    </a:lnTo>
                    <a:lnTo>
                      <a:pt x="4" y="1352"/>
                    </a:lnTo>
                    <a:lnTo>
                      <a:pt x="12" y="1336"/>
                    </a:lnTo>
                    <a:lnTo>
                      <a:pt x="26" y="1320"/>
                    </a:lnTo>
                    <a:lnTo>
                      <a:pt x="52" y="1304"/>
                    </a:lnTo>
                    <a:lnTo>
                      <a:pt x="92" y="1282"/>
                    </a:lnTo>
                    <a:lnTo>
                      <a:pt x="118" y="1268"/>
                    </a:lnTo>
                    <a:lnTo>
                      <a:pt x="136" y="1256"/>
                    </a:lnTo>
                    <a:lnTo>
                      <a:pt x="150" y="1246"/>
                    </a:lnTo>
                    <a:lnTo>
                      <a:pt x="168" y="1228"/>
                    </a:lnTo>
                    <a:lnTo>
                      <a:pt x="172" y="1218"/>
                    </a:lnTo>
                    <a:lnTo>
                      <a:pt x="174" y="1206"/>
                    </a:lnTo>
                    <a:lnTo>
                      <a:pt x="172" y="1190"/>
                    </a:lnTo>
                    <a:lnTo>
                      <a:pt x="164" y="1174"/>
                    </a:lnTo>
                    <a:lnTo>
                      <a:pt x="152" y="1164"/>
                    </a:lnTo>
                    <a:lnTo>
                      <a:pt x="136" y="1152"/>
                    </a:lnTo>
                    <a:lnTo>
                      <a:pt x="120" y="1144"/>
                    </a:lnTo>
                    <a:lnTo>
                      <a:pt x="100" y="1134"/>
                    </a:lnTo>
                    <a:lnTo>
                      <a:pt x="78" y="1124"/>
                    </a:lnTo>
                    <a:lnTo>
                      <a:pt x="52" y="1110"/>
                    </a:lnTo>
                    <a:lnTo>
                      <a:pt x="30" y="1094"/>
                    </a:lnTo>
                    <a:lnTo>
                      <a:pt x="16" y="1078"/>
                    </a:lnTo>
                    <a:lnTo>
                      <a:pt x="8" y="1064"/>
                    </a:lnTo>
                    <a:lnTo>
                      <a:pt x="4" y="1056"/>
                    </a:lnTo>
                    <a:lnTo>
                      <a:pt x="2" y="1044"/>
                    </a:lnTo>
                    <a:lnTo>
                      <a:pt x="2" y="1034"/>
                    </a:lnTo>
                    <a:lnTo>
                      <a:pt x="8" y="1020"/>
                    </a:lnTo>
                    <a:lnTo>
                      <a:pt x="18" y="1006"/>
                    </a:lnTo>
                    <a:lnTo>
                      <a:pt x="24" y="998"/>
                    </a:lnTo>
                    <a:lnTo>
                      <a:pt x="38" y="990"/>
                    </a:lnTo>
                    <a:lnTo>
                      <a:pt x="70" y="972"/>
                    </a:lnTo>
                    <a:lnTo>
                      <a:pt x="100" y="960"/>
                    </a:lnTo>
                    <a:lnTo>
                      <a:pt x="118" y="952"/>
                    </a:lnTo>
                    <a:lnTo>
                      <a:pt x="134" y="942"/>
                    </a:lnTo>
                    <a:lnTo>
                      <a:pt x="152" y="928"/>
                    </a:lnTo>
                    <a:lnTo>
                      <a:pt x="160" y="916"/>
                    </a:lnTo>
                    <a:lnTo>
                      <a:pt x="164" y="912"/>
                    </a:lnTo>
                    <a:lnTo>
                      <a:pt x="166" y="904"/>
                    </a:lnTo>
                    <a:lnTo>
                      <a:pt x="170" y="898"/>
                    </a:lnTo>
                    <a:lnTo>
                      <a:pt x="172" y="890"/>
                    </a:lnTo>
                    <a:lnTo>
                      <a:pt x="170" y="880"/>
                    </a:lnTo>
                    <a:lnTo>
                      <a:pt x="168" y="872"/>
                    </a:lnTo>
                    <a:lnTo>
                      <a:pt x="166" y="862"/>
                    </a:lnTo>
                    <a:lnTo>
                      <a:pt x="160" y="852"/>
                    </a:lnTo>
                    <a:lnTo>
                      <a:pt x="156" y="848"/>
                    </a:lnTo>
                    <a:lnTo>
                      <a:pt x="148" y="838"/>
                    </a:lnTo>
                    <a:lnTo>
                      <a:pt x="136" y="828"/>
                    </a:lnTo>
                    <a:lnTo>
                      <a:pt x="112" y="814"/>
                    </a:lnTo>
                    <a:lnTo>
                      <a:pt x="82" y="802"/>
                    </a:lnTo>
                    <a:lnTo>
                      <a:pt x="58" y="790"/>
                    </a:lnTo>
                    <a:lnTo>
                      <a:pt x="42" y="780"/>
                    </a:lnTo>
                    <a:lnTo>
                      <a:pt x="28" y="770"/>
                    </a:lnTo>
                    <a:lnTo>
                      <a:pt x="14" y="754"/>
                    </a:lnTo>
                    <a:lnTo>
                      <a:pt x="10" y="748"/>
                    </a:lnTo>
                    <a:lnTo>
                      <a:pt x="6" y="742"/>
                    </a:lnTo>
                    <a:lnTo>
                      <a:pt x="6" y="738"/>
                    </a:lnTo>
                    <a:lnTo>
                      <a:pt x="8" y="744"/>
                    </a:lnTo>
                    <a:lnTo>
                      <a:pt x="2" y="734"/>
                    </a:lnTo>
                    <a:lnTo>
                      <a:pt x="0" y="726"/>
                    </a:lnTo>
                    <a:lnTo>
                      <a:pt x="4" y="712"/>
                    </a:lnTo>
                    <a:lnTo>
                      <a:pt x="6" y="702"/>
                    </a:lnTo>
                    <a:lnTo>
                      <a:pt x="12" y="694"/>
                    </a:lnTo>
                    <a:lnTo>
                      <a:pt x="22" y="684"/>
                    </a:lnTo>
                    <a:lnTo>
                      <a:pt x="42" y="668"/>
                    </a:lnTo>
                    <a:lnTo>
                      <a:pt x="60" y="658"/>
                    </a:lnTo>
                    <a:lnTo>
                      <a:pt x="88" y="642"/>
                    </a:lnTo>
                    <a:lnTo>
                      <a:pt x="120" y="626"/>
                    </a:lnTo>
                    <a:lnTo>
                      <a:pt x="142" y="610"/>
                    </a:lnTo>
                    <a:lnTo>
                      <a:pt x="162" y="592"/>
                    </a:lnTo>
                    <a:lnTo>
                      <a:pt x="168" y="580"/>
                    </a:lnTo>
                    <a:lnTo>
                      <a:pt x="172" y="566"/>
                    </a:lnTo>
                    <a:lnTo>
                      <a:pt x="166" y="546"/>
                    </a:lnTo>
                    <a:lnTo>
                      <a:pt x="158" y="532"/>
                    </a:lnTo>
                    <a:lnTo>
                      <a:pt x="154" y="528"/>
                    </a:lnTo>
                    <a:lnTo>
                      <a:pt x="136" y="512"/>
                    </a:lnTo>
                    <a:lnTo>
                      <a:pt x="114" y="496"/>
                    </a:lnTo>
                    <a:lnTo>
                      <a:pt x="96" y="486"/>
                    </a:lnTo>
                    <a:lnTo>
                      <a:pt x="74" y="476"/>
                    </a:lnTo>
                    <a:lnTo>
                      <a:pt x="50" y="464"/>
                    </a:lnTo>
                    <a:lnTo>
                      <a:pt x="30" y="452"/>
                    </a:lnTo>
                    <a:lnTo>
                      <a:pt x="14" y="434"/>
                    </a:lnTo>
                    <a:lnTo>
                      <a:pt x="10" y="424"/>
                    </a:lnTo>
                    <a:lnTo>
                      <a:pt x="6" y="416"/>
                    </a:lnTo>
                    <a:lnTo>
                      <a:pt x="4" y="404"/>
                    </a:lnTo>
                    <a:lnTo>
                      <a:pt x="4" y="392"/>
                    </a:lnTo>
                    <a:lnTo>
                      <a:pt x="10" y="380"/>
                    </a:lnTo>
                    <a:lnTo>
                      <a:pt x="16" y="368"/>
                    </a:lnTo>
                    <a:lnTo>
                      <a:pt x="26" y="358"/>
                    </a:lnTo>
                    <a:lnTo>
                      <a:pt x="30" y="352"/>
                    </a:lnTo>
                    <a:lnTo>
                      <a:pt x="48" y="342"/>
                    </a:lnTo>
                    <a:lnTo>
                      <a:pt x="64" y="332"/>
                    </a:lnTo>
                    <a:lnTo>
                      <a:pt x="90" y="320"/>
                    </a:lnTo>
                    <a:lnTo>
                      <a:pt x="112" y="308"/>
                    </a:lnTo>
                    <a:lnTo>
                      <a:pt x="134" y="294"/>
                    </a:lnTo>
                    <a:lnTo>
                      <a:pt x="152" y="278"/>
                    </a:lnTo>
                    <a:lnTo>
                      <a:pt x="162" y="266"/>
                    </a:lnTo>
                    <a:lnTo>
                      <a:pt x="170" y="256"/>
                    </a:lnTo>
                    <a:lnTo>
                      <a:pt x="174" y="240"/>
                    </a:lnTo>
                    <a:lnTo>
                      <a:pt x="172" y="226"/>
                    </a:lnTo>
                    <a:lnTo>
                      <a:pt x="166" y="212"/>
                    </a:lnTo>
                    <a:lnTo>
                      <a:pt x="158" y="202"/>
                    </a:lnTo>
                    <a:lnTo>
                      <a:pt x="136" y="188"/>
                    </a:lnTo>
                    <a:lnTo>
                      <a:pt x="114" y="176"/>
                    </a:lnTo>
                    <a:lnTo>
                      <a:pt x="96" y="168"/>
                    </a:lnTo>
                    <a:lnTo>
                      <a:pt x="78" y="162"/>
                    </a:lnTo>
                    <a:lnTo>
                      <a:pt x="62" y="154"/>
                    </a:lnTo>
                    <a:lnTo>
                      <a:pt x="44" y="144"/>
                    </a:lnTo>
                    <a:lnTo>
                      <a:pt x="30" y="132"/>
                    </a:lnTo>
                    <a:lnTo>
                      <a:pt x="20" y="122"/>
                    </a:lnTo>
                    <a:lnTo>
                      <a:pt x="8" y="98"/>
                    </a:lnTo>
                    <a:lnTo>
                      <a:pt x="0" y="74"/>
                    </a:lnTo>
                    <a:lnTo>
                      <a:pt x="6" y="58"/>
                    </a:lnTo>
                    <a:lnTo>
                      <a:pt x="8" y="50"/>
                    </a:lnTo>
                    <a:lnTo>
                      <a:pt x="20" y="42"/>
                    </a:lnTo>
                    <a:lnTo>
                      <a:pt x="32" y="30"/>
                    </a:lnTo>
                    <a:lnTo>
                      <a:pt x="58" y="16"/>
                    </a:lnTo>
                    <a:lnTo>
                      <a:pt x="76" y="6"/>
                    </a:lnTo>
                    <a:lnTo>
                      <a:pt x="86" y="0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5292" y="2028"/>
                <a:ext cx="174" cy="2084"/>
              </a:xfrm>
              <a:custGeom>
                <a:rect b="b" l="l" r="r" t="t"/>
                <a:pathLst>
                  <a:path extrusionOk="0" h="2084" w="174">
                    <a:moveTo>
                      <a:pt x="82" y="2084"/>
                    </a:moveTo>
                    <a:lnTo>
                      <a:pt x="108" y="2074"/>
                    </a:lnTo>
                    <a:lnTo>
                      <a:pt x="136" y="2058"/>
                    </a:lnTo>
                    <a:lnTo>
                      <a:pt x="150" y="2048"/>
                    </a:lnTo>
                    <a:lnTo>
                      <a:pt x="164" y="2034"/>
                    </a:lnTo>
                    <a:lnTo>
                      <a:pt x="170" y="2018"/>
                    </a:lnTo>
                    <a:lnTo>
                      <a:pt x="170" y="2002"/>
                    </a:lnTo>
                    <a:lnTo>
                      <a:pt x="168" y="1988"/>
                    </a:lnTo>
                    <a:lnTo>
                      <a:pt x="158" y="1972"/>
                    </a:lnTo>
                    <a:lnTo>
                      <a:pt x="144" y="1958"/>
                    </a:lnTo>
                    <a:lnTo>
                      <a:pt x="128" y="1946"/>
                    </a:lnTo>
                    <a:lnTo>
                      <a:pt x="104" y="1934"/>
                    </a:lnTo>
                    <a:lnTo>
                      <a:pt x="76" y="1922"/>
                    </a:lnTo>
                    <a:lnTo>
                      <a:pt x="52" y="1910"/>
                    </a:lnTo>
                    <a:lnTo>
                      <a:pt x="28" y="1894"/>
                    </a:lnTo>
                    <a:lnTo>
                      <a:pt x="16" y="1882"/>
                    </a:lnTo>
                    <a:lnTo>
                      <a:pt x="4" y="1864"/>
                    </a:lnTo>
                    <a:lnTo>
                      <a:pt x="0" y="1844"/>
                    </a:lnTo>
                    <a:lnTo>
                      <a:pt x="2" y="1834"/>
                    </a:lnTo>
                    <a:lnTo>
                      <a:pt x="6" y="1822"/>
                    </a:lnTo>
                    <a:lnTo>
                      <a:pt x="20" y="1800"/>
                    </a:lnTo>
                    <a:lnTo>
                      <a:pt x="18" y="1804"/>
                    </a:lnTo>
                    <a:lnTo>
                      <a:pt x="36" y="1788"/>
                    </a:lnTo>
                    <a:lnTo>
                      <a:pt x="64" y="1774"/>
                    </a:lnTo>
                    <a:lnTo>
                      <a:pt x="88" y="1760"/>
                    </a:lnTo>
                    <a:lnTo>
                      <a:pt x="114" y="1746"/>
                    </a:lnTo>
                    <a:lnTo>
                      <a:pt x="132" y="1732"/>
                    </a:lnTo>
                    <a:lnTo>
                      <a:pt x="150" y="1716"/>
                    </a:lnTo>
                    <a:lnTo>
                      <a:pt x="162" y="1698"/>
                    </a:lnTo>
                    <a:lnTo>
                      <a:pt x="168" y="1676"/>
                    </a:lnTo>
                    <a:lnTo>
                      <a:pt x="164" y="1664"/>
                    </a:lnTo>
                    <a:lnTo>
                      <a:pt x="158" y="1656"/>
                    </a:lnTo>
                    <a:lnTo>
                      <a:pt x="150" y="1646"/>
                    </a:lnTo>
                    <a:lnTo>
                      <a:pt x="142" y="1638"/>
                    </a:lnTo>
                    <a:lnTo>
                      <a:pt x="120" y="1624"/>
                    </a:lnTo>
                    <a:lnTo>
                      <a:pt x="92" y="1608"/>
                    </a:lnTo>
                    <a:lnTo>
                      <a:pt x="72" y="1600"/>
                    </a:lnTo>
                    <a:lnTo>
                      <a:pt x="54" y="1590"/>
                    </a:lnTo>
                    <a:lnTo>
                      <a:pt x="28" y="1574"/>
                    </a:lnTo>
                    <a:lnTo>
                      <a:pt x="12" y="1556"/>
                    </a:lnTo>
                    <a:lnTo>
                      <a:pt x="6" y="1544"/>
                    </a:lnTo>
                    <a:lnTo>
                      <a:pt x="2" y="1530"/>
                    </a:lnTo>
                    <a:lnTo>
                      <a:pt x="2" y="1514"/>
                    </a:lnTo>
                    <a:lnTo>
                      <a:pt x="8" y="1500"/>
                    </a:lnTo>
                    <a:lnTo>
                      <a:pt x="16" y="1486"/>
                    </a:lnTo>
                    <a:lnTo>
                      <a:pt x="32" y="1474"/>
                    </a:lnTo>
                    <a:lnTo>
                      <a:pt x="54" y="1462"/>
                    </a:lnTo>
                    <a:lnTo>
                      <a:pt x="86" y="1448"/>
                    </a:lnTo>
                    <a:lnTo>
                      <a:pt x="112" y="1434"/>
                    </a:lnTo>
                    <a:lnTo>
                      <a:pt x="124" y="1426"/>
                    </a:lnTo>
                    <a:lnTo>
                      <a:pt x="136" y="1418"/>
                    </a:lnTo>
                    <a:lnTo>
                      <a:pt x="146" y="1408"/>
                    </a:lnTo>
                    <a:lnTo>
                      <a:pt x="152" y="1402"/>
                    </a:lnTo>
                    <a:lnTo>
                      <a:pt x="162" y="1388"/>
                    </a:lnTo>
                    <a:lnTo>
                      <a:pt x="170" y="1374"/>
                    </a:lnTo>
                    <a:lnTo>
                      <a:pt x="172" y="1362"/>
                    </a:lnTo>
                    <a:lnTo>
                      <a:pt x="170" y="1350"/>
                    </a:lnTo>
                    <a:lnTo>
                      <a:pt x="162" y="1336"/>
                    </a:lnTo>
                    <a:lnTo>
                      <a:pt x="148" y="1318"/>
                    </a:lnTo>
                    <a:lnTo>
                      <a:pt x="122" y="1302"/>
                    </a:lnTo>
                    <a:lnTo>
                      <a:pt x="82" y="1280"/>
                    </a:lnTo>
                    <a:lnTo>
                      <a:pt x="56" y="1266"/>
                    </a:lnTo>
                    <a:lnTo>
                      <a:pt x="38" y="1254"/>
                    </a:lnTo>
                    <a:lnTo>
                      <a:pt x="24" y="1244"/>
                    </a:lnTo>
                    <a:lnTo>
                      <a:pt x="6" y="1228"/>
                    </a:lnTo>
                    <a:lnTo>
                      <a:pt x="2" y="1216"/>
                    </a:lnTo>
                    <a:lnTo>
                      <a:pt x="0" y="1206"/>
                    </a:lnTo>
                    <a:lnTo>
                      <a:pt x="2" y="1188"/>
                    </a:lnTo>
                    <a:lnTo>
                      <a:pt x="10" y="1174"/>
                    </a:lnTo>
                    <a:lnTo>
                      <a:pt x="22" y="1162"/>
                    </a:lnTo>
                    <a:lnTo>
                      <a:pt x="38" y="1152"/>
                    </a:lnTo>
                    <a:lnTo>
                      <a:pt x="54" y="1142"/>
                    </a:lnTo>
                    <a:lnTo>
                      <a:pt x="74" y="1132"/>
                    </a:lnTo>
                    <a:lnTo>
                      <a:pt x="96" y="1122"/>
                    </a:lnTo>
                    <a:lnTo>
                      <a:pt x="122" y="1108"/>
                    </a:lnTo>
                    <a:lnTo>
                      <a:pt x="144" y="1092"/>
                    </a:lnTo>
                    <a:lnTo>
                      <a:pt x="158" y="1078"/>
                    </a:lnTo>
                    <a:lnTo>
                      <a:pt x="166" y="1064"/>
                    </a:lnTo>
                    <a:lnTo>
                      <a:pt x="170" y="1054"/>
                    </a:lnTo>
                    <a:lnTo>
                      <a:pt x="172" y="1044"/>
                    </a:lnTo>
                    <a:lnTo>
                      <a:pt x="172" y="1032"/>
                    </a:lnTo>
                    <a:lnTo>
                      <a:pt x="166" y="1018"/>
                    </a:lnTo>
                    <a:lnTo>
                      <a:pt x="156" y="1004"/>
                    </a:lnTo>
                    <a:lnTo>
                      <a:pt x="150" y="998"/>
                    </a:lnTo>
                    <a:lnTo>
                      <a:pt x="136" y="990"/>
                    </a:lnTo>
                    <a:lnTo>
                      <a:pt x="104" y="972"/>
                    </a:lnTo>
                    <a:lnTo>
                      <a:pt x="74" y="958"/>
                    </a:lnTo>
                    <a:lnTo>
                      <a:pt x="56" y="950"/>
                    </a:lnTo>
                    <a:lnTo>
                      <a:pt x="40" y="940"/>
                    </a:lnTo>
                    <a:lnTo>
                      <a:pt x="22" y="926"/>
                    </a:lnTo>
                    <a:lnTo>
                      <a:pt x="14" y="916"/>
                    </a:lnTo>
                    <a:lnTo>
                      <a:pt x="10" y="910"/>
                    </a:lnTo>
                    <a:lnTo>
                      <a:pt x="8" y="904"/>
                    </a:lnTo>
                    <a:lnTo>
                      <a:pt x="4" y="896"/>
                    </a:lnTo>
                    <a:lnTo>
                      <a:pt x="2" y="888"/>
                    </a:lnTo>
                    <a:lnTo>
                      <a:pt x="4" y="878"/>
                    </a:lnTo>
                    <a:lnTo>
                      <a:pt x="6" y="870"/>
                    </a:lnTo>
                    <a:lnTo>
                      <a:pt x="8" y="860"/>
                    </a:lnTo>
                    <a:lnTo>
                      <a:pt x="14" y="852"/>
                    </a:lnTo>
                    <a:lnTo>
                      <a:pt x="18" y="846"/>
                    </a:lnTo>
                    <a:lnTo>
                      <a:pt x="26" y="838"/>
                    </a:lnTo>
                    <a:lnTo>
                      <a:pt x="38" y="826"/>
                    </a:lnTo>
                    <a:lnTo>
                      <a:pt x="62" y="812"/>
                    </a:lnTo>
                    <a:lnTo>
                      <a:pt x="92" y="800"/>
                    </a:lnTo>
                    <a:lnTo>
                      <a:pt x="116" y="788"/>
                    </a:lnTo>
                    <a:lnTo>
                      <a:pt x="132" y="780"/>
                    </a:lnTo>
                    <a:lnTo>
                      <a:pt x="146" y="770"/>
                    </a:lnTo>
                    <a:lnTo>
                      <a:pt x="160" y="754"/>
                    </a:lnTo>
                    <a:lnTo>
                      <a:pt x="164" y="746"/>
                    </a:lnTo>
                    <a:lnTo>
                      <a:pt x="168" y="740"/>
                    </a:lnTo>
                    <a:lnTo>
                      <a:pt x="168" y="738"/>
                    </a:lnTo>
                    <a:lnTo>
                      <a:pt x="166" y="742"/>
                    </a:lnTo>
                    <a:lnTo>
                      <a:pt x="172" y="732"/>
                    </a:lnTo>
                    <a:lnTo>
                      <a:pt x="174" y="724"/>
                    </a:lnTo>
                    <a:lnTo>
                      <a:pt x="170" y="710"/>
                    </a:lnTo>
                    <a:lnTo>
                      <a:pt x="168" y="702"/>
                    </a:lnTo>
                    <a:lnTo>
                      <a:pt x="162" y="694"/>
                    </a:lnTo>
                    <a:lnTo>
                      <a:pt x="152" y="682"/>
                    </a:lnTo>
                    <a:lnTo>
                      <a:pt x="132" y="666"/>
                    </a:lnTo>
                    <a:lnTo>
                      <a:pt x="114" y="656"/>
                    </a:lnTo>
                    <a:lnTo>
                      <a:pt x="86" y="640"/>
                    </a:lnTo>
                    <a:lnTo>
                      <a:pt x="54" y="624"/>
                    </a:lnTo>
                    <a:lnTo>
                      <a:pt x="32" y="608"/>
                    </a:lnTo>
                    <a:lnTo>
                      <a:pt x="12" y="590"/>
                    </a:lnTo>
                    <a:lnTo>
                      <a:pt x="6" y="578"/>
                    </a:lnTo>
                    <a:lnTo>
                      <a:pt x="2" y="564"/>
                    </a:lnTo>
                    <a:lnTo>
                      <a:pt x="8" y="544"/>
                    </a:lnTo>
                    <a:lnTo>
                      <a:pt x="16" y="530"/>
                    </a:lnTo>
                    <a:lnTo>
                      <a:pt x="20" y="526"/>
                    </a:lnTo>
                    <a:lnTo>
                      <a:pt x="38" y="510"/>
                    </a:lnTo>
                    <a:lnTo>
                      <a:pt x="60" y="494"/>
                    </a:lnTo>
                    <a:lnTo>
                      <a:pt x="78" y="484"/>
                    </a:lnTo>
                    <a:lnTo>
                      <a:pt x="100" y="474"/>
                    </a:lnTo>
                    <a:lnTo>
                      <a:pt x="124" y="464"/>
                    </a:lnTo>
                    <a:lnTo>
                      <a:pt x="144" y="450"/>
                    </a:lnTo>
                    <a:lnTo>
                      <a:pt x="160" y="432"/>
                    </a:lnTo>
                    <a:lnTo>
                      <a:pt x="164" y="422"/>
                    </a:lnTo>
                    <a:lnTo>
                      <a:pt x="168" y="414"/>
                    </a:lnTo>
                    <a:lnTo>
                      <a:pt x="170" y="404"/>
                    </a:lnTo>
                    <a:lnTo>
                      <a:pt x="170" y="390"/>
                    </a:lnTo>
                    <a:lnTo>
                      <a:pt x="164" y="378"/>
                    </a:lnTo>
                    <a:lnTo>
                      <a:pt x="158" y="368"/>
                    </a:lnTo>
                    <a:lnTo>
                      <a:pt x="148" y="356"/>
                    </a:lnTo>
                    <a:lnTo>
                      <a:pt x="144" y="352"/>
                    </a:lnTo>
                    <a:lnTo>
                      <a:pt x="126" y="342"/>
                    </a:lnTo>
                    <a:lnTo>
                      <a:pt x="110" y="332"/>
                    </a:lnTo>
                    <a:lnTo>
                      <a:pt x="84" y="318"/>
                    </a:lnTo>
                    <a:lnTo>
                      <a:pt x="62" y="306"/>
                    </a:lnTo>
                    <a:lnTo>
                      <a:pt x="40" y="292"/>
                    </a:lnTo>
                    <a:lnTo>
                      <a:pt x="22" y="276"/>
                    </a:lnTo>
                    <a:lnTo>
                      <a:pt x="12" y="266"/>
                    </a:lnTo>
                    <a:lnTo>
                      <a:pt x="4" y="254"/>
                    </a:lnTo>
                    <a:lnTo>
                      <a:pt x="0" y="240"/>
                    </a:lnTo>
                    <a:lnTo>
                      <a:pt x="2" y="224"/>
                    </a:lnTo>
                    <a:lnTo>
                      <a:pt x="8" y="212"/>
                    </a:lnTo>
                    <a:lnTo>
                      <a:pt x="16" y="200"/>
                    </a:lnTo>
                    <a:lnTo>
                      <a:pt x="38" y="186"/>
                    </a:lnTo>
                    <a:lnTo>
                      <a:pt x="60" y="174"/>
                    </a:lnTo>
                    <a:lnTo>
                      <a:pt x="78" y="166"/>
                    </a:lnTo>
                    <a:lnTo>
                      <a:pt x="96" y="160"/>
                    </a:lnTo>
                    <a:lnTo>
                      <a:pt x="112" y="154"/>
                    </a:lnTo>
                    <a:lnTo>
                      <a:pt x="130" y="142"/>
                    </a:lnTo>
                    <a:lnTo>
                      <a:pt x="144" y="132"/>
                    </a:lnTo>
                    <a:lnTo>
                      <a:pt x="154" y="120"/>
                    </a:lnTo>
                    <a:lnTo>
                      <a:pt x="166" y="96"/>
                    </a:lnTo>
                    <a:lnTo>
                      <a:pt x="174" y="72"/>
                    </a:lnTo>
                    <a:lnTo>
                      <a:pt x="168" y="58"/>
                    </a:lnTo>
                    <a:lnTo>
                      <a:pt x="166" y="50"/>
                    </a:lnTo>
                    <a:lnTo>
                      <a:pt x="154" y="40"/>
                    </a:lnTo>
                    <a:lnTo>
                      <a:pt x="142" y="30"/>
                    </a:lnTo>
                    <a:lnTo>
                      <a:pt x="116" y="14"/>
                    </a:lnTo>
                    <a:lnTo>
                      <a:pt x="98" y="4"/>
                    </a:lnTo>
                    <a:lnTo>
                      <a:pt x="8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69" name="Google Shape;26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3588" y="3815837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6"/>
          <p:cNvGrpSpPr/>
          <p:nvPr/>
        </p:nvGrpSpPr>
        <p:grpSpPr>
          <a:xfrm>
            <a:off x="7007335" y="3244504"/>
            <a:ext cx="2704733" cy="1592720"/>
            <a:chOff x="30766" y="2825474"/>
            <a:chExt cx="2704733" cy="1592720"/>
          </a:xfrm>
        </p:grpSpPr>
        <p:grpSp>
          <p:nvGrpSpPr>
            <p:cNvPr id="271" name="Google Shape;271;p6"/>
            <p:cNvGrpSpPr/>
            <p:nvPr/>
          </p:nvGrpSpPr>
          <p:grpSpPr>
            <a:xfrm>
              <a:off x="1033668" y="2825474"/>
              <a:ext cx="917239" cy="635162"/>
              <a:chOff x="5528963" y="895412"/>
              <a:chExt cx="1128910" cy="781738"/>
            </a:xfrm>
          </p:grpSpPr>
          <p:pic>
            <p:nvPicPr>
              <p:cNvPr descr="AccessPoint" id="272" name="Google Shape;272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575880" y="895412"/>
                <a:ext cx="1040240" cy="4539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3" name="Google Shape;273;p6"/>
              <p:cNvSpPr/>
              <p:nvPr/>
            </p:nvSpPr>
            <p:spPr>
              <a:xfrm>
                <a:off x="5528963" y="1286431"/>
                <a:ext cx="1128910" cy="390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463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E1200-AP</a:t>
                </a:r>
                <a:endParaRPr/>
              </a:p>
            </p:txBody>
          </p:sp>
        </p:grpSp>
        <p:grpSp>
          <p:nvGrpSpPr>
            <p:cNvPr id="274" name="Google Shape;274;p6"/>
            <p:cNvGrpSpPr/>
            <p:nvPr/>
          </p:nvGrpSpPr>
          <p:grpSpPr>
            <a:xfrm flipH="1" rot="-10044685">
              <a:off x="495974" y="2974336"/>
              <a:ext cx="454505" cy="454505"/>
              <a:chOff x="3408" y="2592"/>
              <a:chExt cx="1540" cy="1542"/>
            </a:xfrm>
          </p:grpSpPr>
          <p:sp>
            <p:nvSpPr>
              <p:cNvPr id="275" name="Google Shape;275;p6"/>
              <p:cNvSpPr/>
              <p:nvPr/>
            </p:nvSpPr>
            <p:spPr>
              <a:xfrm>
                <a:off x="3408" y="2592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3438" y="2606"/>
                <a:ext cx="1498" cy="1492"/>
              </a:xfrm>
              <a:custGeom>
                <a:rect b="b" l="l" r="r" t="t"/>
                <a:pathLst>
                  <a:path extrusionOk="0" h="1492" w="1498">
                    <a:moveTo>
                      <a:pt x="0" y="22"/>
                    </a:moveTo>
                    <a:lnTo>
                      <a:pt x="24" y="12"/>
                    </a:lnTo>
                    <a:lnTo>
                      <a:pt x="56" y="2"/>
                    </a:lnTo>
                    <a:lnTo>
                      <a:pt x="72" y="0"/>
                    </a:lnTo>
                    <a:lnTo>
                      <a:pt x="92" y="0"/>
                    </a:lnTo>
                    <a:lnTo>
                      <a:pt x="108" y="6"/>
                    </a:lnTo>
                    <a:lnTo>
                      <a:pt x="120" y="18"/>
                    </a:lnTo>
                    <a:lnTo>
                      <a:pt x="128" y="30"/>
                    </a:lnTo>
                    <a:lnTo>
                      <a:pt x="132" y="48"/>
                    </a:lnTo>
                    <a:lnTo>
                      <a:pt x="132" y="68"/>
                    </a:lnTo>
                    <a:lnTo>
                      <a:pt x="130" y="88"/>
                    </a:lnTo>
                    <a:lnTo>
                      <a:pt x="120" y="112"/>
                    </a:lnTo>
                    <a:lnTo>
                      <a:pt x="110" y="142"/>
                    </a:lnTo>
                    <a:lnTo>
                      <a:pt x="102" y="166"/>
                    </a:lnTo>
                    <a:lnTo>
                      <a:pt x="96" y="194"/>
                    </a:lnTo>
                    <a:lnTo>
                      <a:pt x="96" y="214"/>
                    </a:lnTo>
                    <a:lnTo>
                      <a:pt x="100" y="234"/>
                    </a:lnTo>
                    <a:lnTo>
                      <a:pt x="112" y="250"/>
                    </a:lnTo>
                    <a:lnTo>
                      <a:pt x="120" y="256"/>
                    </a:lnTo>
                    <a:lnTo>
                      <a:pt x="130" y="262"/>
                    </a:lnTo>
                    <a:lnTo>
                      <a:pt x="156" y="266"/>
                    </a:lnTo>
                    <a:lnTo>
                      <a:pt x="152" y="266"/>
                    </a:lnTo>
                    <a:lnTo>
                      <a:pt x="176" y="264"/>
                    </a:lnTo>
                    <a:lnTo>
                      <a:pt x="206" y="254"/>
                    </a:lnTo>
                    <a:lnTo>
                      <a:pt x="234" y="248"/>
                    </a:lnTo>
                    <a:lnTo>
                      <a:pt x="262" y="240"/>
                    </a:lnTo>
                    <a:lnTo>
                      <a:pt x="284" y="236"/>
                    </a:lnTo>
                    <a:lnTo>
                      <a:pt x="308" y="234"/>
                    </a:lnTo>
                    <a:lnTo>
                      <a:pt x="330" y="240"/>
                    </a:lnTo>
                    <a:lnTo>
                      <a:pt x="348" y="250"/>
                    </a:lnTo>
                    <a:lnTo>
                      <a:pt x="354" y="262"/>
                    </a:lnTo>
                    <a:lnTo>
                      <a:pt x="356" y="272"/>
                    </a:lnTo>
                    <a:lnTo>
                      <a:pt x="356" y="284"/>
                    </a:lnTo>
                    <a:lnTo>
                      <a:pt x="358" y="296"/>
                    </a:lnTo>
                    <a:lnTo>
                      <a:pt x="352" y="322"/>
                    </a:lnTo>
                    <a:lnTo>
                      <a:pt x="342" y="352"/>
                    </a:lnTo>
                    <a:lnTo>
                      <a:pt x="336" y="372"/>
                    </a:lnTo>
                    <a:lnTo>
                      <a:pt x="328" y="392"/>
                    </a:lnTo>
                    <a:lnTo>
                      <a:pt x="322" y="422"/>
                    </a:lnTo>
                    <a:lnTo>
                      <a:pt x="324" y="446"/>
                    </a:lnTo>
                    <a:lnTo>
                      <a:pt x="328" y="460"/>
                    </a:lnTo>
                    <a:lnTo>
                      <a:pt x="334" y="472"/>
                    </a:lnTo>
                    <a:lnTo>
                      <a:pt x="346" y="482"/>
                    </a:lnTo>
                    <a:lnTo>
                      <a:pt x="360" y="488"/>
                    </a:lnTo>
                    <a:lnTo>
                      <a:pt x="376" y="492"/>
                    </a:lnTo>
                    <a:lnTo>
                      <a:pt x="396" y="488"/>
                    </a:lnTo>
                    <a:lnTo>
                      <a:pt x="420" y="482"/>
                    </a:lnTo>
                    <a:lnTo>
                      <a:pt x="452" y="470"/>
                    </a:lnTo>
                    <a:lnTo>
                      <a:pt x="480" y="460"/>
                    </a:lnTo>
                    <a:lnTo>
                      <a:pt x="494" y="458"/>
                    </a:lnTo>
                    <a:lnTo>
                      <a:pt x="508" y="456"/>
                    </a:lnTo>
                    <a:lnTo>
                      <a:pt x="524" y="456"/>
                    </a:lnTo>
                    <a:lnTo>
                      <a:pt x="532" y="456"/>
                    </a:lnTo>
                    <a:lnTo>
                      <a:pt x="548" y="458"/>
                    </a:lnTo>
                    <a:lnTo>
                      <a:pt x="562" y="462"/>
                    </a:lnTo>
                    <a:lnTo>
                      <a:pt x="574" y="470"/>
                    </a:lnTo>
                    <a:lnTo>
                      <a:pt x="580" y="480"/>
                    </a:lnTo>
                    <a:lnTo>
                      <a:pt x="586" y="496"/>
                    </a:lnTo>
                    <a:lnTo>
                      <a:pt x="588" y="518"/>
                    </a:lnTo>
                    <a:lnTo>
                      <a:pt x="580" y="546"/>
                    </a:lnTo>
                    <a:lnTo>
                      <a:pt x="568" y="590"/>
                    </a:lnTo>
                    <a:lnTo>
                      <a:pt x="558" y="620"/>
                    </a:lnTo>
                    <a:lnTo>
                      <a:pt x="554" y="642"/>
                    </a:lnTo>
                    <a:lnTo>
                      <a:pt x="552" y="658"/>
                    </a:lnTo>
                    <a:lnTo>
                      <a:pt x="552" y="682"/>
                    </a:lnTo>
                    <a:lnTo>
                      <a:pt x="556" y="692"/>
                    </a:lnTo>
                    <a:lnTo>
                      <a:pt x="562" y="702"/>
                    </a:lnTo>
                    <a:lnTo>
                      <a:pt x="576" y="712"/>
                    </a:lnTo>
                    <a:lnTo>
                      <a:pt x="592" y="718"/>
                    </a:lnTo>
                    <a:lnTo>
                      <a:pt x="608" y="716"/>
                    </a:lnTo>
                    <a:lnTo>
                      <a:pt x="628" y="714"/>
                    </a:lnTo>
                    <a:lnTo>
                      <a:pt x="646" y="708"/>
                    </a:lnTo>
                    <a:lnTo>
                      <a:pt x="666" y="702"/>
                    </a:lnTo>
                    <a:lnTo>
                      <a:pt x="688" y="694"/>
                    </a:lnTo>
                    <a:lnTo>
                      <a:pt x="718" y="684"/>
                    </a:lnTo>
                    <a:lnTo>
                      <a:pt x="744" y="680"/>
                    </a:lnTo>
                    <a:lnTo>
                      <a:pt x="764" y="682"/>
                    </a:lnTo>
                    <a:lnTo>
                      <a:pt x="780" y="686"/>
                    </a:lnTo>
                    <a:lnTo>
                      <a:pt x="790" y="690"/>
                    </a:lnTo>
                    <a:lnTo>
                      <a:pt x="800" y="694"/>
                    </a:lnTo>
                    <a:lnTo>
                      <a:pt x="806" y="702"/>
                    </a:lnTo>
                    <a:lnTo>
                      <a:pt x="812" y="716"/>
                    </a:lnTo>
                    <a:lnTo>
                      <a:pt x="816" y="734"/>
                    </a:lnTo>
                    <a:lnTo>
                      <a:pt x="816" y="744"/>
                    </a:lnTo>
                    <a:lnTo>
                      <a:pt x="812" y="758"/>
                    </a:lnTo>
                    <a:lnTo>
                      <a:pt x="802" y="794"/>
                    </a:lnTo>
                    <a:lnTo>
                      <a:pt x="790" y="824"/>
                    </a:lnTo>
                    <a:lnTo>
                      <a:pt x="784" y="844"/>
                    </a:lnTo>
                    <a:lnTo>
                      <a:pt x="778" y="860"/>
                    </a:lnTo>
                    <a:lnTo>
                      <a:pt x="776" y="884"/>
                    </a:lnTo>
                    <a:lnTo>
                      <a:pt x="778" y="898"/>
                    </a:lnTo>
                    <a:lnTo>
                      <a:pt x="778" y="904"/>
                    </a:lnTo>
                    <a:lnTo>
                      <a:pt x="782" y="910"/>
                    </a:lnTo>
                    <a:lnTo>
                      <a:pt x="784" y="918"/>
                    </a:lnTo>
                    <a:lnTo>
                      <a:pt x="788" y="926"/>
                    </a:lnTo>
                    <a:lnTo>
                      <a:pt x="796" y="930"/>
                    </a:lnTo>
                    <a:lnTo>
                      <a:pt x="804" y="936"/>
                    </a:lnTo>
                    <a:lnTo>
                      <a:pt x="812" y="940"/>
                    </a:lnTo>
                    <a:lnTo>
                      <a:pt x="822" y="942"/>
                    </a:lnTo>
                    <a:lnTo>
                      <a:pt x="828" y="944"/>
                    </a:lnTo>
                    <a:lnTo>
                      <a:pt x="840" y="944"/>
                    </a:lnTo>
                    <a:lnTo>
                      <a:pt x="858" y="942"/>
                    </a:lnTo>
                    <a:lnTo>
                      <a:pt x="884" y="936"/>
                    </a:lnTo>
                    <a:lnTo>
                      <a:pt x="914" y="924"/>
                    </a:lnTo>
                    <a:lnTo>
                      <a:pt x="940" y="914"/>
                    </a:lnTo>
                    <a:lnTo>
                      <a:pt x="956" y="910"/>
                    </a:lnTo>
                    <a:lnTo>
                      <a:pt x="974" y="908"/>
                    </a:lnTo>
                    <a:lnTo>
                      <a:pt x="994" y="910"/>
                    </a:lnTo>
                    <a:lnTo>
                      <a:pt x="1004" y="910"/>
                    </a:lnTo>
                    <a:lnTo>
                      <a:pt x="1010" y="912"/>
                    </a:lnTo>
                    <a:lnTo>
                      <a:pt x="1012" y="914"/>
                    </a:lnTo>
                    <a:lnTo>
                      <a:pt x="1008" y="912"/>
                    </a:lnTo>
                    <a:lnTo>
                      <a:pt x="1018" y="916"/>
                    </a:lnTo>
                    <a:lnTo>
                      <a:pt x="1026" y="920"/>
                    </a:lnTo>
                    <a:lnTo>
                      <a:pt x="1034" y="932"/>
                    </a:lnTo>
                    <a:lnTo>
                      <a:pt x="1038" y="940"/>
                    </a:lnTo>
                    <a:lnTo>
                      <a:pt x="1040" y="950"/>
                    </a:lnTo>
                    <a:lnTo>
                      <a:pt x="1040" y="964"/>
                    </a:lnTo>
                    <a:lnTo>
                      <a:pt x="1038" y="990"/>
                    </a:lnTo>
                    <a:lnTo>
                      <a:pt x="1032" y="1010"/>
                    </a:lnTo>
                    <a:lnTo>
                      <a:pt x="1024" y="1040"/>
                    </a:lnTo>
                    <a:lnTo>
                      <a:pt x="1012" y="1074"/>
                    </a:lnTo>
                    <a:lnTo>
                      <a:pt x="1008" y="1102"/>
                    </a:lnTo>
                    <a:lnTo>
                      <a:pt x="1006" y="1128"/>
                    </a:lnTo>
                    <a:lnTo>
                      <a:pt x="1010" y="1140"/>
                    </a:lnTo>
                    <a:lnTo>
                      <a:pt x="1018" y="1154"/>
                    </a:lnTo>
                    <a:lnTo>
                      <a:pt x="1036" y="1164"/>
                    </a:lnTo>
                    <a:lnTo>
                      <a:pt x="1052" y="1168"/>
                    </a:lnTo>
                    <a:lnTo>
                      <a:pt x="1058" y="1168"/>
                    </a:lnTo>
                    <a:lnTo>
                      <a:pt x="1082" y="1166"/>
                    </a:lnTo>
                    <a:lnTo>
                      <a:pt x="1108" y="1162"/>
                    </a:lnTo>
                    <a:lnTo>
                      <a:pt x="1128" y="1156"/>
                    </a:lnTo>
                    <a:lnTo>
                      <a:pt x="1150" y="1148"/>
                    </a:lnTo>
                    <a:lnTo>
                      <a:pt x="1174" y="1140"/>
                    </a:lnTo>
                    <a:lnTo>
                      <a:pt x="1198" y="1134"/>
                    </a:lnTo>
                    <a:lnTo>
                      <a:pt x="1222" y="1136"/>
                    </a:lnTo>
                    <a:lnTo>
                      <a:pt x="1232" y="1140"/>
                    </a:lnTo>
                    <a:lnTo>
                      <a:pt x="1242" y="1142"/>
                    </a:lnTo>
                    <a:lnTo>
                      <a:pt x="1250" y="1148"/>
                    </a:lnTo>
                    <a:lnTo>
                      <a:pt x="1258" y="1158"/>
                    </a:lnTo>
                    <a:lnTo>
                      <a:pt x="1264" y="1170"/>
                    </a:lnTo>
                    <a:lnTo>
                      <a:pt x="1268" y="1182"/>
                    </a:lnTo>
                    <a:lnTo>
                      <a:pt x="1268" y="1198"/>
                    </a:lnTo>
                    <a:lnTo>
                      <a:pt x="1268" y="1204"/>
                    </a:lnTo>
                    <a:lnTo>
                      <a:pt x="1262" y="1224"/>
                    </a:lnTo>
                    <a:lnTo>
                      <a:pt x="1258" y="1242"/>
                    </a:lnTo>
                    <a:lnTo>
                      <a:pt x="1250" y="1270"/>
                    </a:lnTo>
                    <a:lnTo>
                      <a:pt x="1242" y="1294"/>
                    </a:lnTo>
                    <a:lnTo>
                      <a:pt x="1236" y="1320"/>
                    </a:lnTo>
                    <a:lnTo>
                      <a:pt x="1234" y="1344"/>
                    </a:lnTo>
                    <a:lnTo>
                      <a:pt x="1236" y="1358"/>
                    </a:lnTo>
                    <a:lnTo>
                      <a:pt x="1238" y="1372"/>
                    </a:lnTo>
                    <a:lnTo>
                      <a:pt x="1246" y="1386"/>
                    </a:lnTo>
                    <a:lnTo>
                      <a:pt x="1258" y="1394"/>
                    </a:lnTo>
                    <a:lnTo>
                      <a:pt x="1272" y="1400"/>
                    </a:lnTo>
                    <a:lnTo>
                      <a:pt x="1284" y="1402"/>
                    </a:lnTo>
                    <a:lnTo>
                      <a:pt x="1310" y="1396"/>
                    </a:lnTo>
                    <a:lnTo>
                      <a:pt x="1334" y="1388"/>
                    </a:lnTo>
                    <a:lnTo>
                      <a:pt x="1354" y="1382"/>
                    </a:lnTo>
                    <a:lnTo>
                      <a:pt x="1370" y="1372"/>
                    </a:lnTo>
                    <a:lnTo>
                      <a:pt x="1386" y="1368"/>
                    </a:lnTo>
                    <a:lnTo>
                      <a:pt x="1406" y="1362"/>
                    </a:lnTo>
                    <a:lnTo>
                      <a:pt x="1426" y="1360"/>
                    </a:lnTo>
                    <a:lnTo>
                      <a:pt x="1440" y="1360"/>
                    </a:lnTo>
                    <a:lnTo>
                      <a:pt x="1464" y="1368"/>
                    </a:lnTo>
                    <a:lnTo>
                      <a:pt x="1486" y="1380"/>
                    </a:lnTo>
                    <a:lnTo>
                      <a:pt x="1494" y="1396"/>
                    </a:lnTo>
                    <a:lnTo>
                      <a:pt x="1498" y="1402"/>
                    </a:lnTo>
                    <a:lnTo>
                      <a:pt x="1496" y="1418"/>
                    </a:lnTo>
                    <a:lnTo>
                      <a:pt x="1494" y="1434"/>
                    </a:lnTo>
                    <a:lnTo>
                      <a:pt x="1488" y="1462"/>
                    </a:lnTo>
                    <a:lnTo>
                      <a:pt x="1482" y="1482"/>
                    </a:lnTo>
                    <a:lnTo>
                      <a:pt x="1478" y="1492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3420" y="2622"/>
                <a:ext cx="1492" cy="1498"/>
              </a:xfrm>
              <a:custGeom>
                <a:rect b="b" l="l" r="r" t="t"/>
                <a:pathLst>
                  <a:path extrusionOk="0" h="1498" w="1492">
                    <a:moveTo>
                      <a:pt x="22" y="0"/>
                    </a:moveTo>
                    <a:lnTo>
                      <a:pt x="12" y="24"/>
                    </a:lnTo>
                    <a:lnTo>
                      <a:pt x="2" y="56"/>
                    </a:lnTo>
                    <a:lnTo>
                      <a:pt x="0" y="72"/>
                    </a:lnTo>
                    <a:lnTo>
                      <a:pt x="0" y="92"/>
                    </a:lnTo>
                    <a:lnTo>
                      <a:pt x="6" y="108"/>
                    </a:lnTo>
                    <a:lnTo>
                      <a:pt x="18" y="120"/>
                    </a:lnTo>
                    <a:lnTo>
                      <a:pt x="30" y="128"/>
                    </a:lnTo>
                    <a:lnTo>
                      <a:pt x="48" y="132"/>
                    </a:lnTo>
                    <a:lnTo>
                      <a:pt x="68" y="132"/>
                    </a:lnTo>
                    <a:lnTo>
                      <a:pt x="88" y="130"/>
                    </a:lnTo>
                    <a:lnTo>
                      <a:pt x="112" y="120"/>
                    </a:lnTo>
                    <a:lnTo>
                      <a:pt x="142" y="110"/>
                    </a:lnTo>
                    <a:lnTo>
                      <a:pt x="166" y="102"/>
                    </a:lnTo>
                    <a:lnTo>
                      <a:pt x="194" y="96"/>
                    </a:lnTo>
                    <a:lnTo>
                      <a:pt x="214" y="96"/>
                    </a:lnTo>
                    <a:lnTo>
                      <a:pt x="234" y="100"/>
                    </a:lnTo>
                    <a:lnTo>
                      <a:pt x="250" y="112"/>
                    </a:lnTo>
                    <a:lnTo>
                      <a:pt x="256" y="120"/>
                    </a:lnTo>
                    <a:lnTo>
                      <a:pt x="262" y="130"/>
                    </a:lnTo>
                    <a:lnTo>
                      <a:pt x="266" y="156"/>
                    </a:lnTo>
                    <a:lnTo>
                      <a:pt x="266" y="152"/>
                    </a:lnTo>
                    <a:lnTo>
                      <a:pt x="264" y="176"/>
                    </a:lnTo>
                    <a:lnTo>
                      <a:pt x="254" y="206"/>
                    </a:lnTo>
                    <a:lnTo>
                      <a:pt x="248" y="234"/>
                    </a:lnTo>
                    <a:lnTo>
                      <a:pt x="240" y="262"/>
                    </a:lnTo>
                    <a:lnTo>
                      <a:pt x="236" y="284"/>
                    </a:lnTo>
                    <a:lnTo>
                      <a:pt x="234" y="308"/>
                    </a:lnTo>
                    <a:lnTo>
                      <a:pt x="240" y="330"/>
                    </a:lnTo>
                    <a:lnTo>
                      <a:pt x="250" y="348"/>
                    </a:lnTo>
                    <a:lnTo>
                      <a:pt x="262" y="354"/>
                    </a:lnTo>
                    <a:lnTo>
                      <a:pt x="272" y="356"/>
                    </a:lnTo>
                    <a:lnTo>
                      <a:pt x="284" y="356"/>
                    </a:lnTo>
                    <a:lnTo>
                      <a:pt x="296" y="358"/>
                    </a:lnTo>
                    <a:lnTo>
                      <a:pt x="322" y="352"/>
                    </a:lnTo>
                    <a:lnTo>
                      <a:pt x="352" y="342"/>
                    </a:lnTo>
                    <a:lnTo>
                      <a:pt x="372" y="336"/>
                    </a:lnTo>
                    <a:lnTo>
                      <a:pt x="392" y="328"/>
                    </a:lnTo>
                    <a:lnTo>
                      <a:pt x="422" y="322"/>
                    </a:lnTo>
                    <a:lnTo>
                      <a:pt x="446" y="324"/>
                    </a:lnTo>
                    <a:lnTo>
                      <a:pt x="460" y="328"/>
                    </a:lnTo>
                    <a:lnTo>
                      <a:pt x="472" y="334"/>
                    </a:lnTo>
                    <a:lnTo>
                      <a:pt x="482" y="346"/>
                    </a:lnTo>
                    <a:lnTo>
                      <a:pt x="488" y="360"/>
                    </a:lnTo>
                    <a:lnTo>
                      <a:pt x="492" y="376"/>
                    </a:lnTo>
                    <a:lnTo>
                      <a:pt x="488" y="396"/>
                    </a:lnTo>
                    <a:lnTo>
                      <a:pt x="482" y="420"/>
                    </a:lnTo>
                    <a:lnTo>
                      <a:pt x="470" y="452"/>
                    </a:lnTo>
                    <a:lnTo>
                      <a:pt x="460" y="480"/>
                    </a:lnTo>
                    <a:lnTo>
                      <a:pt x="458" y="494"/>
                    </a:lnTo>
                    <a:lnTo>
                      <a:pt x="456" y="508"/>
                    </a:lnTo>
                    <a:lnTo>
                      <a:pt x="456" y="524"/>
                    </a:lnTo>
                    <a:lnTo>
                      <a:pt x="456" y="532"/>
                    </a:lnTo>
                    <a:lnTo>
                      <a:pt x="458" y="548"/>
                    </a:lnTo>
                    <a:lnTo>
                      <a:pt x="462" y="562"/>
                    </a:lnTo>
                    <a:lnTo>
                      <a:pt x="470" y="574"/>
                    </a:lnTo>
                    <a:lnTo>
                      <a:pt x="480" y="580"/>
                    </a:lnTo>
                    <a:lnTo>
                      <a:pt x="496" y="586"/>
                    </a:lnTo>
                    <a:lnTo>
                      <a:pt x="518" y="588"/>
                    </a:lnTo>
                    <a:lnTo>
                      <a:pt x="546" y="580"/>
                    </a:lnTo>
                    <a:lnTo>
                      <a:pt x="590" y="568"/>
                    </a:lnTo>
                    <a:lnTo>
                      <a:pt x="620" y="558"/>
                    </a:lnTo>
                    <a:lnTo>
                      <a:pt x="642" y="554"/>
                    </a:lnTo>
                    <a:lnTo>
                      <a:pt x="658" y="552"/>
                    </a:lnTo>
                    <a:lnTo>
                      <a:pt x="682" y="552"/>
                    </a:lnTo>
                    <a:lnTo>
                      <a:pt x="692" y="556"/>
                    </a:lnTo>
                    <a:lnTo>
                      <a:pt x="702" y="562"/>
                    </a:lnTo>
                    <a:lnTo>
                      <a:pt x="712" y="576"/>
                    </a:lnTo>
                    <a:lnTo>
                      <a:pt x="718" y="592"/>
                    </a:lnTo>
                    <a:lnTo>
                      <a:pt x="716" y="608"/>
                    </a:lnTo>
                    <a:lnTo>
                      <a:pt x="714" y="628"/>
                    </a:lnTo>
                    <a:lnTo>
                      <a:pt x="708" y="646"/>
                    </a:lnTo>
                    <a:lnTo>
                      <a:pt x="702" y="666"/>
                    </a:lnTo>
                    <a:lnTo>
                      <a:pt x="694" y="688"/>
                    </a:lnTo>
                    <a:lnTo>
                      <a:pt x="684" y="718"/>
                    </a:lnTo>
                    <a:lnTo>
                      <a:pt x="680" y="744"/>
                    </a:lnTo>
                    <a:lnTo>
                      <a:pt x="682" y="764"/>
                    </a:lnTo>
                    <a:lnTo>
                      <a:pt x="686" y="780"/>
                    </a:lnTo>
                    <a:lnTo>
                      <a:pt x="690" y="790"/>
                    </a:lnTo>
                    <a:lnTo>
                      <a:pt x="694" y="800"/>
                    </a:lnTo>
                    <a:lnTo>
                      <a:pt x="702" y="806"/>
                    </a:lnTo>
                    <a:lnTo>
                      <a:pt x="716" y="812"/>
                    </a:lnTo>
                    <a:lnTo>
                      <a:pt x="734" y="816"/>
                    </a:lnTo>
                    <a:lnTo>
                      <a:pt x="744" y="816"/>
                    </a:lnTo>
                    <a:lnTo>
                      <a:pt x="758" y="812"/>
                    </a:lnTo>
                    <a:lnTo>
                      <a:pt x="794" y="802"/>
                    </a:lnTo>
                    <a:lnTo>
                      <a:pt x="824" y="790"/>
                    </a:lnTo>
                    <a:lnTo>
                      <a:pt x="844" y="784"/>
                    </a:lnTo>
                    <a:lnTo>
                      <a:pt x="860" y="778"/>
                    </a:lnTo>
                    <a:lnTo>
                      <a:pt x="884" y="776"/>
                    </a:lnTo>
                    <a:lnTo>
                      <a:pt x="898" y="778"/>
                    </a:lnTo>
                    <a:lnTo>
                      <a:pt x="904" y="778"/>
                    </a:lnTo>
                    <a:lnTo>
                      <a:pt x="910" y="782"/>
                    </a:lnTo>
                    <a:lnTo>
                      <a:pt x="918" y="784"/>
                    </a:lnTo>
                    <a:lnTo>
                      <a:pt x="926" y="788"/>
                    </a:lnTo>
                    <a:lnTo>
                      <a:pt x="930" y="796"/>
                    </a:lnTo>
                    <a:lnTo>
                      <a:pt x="936" y="804"/>
                    </a:lnTo>
                    <a:lnTo>
                      <a:pt x="940" y="812"/>
                    </a:lnTo>
                    <a:lnTo>
                      <a:pt x="942" y="822"/>
                    </a:lnTo>
                    <a:lnTo>
                      <a:pt x="944" y="828"/>
                    </a:lnTo>
                    <a:lnTo>
                      <a:pt x="944" y="840"/>
                    </a:lnTo>
                    <a:lnTo>
                      <a:pt x="942" y="858"/>
                    </a:lnTo>
                    <a:lnTo>
                      <a:pt x="936" y="884"/>
                    </a:lnTo>
                    <a:lnTo>
                      <a:pt x="924" y="914"/>
                    </a:lnTo>
                    <a:lnTo>
                      <a:pt x="914" y="940"/>
                    </a:lnTo>
                    <a:lnTo>
                      <a:pt x="910" y="956"/>
                    </a:lnTo>
                    <a:lnTo>
                      <a:pt x="908" y="974"/>
                    </a:lnTo>
                    <a:lnTo>
                      <a:pt x="910" y="994"/>
                    </a:lnTo>
                    <a:lnTo>
                      <a:pt x="910" y="1004"/>
                    </a:lnTo>
                    <a:lnTo>
                      <a:pt x="912" y="1010"/>
                    </a:lnTo>
                    <a:lnTo>
                      <a:pt x="914" y="1012"/>
                    </a:lnTo>
                    <a:lnTo>
                      <a:pt x="912" y="1008"/>
                    </a:lnTo>
                    <a:lnTo>
                      <a:pt x="916" y="1018"/>
                    </a:lnTo>
                    <a:lnTo>
                      <a:pt x="920" y="1026"/>
                    </a:lnTo>
                    <a:lnTo>
                      <a:pt x="932" y="1034"/>
                    </a:lnTo>
                    <a:lnTo>
                      <a:pt x="940" y="1038"/>
                    </a:lnTo>
                    <a:lnTo>
                      <a:pt x="950" y="1040"/>
                    </a:lnTo>
                    <a:lnTo>
                      <a:pt x="964" y="1040"/>
                    </a:lnTo>
                    <a:lnTo>
                      <a:pt x="990" y="1038"/>
                    </a:lnTo>
                    <a:lnTo>
                      <a:pt x="1010" y="1032"/>
                    </a:lnTo>
                    <a:lnTo>
                      <a:pt x="1040" y="1024"/>
                    </a:lnTo>
                    <a:lnTo>
                      <a:pt x="1074" y="1012"/>
                    </a:lnTo>
                    <a:lnTo>
                      <a:pt x="1102" y="1008"/>
                    </a:lnTo>
                    <a:lnTo>
                      <a:pt x="1128" y="1006"/>
                    </a:lnTo>
                    <a:lnTo>
                      <a:pt x="1140" y="1010"/>
                    </a:lnTo>
                    <a:lnTo>
                      <a:pt x="1154" y="1018"/>
                    </a:lnTo>
                    <a:lnTo>
                      <a:pt x="1164" y="1036"/>
                    </a:lnTo>
                    <a:lnTo>
                      <a:pt x="1168" y="1052"/>
                    </a:lnTo>
                    <a:lnTo>
                      <a:pt x="1168" y="1058"/>
                    </a:lnTo>
                    <a:lnTo>
                      <a:pt x="1166" y="1082"/>
                    </a:lnTo>
                    <a:lnTo>
                      <a:pt x="1162" y="1108"/>
                    </a:lnTo>
                    <a:lnTo>
                      <a:pt x="1156" y="1128"/>
                    </a:lnTo>
                    <a:lnTo>
                      <a:pt x="1148" y="1150"/>
                    </a:lnTo>
                    <a:lnTo>
                      <a:pt x="1140" y="1174"/>
                    </a:lnTo>
                    <a:lnTo>
                      <a:pt x="1134" y="1198"/>
                    </a:lnTo>
                    <a:lnTo>
                      <a:pt x="1136" y="1222"/>
                    </a:lnTo>
                    <a:lnTo>
                      <a:pt x="1140" y="1232"/>
                    </a:lnTo>
                    <a:lnTo>
                      <a:pt x="1142" y="1242"/>
                    </a:lnTo>
                    <a:lnTo>
                      <a:pt x="1148" y="1250"/>
                    </a:lnTo>
                    <a:lnTo>
                      <a:pt x="1158" y="1258"/>
                    </a:lnTo>
                    <a:lnTo>
                      <a:pt x="1170" y="1264"/>
                    </a:lnTo>
                    <a:lnTo>
                      <a:pt x="1182" y="1268"/>
                    </a:lnTo>
                    <a:lnTo>
                      <a:pt x="1198" y="1268"/>
                    </a:lnTo>
                    <a:lnTo>
                      <a:pt x="1204" y="1268"/>
                    </a:lnTo>
                    <a:lnTo>
                      <a:pt x="1224" y="1262"/>
                    </a:lnTo>
                    <a:lnTo>
                      <a:pt x="1242" y="1258"/>
                    </a:lnTo>
                    <a:lnTo>
                      <a:pt x="1270" y="1250"/>
                    </a:lnTo>
                    <a:lnTo>
                      <a:pt x="1294" y="1242"/>
                    </a:lnTo>
                    <a:lnTo>
                      <a:pt x="1320" y="1236"/>
                    </a:lnTo>
                    <a:lnTo>
                      <a:pt x="1344" y="1234"/>
                    </a:lnTo>
                    <a:lnTo>
                      <a:pt x="1358" y="1236"/>
                    </a:lnTo>
                    <a:lnTo>
                      <a:pt x="1372" y="1238"/>
                    </a:lnTo>
                    <a:lnTo>
                      <a:pt x="1386" y="1246"/>
                    </a:lnTo>
                    <a:lnTo>
                      <a:pt x="1394" y="1258"/>
                    </a:lnTo>
                    <a:lnTo>
                      <a:pt x="1400" y="1272"/>
                    </a:lnTo>
                    <a:lnTo>
                      <a:pt x="1402" y="1284"/>
                    </a:lnTo>
                    <a:lnTo>
                      <a:pt x="1396" y="1310"/>
                    </a:lnTo>
                    <a:lnTo>
                      <a:pt x="1388" y="1334"/>
                    </a:lnTo>
                    <a:lnTo>
                      <a:pt x="1382" y="1354"/>
                    </a:lnTo>
                    <a:lnTo>
                      <a:pt x="1372" y="1370"/>
                    </a:lnTo>
                    <a:lnTo>
                      <a:pt x="1368" y="1386"/>
                    </a:lnTo>
                    <a:lnTo>
                      <a:pt x="1362" y="1406"/>
                    </a:lnTo>
                    <a:lnTo>
                      <a:pt x="1360" y="1426"/>
                    </a:lnTo>
                    <a:lnTo>
                      <a:pt x="1360" y="1440"/>
                    </a:lnTo>
                    <a:lnTo>
                      <a:pt x="1368" y="1464"/>
                    </a:lnTo>
                    <a:lnTo>
                      <a:pt x="1380" y="1486"/>
                    </a:lnTo>
                    <a:lnTo>
                      <a:pt x="1396" y="1494"/>
                    </a:lnTo>
                    <a:lnTo>
                      <a:pt x="1402" y="1498"/>
                    </a:lnTo>
                    <a:lnTo>
                      <a:pt x="1418" y="1496"/>
                    </a:lnTo>
                    <a:lnTo>
                      <a:pt x="1434" y="1494"/>
                    </a:lnTo>
                    <a:lnTo>
                      <a:pt x="1462" y="1488"/>
                    </a:lnTo>
                    <a:lnTo>
                      <a:pt x="1482" y="1482"/>
                    </a:lnTo>
                    <a:lnTo>
                      <a:pt x="1492" y="1478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" name="Google Shape;278;p6"/>
            <p:cNvGrpSpPr/>
            <p:nvPr/>
          </p:nvGrpSpPr>
          <p:grpSpPr>
            <a:xfrm rot="4739623">
              <a:off x="1970806" y="3047287"/>
              <a:ext cx="435784" cy="436220"/>
              <a:chOff x="3456" y="2016"/>
              <a:chExt cx="1540" cy="1542"/>
            </a:xfrm>
          </p:grpSpPr>
          <p:sp>
            <p:nvSpPr>
              <p:cNvPr id="279" name="Google Shape;279;p6"/>
              <p:cNvSpPr/>
              <p:nvPr/>
            </p:nvSpPr>
            <p:spPr>
              <a:xfrm>
                <a:off x="3456" y="2016"/>
                <a:ext cx="1540" cy="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3468" y="2030"/>
                <a:ext cx="1494" cy="1498"/>
              </a:xfrm>
              <a:custGeom>
                <a:rect b="b" l="l" r="r" t="t"/>
                <a:pathLst>
                  <a:path extrusionOk="0" h="1498" w="1494">
                    <a:moveTo>
                      <a:pt x="24" y="1498"/>
                    </a:moveTo>
                    <a:lnTo>
                      <a:pt x="12" y="1472"/>
                    </a:lnTo>
                    <a:lnTo>
                      <a:pt x="4" y="1440"/>
                    </a:lnTo>
                    <a:lnTo>
                      <a:pt x="0" y="1424"/>
                    </a:lnTo>
                    <a:lnTo>
                      <a:pt x="2" y="1404"/>
                    </a:lnTo>
                    <a:lnTo>
                      <a:pt x="8" y="1388"/>
                    </a:lnTo>
                    <a:lnTo>
                      <a:pt x="20" y="1378"/>
                    </a:lnTo>
                    <a:lnTo>
                      <a:pt x="30" y="1368"/>
                    </a:lnTo>
                    <a:lnTo>
                      <a:pt x="48" y="1364"/>
                    </a:lnTo>
                    <a:lnTo>
                      <a:pt x="68" y="1364"/>
                    </a:lnTo>
                    <a:lnTo>
                      <a:pt x="88" y="1368"/>
                    </a:lnTo>
                    <a:lnTo>
                      <a:pt x="114" y="1376"/>
                    </a:lnTo>
                    <a:lnTo>
                      <a:pt x="142" y="1388"/>
                    </a:lnTo>
                    <a:lnTo>
                      <a:pt x="168" y="1396"/>
                    </a:lnTo>
                    <a:lnTo>
                      <a:pt x="196" y="1402"/>
                    </a:lnTo>
                    <a:lnTo>
                      <a:pt x="214" y="1402"/>
                    </a:lnTo>
                    <a:lnTo>
                      <a:pt x="234" y="1396"/>
                    </a:lnTo>
                    <a:lnTo>
                      <a:pt x="250" y="1386"/>
                    </a:lnTo>
                    <a:lnTo>
                      <a:pt x="258" y="1376"/>
                    </a:lnTo>
                    <a:lnTo>
                      <a:pt x="264" y="1366"/>
                    </a:lnTo>
                    <a:lnTo>
                      <a:pt x="268" y="1340"/>
                    </a:lnTo>
                    <a:lnTo>
                      <a:pt x="266" y="1344"/>
                    </a:lnTo>
                    <a:lnTo>
                      <a:pt x="266" y="1320"/>
                    </a:lnTo>
                    <a:lnTo>
                      <a:pt x="256" y="1290"/>
                    </a:lnTo>
                    <a:lnTo>
                      <a:pt x="248" y="1264"/>
                    </a:lnTo>
                    <a:lnTo>
                      <a:pt x="240" y="1234"/>
                    </a:lnTo>
                    <a:lnTo>
                      <a:pt x="236" y="1214"/>
                    </a:lnTo>
                    <a:lnTo>
                      <a:pt x="236" y="1190"/>
                    </a:lnTo>
                    <a:lnTo>
                      <a:pt x="240" y="1168"/>
                    </a:lnTo>
                    <a:lnTo>
                      <a:pt x="250" y="1148"/>
                    </a:lnTo>
                    <a:lnTo>
                      <a:pt x="264" y="1142"/>
                    </a:lnTo>
                    <a:lnTo>
                      <a:pt x="272" y="1140"/>
                    </a:lnTo>
                    <a:lnTo>
                      <a:pt x="286" y="1140"/>
                    </a:lnTo>
                    <a:lnTo>
                      <a:pt x="298" y="1140"/>
                    </a:lnTo>
                    <a:lnTo>
                      <a:pt x="322" y="1144"/>
                    </a:lnTo>
                    <a:lnTo>
                      <a:pt x="354" y="1154"/>
                    </a:lnTo>
                    <a:lnTo>
                      <a:pt x="372" y="1162"/>
                    </a:lnTo>
                    <a:lnTo>
                      <a:pt x="394" y="1168"/>
                    </a:lnTo>
                    <a:lnTo>
                      <a:pt x="422" y="1174"/>
                    </a:lnTo>
                    <a:lnTo>
                      <a:pt x="446" y="1174"/>
                    </a:lnTo>
                    <a:lnTo>
                      <a:pt x="460" y="1170"/>
                    </a:lnTo>
                    <a:lnTo>
                      <a:pt x="472" y="1162"/>
                    </a:lnTo>
                    <a:lnTo>
                      <a:pt x="484" y="1150"/>
                    </a:lnTo>
                    <a:lnTo>
                      <a:pt x="490" y="1138"/>
                    </a:lnTo>
                    <a:lnTo>
                      <a:pt x="492" y="1120"/>
                    </a:lnTo>
                    <a:lnTo>
                      <a:pt x="490" y="1102"/>
                    </a:lnTo>
                    <a:lnTo>
                      <a:pt x="482" y="1078"/>
                    </a:lnTo>
                    <a:lnTo>
                      <a:pt x="470" y="1044"/>
                    </a:lnTo>
                    <a:lnTo>
                      <a:pt x="462" y="1016"/>
                    </a:lnTo>
                    <a:lnTo>
                      <a:pt x="458" y="1002"/>
                    </a:lnTo>
                    <a:lnTo>
                      <a:pt x="456" y="988"/>
                    </a:lnTo>
                    <a:lnTo>
                      <a:pt x="456" y="972"/>
                    </a:lnTo>
                    <a:lnTo>
                      <a:pt x="456" y="964"/>
                    </a:lnTo>
                    <a:lnTo>
                      <a:pt x="460" y="950"/>
                    </a:lnTo>
                    <a:lnTo>
                      <a:pt x="464" y="934"/>
                    </a:lnTo>
                    <a:lnTo>
                      <a:pt x="472" y="924"/>
                    </a:lnTo>
                    <a:lnTo>
                      <a:pt x="480" y="916"/>
                    </a:lnTo>
                    <a:lnTo>
                      <a:pt x="496" y="912"/>
                    </a:lnTo>
                    <a:lnTo>
                      <a:pt x="518" y="910"/>
                    </a:lnTo>
                    <a:lnTo>
                      <a:pt x="548" y="916"/>
                    </a:lnTo>
                    <a:lnTo>
                      <a:pt x="592" y="928"/>
                    </a:lnTo>
                    <a:lnTo>
                      <a:pt x="620" y="938"/>
                    </a:lnTo>
                    <a:lnTo>
                      <a:pt x="642" y="942"/>
                    </a:lnTo>
                    <a:lnTo>
                      <a:pt x="658" y="944"/>
                    </a:lnTo>
                    <a:lnTo>
                      <a:pt x="682" y="944"/>
                    </a:lnTo>
                    <a:lnTo>
                      <a:pt x="694" y="940"/>
                    </a:lnTo>
                    <a:lnTo>
                      <a:pt x="704" y="934"/>
                    </a:lnTo>
                    <a:lnTo>
                      <a:pt x="714" y="920"/>
                    </a:lnTo>
                    <a:lnTo>
                      <a:pt x="718" y="904"/>
                    </a:lnTo>
                    <a:lnTo>
                      <a:pt x="718" y="888"/>
                    </a:lnTo>
                    <a:lnTo>
                      <a:pt x="714" y="870"/>
                    </a:lnTo>
                    <a:lnTo>
                      <a:pt x="710" y="852"/>
                    </a:lnTo>
                    <a:lnTo>
                      <a:pt x="702" y="830"/>
                    </a:lnTo>
                    <a:lnTo>
                      <a:pt x="694" y="808"/>
                    </a:lnTo>
                    <a:lnTo>
                      <a:pt x="686" y="780"/>
                    </a:lnTo>
                    <a:lnTo>
                      <a:pt x="680" y="752"/>
                    </a:lnTo>
                    <a:lnTo>
                      <a:pt x="682" y="732"/>
                    </a:lnTo>
                    <a:lnTo>
                      <a:pt x="686" y="716"/>
                    </a:lnTo>
                    <a:lnTo>
                      <a:pt x="690" y="708"/>
                    </a:lnTo>
                    <a:lnTo>
                      <a:pt x="696" y="698"/>
                    </a:lnTo>
                    <a:lnTo>
                      <a:pt x="704" y="690"/>
                    </a:lnTo>
                    <a:lnTo>
                      <a:pt x="718" y="684"/>
                    </a:lnTo>
                    <a:lnTo>
                      <a:pt x="734" y="682"/>
                    </a:lnTo>
                    <a:lnTo>
                      <a:pt x="746" y="682"/>
                    </a:lnTo>
                    <a:lnTo>
                      <a:pt x="760" y="684"/>
                    </a:lnTo>
                    <a:lnTo>
                      <a:pt x="794" y="694"/>
                    </a:lnTo>
                    <a:lnTo>
                      <a:pt x="826" y="706"/>
                    </a:lnTo>
                    <a:lnTo>
                      <a:pt x="844" y="714"/>
                    </a:lnTo>
                    <a:lnTo>
                      <a:pt x="862" y="718"/>
                    </a:lnTo>
                    <a:lnTo>
                      <a:pt x="884" y="720"/>
                    </a:lnTo>
                    <a:lnTo>
                      <a:pt x="898" y="720"/>
                    </a:lnTo>
                    <a:lnTo>
                      <a:pt x="904" y="718"/>
                    </a:lnTo>
                    <a:lnTo>
                      <a:pt x="912" y="716"/>
                    </a:lnTo>
                    <a:lnTo>
                      <a:pt x="920" y="712"/>
                    </a:lnTo>
                    <a:lnTo>
                      <a:pt x="926" y="708"/>
                    </a:lnTo>
                    <a:lnTo>
                      <a:pt x="932" y="700"/>
                    </a:lnTo>
                    <a:lnTo>
                      <a:pt x="936" y="694"/>
                    </a:lnTo>
                    <a:lnTo>
                      <a:pt x="940" y="684"/>
                    </a:lnTo>
                    <a:lnTo>
                      <a:pt x="944" y="674"/>
                    </a:lnTo>
                    <a:lnTo>
                      <a:pt x="944" y="668"/>
                    </a:lnTo>
                    <a:lnTo>
                      <a:pt x="946" y="656"/>
                    </a:lnTo>
                    <a:lnTo>
                      <a:pt x="944" y="638"/>
                    </a:lnTo>
                    <a:lnTo>
                      <a:pt x="936" y="612"/>
                    </a:lnTo>
                    <a:lnTo>
                      <a:pt x="924" y="582"/>
                    </a:lnTo>
                    <a:lnTo>
                      <a:pt x="916" y="556"/>
                    </a:lnTo>
                    <a:lnTo>
                      <a:pt x="912" y="540"/>
                    </a:lnTo>
                    <a:lnTo>
                      <a:pt x="908" y="522"/>
                    </a:lnTo>
                    <a:lnTo>
                      <a:pt x="910" y="502"/>
                    </a:lnTo>
                    <a:lnTo>
                      <a:pt x="912" y="492"/>
                    </a:lnTo>
                    <a:lnTo>
                      <a:pt x="914" y="486"/>
                    </a:lnTo>
                    <a:lnTo>
                      <a:pt x="914" y="484"/>
                    </a:lnTo>
                    <a:lnTo>
                      <a:pt x="912" y="488"/>
                    </a:lnTo>
                    <a:lnTo>
                      <a:pt x="916" y="478"/>
                    </a:lnTo>
                    <a:lnTo>
                      <a:pt x="920" y="470"/>
                    </a:lnTo>
                    <a:lnTo>
                      <a:pt x="932" y="464"/>
                    </a:lnTo>
                    <a:lnTo>
                      <a:pt x="942" y="460"/>
                    </a:lnTo>
                    <a:lnTo>
                      <a:pt x="950" y="458"/>
                    </a:lnTo>
                    <a:lnTo>
                      <a:pt x="966" y="456"/>
                    </a:lnTo>
                    <a:lnTo>
                      <a:pt x="990" y="460"/>
                    </a:lnTo>
                    <a:lnTo>
                      <a:pt x="1010" y="464"/>
                    </a:lnTo>
                    <a:lnTo>
                      <a:pt x="1042" y="474"/>
                    </a:lnTo>
                    <a:lnTo>
                      <a:pt x="1076" y="484"/>
                    </a:lnTo>
                    <a:lnTo>
                      <a:pt x="1102" y="488"/>
                    </a:lnTo>
                    <a:lnTo>
                      <a:pt x="1130" y="492"/>
                    </a:lnTo>
                    <a:lnTo>
                      <a:pt x="1142" y="486"/>
                    </a:lnTo>
                    <a:lnTo>
                      <a:pt x="1154" y="480"/>
                    </a:lnTo>
                    <a:lnTo>
                      <a:pt x="1166" y="462"/>
                    </a:lnTo>
                    <a:lnTo>
                      <a:pt x="1168" y="446"/>
                    </a:lnTo>
                    <a:lnTo>
                      <a:pt x="1168" y="440"/>
                    </a:lnTo>
                    <a:lnTo>
                      <a:pt x="1168" y="416"/>
                    </a:lnTo>
                    <a:lnTo>
                      <a:pt x="1164" y="388"/>
                    </a:lnTo>
                    <a:lnTo>
                      <a:pt x="1158" y="368"/>
                    </a:lnTo>
                    <a:lnTo>
                      <a:pt x="1150" y="346"/>
                    </a:lnTo>
                    <a:lnTo>
                      <a:pt x="1140" y="322"/>
                    </a:lnTo>
                    <a:lnTo>
                      <a:pt x="1134" y="298"/>
                    </a:lnTo>
                    <a:lnTo>
                      <a:pt x="1138" y="274"/>
                    </a:lnTo>
                    <a:lnTo>
                      <a:pt x="1140" y="264"/>
                    </a:lnTo>
                    <a:lnTo>
                      <a:pt x="1144" y="256"/>
                    </a:lnTo>
                    <a:lnTo>
                      <a:pt x="1150" y="246"/>
                    </a:lnTo>
                    <a:lnTo>
                      <a:pt x="1160" y="238"/>
                    </a:lnTo>
                    <a:lnTo>
                      <a:pt x="1172" y="234"/>
                    </a:lnTo>
                    <a:lnTo>
                      <a:pt x="1184" y="230"/>
                    </a:lnTo>
                    <a:lnTo>
                      <a:pt x="1198" y="228"/>
                    </a:lnTo>
                    <a:lnTo>
                      <a:pt x="1206" y="228"/>
                    </a:lnTo>
                    <a:lnTo>
                      <a:pt x="1224" y="234"/>
                    </a:lnTo>
                    <a:lnTo>
                      <a:pt x="1244" y="238"/>
                    </a:lnTo>
                    <a:lnTo>
                      <a:pt x="1270" y="248"/>
                    </a:lnTo>
                    <a:lnTo>
                      <a:pt x="1294" y="254"/>
                    </a:lnTo>
                    <a:lnTo>
                      <a:pt x="1320" y="260"/>
                    </a:lnTo>
                    <a:lnTo>
                      <a:pt x="1344" y="262"/>
                    </a:lnTo>
                    <a:lnTo>
                      <a:pt x="1360" y="262"/>
                    </a:lnTo>
                    <a:lnTo>
                      <a:pt x="1374" y="260"/>
                    </a:lnTo>
                    <a:lnTo>
                      <a:pt x="1386" y="252"/>
                    </a:lnTo>
                    <a:lnTo>
                      <a:pt x="1396" y="238"/>
                    </a:lnTo>
                    <a:lnTo>
                      <a:pt x="1400" y="226"/>
                    </a:lnTo>
                    <a:lnTo>
                      <a:pt x="1402" y="212"/>
                    </a:lnTo>
                    <a:lnTo>
                      <a:pt x="1398" y="188"/>
                    </a:lnTo>
                    <a:lnTo>
                      <a:pt x="1390" y="162"/>
                    </a:lnTo>
                    <a:lnTo>
                      <a:pt x="1382" y="144"/>
                    </a:lnTo>
                    <a:lnTo>
                      <a:pt x="1374" y="126"/>
                    </a:lnTo>
                    <a:lnTo>
                      <a:pt x="1368" y="110"/>
                    </a:lnTo>
                    <a:lnTo>
                      <a:pt x="1362" y="90"/>
                    </a:lnTo>
                    <a:lnTo>
                      <a:pt x="1360" y="72"/>
                    </a:lnTo>
                    <a:lnTo>
                      <a:pt x="1362" y="58"/>
                    </a:lnTo>
                    <a:lnTo>
                      <a:pt x="1370" y="32"/>
                    </a:lnTo>
                    <a:lnTo>
                      <a:pt x="1382" y="10"/>
                    </a:lnTo>
                    <a:lnTo>
                      <a:pt x="1396" y="4"/>
                    </a:lnTo>
                    <a:lnTo>
                      <a:pt x="1404" y="0"/>
                    </a:lnTo>
                    <a:lnTo>
                      <a:pt x="1418" y="0"/>
                    </a:lnTo>
                    <a:lnTo>
                      <a:pt x="1434" y="2"/>
                    </a:lnTo>
                    <a:lnTo>
                      <a:pt x="1462" y="10"/>
                    </a:lnTo>
                    <a:lnTo>
                      <a:pt x="1482" y="16"/>
                    </a:lnTo>
                    <a:lnTo>
                      <a:pt x="1494" y="18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3484" y="2050"/>
                <a:ext cx="1498" cy="1494"/>
              </a:xfrm>
              <a:custGeom>
                <a:rect b="b" l="l" r="r" t="t"/>
                <a:pathLst>
                  <a:path extrusionOk="0" h="1494" w="1498">
                    <a:moveTo>
                      <a:pt x="0" y="1470"/>
                    </a:moveTo>
                    <a:lnTo>
                      <a:pt x="26" y="1480"/>
                    </a:lnTo>
                    <a:lnTo>
                      <a:pt x="56" y="1490"/>
                    </a:lnTo>
                    <a:lnTo>
                      <a:pt x="74" y="1494"/>
                    </a:lnTo>
                    <a:lnTo>
                      <a:pt x="94" y="1492"/>
                    </a:lnTo>
                    <a:lnTo>
                      <a:pt x="110" y="1486"/>
                    </a:lnTo>
                    <a:lnTo>
                      <a:pt x="120" y="1474"/>
                    </a:lnTo>
                    <a:lnTo>
                      <a:pt x="130" y="1464"/>
                    </a:lnTo>
                    <a:lnTo>
                      <a:pt x="134" y="1444"/>
                    </a:lnTo>
                    <a:lnTo>
                      <a:pt x="134" y="1426"/>
                    </a:lnTo>
                    <a:lnTo>
                      <a:pt x="130" y="1406"/>
                    </a:lnTo>
                    <a:lnTo>
                      <a:pt x="122" y="1380"/>
                    </a:lnTo>
                    <a:lnTo>
                      <a:pt x="110" y="1352"/>
                    </a:lnTo>
                    <a:lnTo>
                      <a:pt x="102" y="1326"/>
                    </a:lnTo>
                    <a:lnTo>
                      <a:pt x="96" y="1298"/>
                    </a:lnTo>
                    <a:lnTo>
                      <a:pt x="96" y="1280"/>
                    </a:lnTo>
                    <a:lnTo>
                      <a:pt x="100" y="1260"/>
                    </a:lnTo>
                    <a:lnTo>
                      <a:pt x="112" y="1242"/>
                    </a:lnTo>
                    <a:lnTo>
                      <a:pt x="122" y="1236"/>
                    </a:lnTo>
                    <a:lnTo>
                      <a:pt x="132" y="1230"/>
                    </a:lnTo>
                    <a:lnTo>
                      <a:pt x="158" y="1226"/>
                    </a:lnTo>
                    <a:lnTo>
                      <a:pt x="154" y="1228"/>
                    </a:lnTo>
                    <a:lnTo>
                      <a:pt x="178" y="1228"/>
                    </a:lnTo>
                    <a:lnTo>
                      <a:pt x="208" y="1238"/>
                    </a:lnTo>
                    <a:lnTo>
                      <a:pt x="234" y="1244"/>
                    </a:lnTo>
                    <a:lnTo>
                      <a:pt x="262" y="1254"/>
                    </a:lnTo>
                    <a:lnTo>
                      <a:pt x="284" y="1256"/>
                    </a:lnTo>
                    <a:lnTo>
                      <a:pt x="308" y="1258"/>
                    </a:lnTo>
                    <a:lnTo>
                      <a:pt x="330" y="1254"/>
                    </a:lnTo>
                    <a:lnTo>
                      <a:pt x="350" y="1242"/>
                    </a:lnTo>
                    <a:lnTo>
                      <a:pt x="356" y="1230"/>
                    </a:lnTo>
                    <a:lnTo>
                      <a:pt x="356" y="1222"/>
                    </a:lnTo>
                    <a:lnTo>
                      <a:pt x="358" y="1208"/>
                    </a:lnTo>
                    <a:lnTo>
                      <a:pt x="358" y="1196"/>
                    </a:lnTo>
                    <a:lnTo>
                      <a:pt x="354" y="1172"/>
                    </a:lnTo>
                    <a:lnTo>
                      <a:pt x="344" y="1140"/>
                    </a:lnTo>
                    <a:lnTo>
                      <a:pt x="336" y="1120"/>
                    </a:lnTo>
                    <a:lnTo>
                      <a:pt x="330" y="1100"/>
                    </a:lnTo>
                    <a:lnTo>
                      <a:pt x="322" y="1072"/>
                    </a:lnTo>
                    <a:lnTo>
                      <a:pt x="324" y="1048"/>
                    </a:lnTo>
                    <a:lnTo>
                      <a:pt x="328" y="1034"/>
                    </a:lnTo>
                    <a:lnTo>
                      <a:pt x="334" y="1022"/>
                    </a:lnTo>
                    <a:lnTo>
                      <a:pt x="348" y="1010"/>
                    </a:lnTo>
                    <a:lnTo>
                      <a:pt x="360" y="1004"/>
                    </a:lnTo>
                    <a:lnTo>
                      <a:pt x="376" y="1002"/>
                    </a:lnTo>
                    <a:lnTo>
                      <a:pt x="396" y="1004"/>
                    </a:lnTo>
                    <a:lnTo>
                      <a:pt x="420" y="1010"/>
                    </a:lnTo>
                    <a:lnTo>
                      <a:pt x="454" y="1022"/>
                    </a:lnTo>
                    <a:lnTo>
                      <a:pt x="482" y="1032"/>
                    </a:lnTo>
                    <a:lnTo>
                      <a:pt x="496" y="1034"/>
                    </a:lnTo>
                    <a:lnTo>
                      <a:pt x="510" y="1038"/>
                    </a:lnTo>
                    <a:lnTo>
                      <a:pt x="526" y="1038"/>
                    </a:lnTo>
                    <a:lnTo>
                      <a:pt x="532" y="1036"/>
                    </a:lnTo>
                    <a:lnTo>
                      <a:pt x="548" y="1034"/>
                    </a:lnTo>
                    <a:lnTo>
                      <a:pt x="564" y="1030"/>
                    </a:lnTo>
                    <a:lnTo>
                      <a:pt x="574" y="1022"/>
                    </a:lnTo>
                    <a:lnTo>
                      <a:pt x="580" y="1012"/>
                    </a:lnTo>
                    <a:lnTo>
                      <a:pt x="586" y="998"/>
                    </a:lnTo>
                    <a:lnTo>
                      <a:pt x="588" y="976"/>
                    </a:lnTo>
                    <a:lnTo>
                      <a:pt x="582" y="946"/>
                    </a:lnTo>
                    <a:lnTo>
                      <a:pt x="568" y="902"/>
                    </a:lnTo>
                    <a:lnTo>
                      <a:pt x="560" y="872"/>
                    </a:lnTo>
                    <a:lnTo>
                      <a:pt x="556" y="852"/>
                    </a:lnTo>
                    <a:lnTo>
                      <a:pt x="554" y="836"/>
                    </a:lnTo>
                    <a:lnTo>
                      <a:pt x="554" y="810"/>
                    </a:lnTo>
                    <a:lnTo>
                      <a:pt x="558" y="800"/>
                    </a:lnTo>
                    <a:lnTo>
                      <a:pt x="564" y="790"/>
                    </a:lnTo>
                    <a:lnTo>
                      <a:pt x="578" y="780"/>
                    </a:lnTo>
                    <a:lnTo>
                      <a:pt x="594" y="776"/>
                    </a:lnTo>
                    <a:lnTo>
                      <a:pt x="610" y="776"/>
                    </a:lnTo>
                    <a:lnTo>
                      <a:pt x="628" y="778"/>
                    </a:lnTo>
                    <a:lnTo>
                      <a:pt x="646" y="784"/>
                    </a:lnTo>
                    <a:lnTo>
                      <a:pt x="668" y="792"/>
                    </a:lnTo>
                    <a:lnTo>
                      <a:pt x="690" y="800"/>
                    </a:lnTo>
                    <a:lnTo>
                      <a:pt x="718" y="808"/>
                    </a:lnTo>
                    <a:lnTo>
                      <a:pt x="746" y="812"/>
                    </a:lnTo>
                    <a:lnTo>
                      <a:pt x="766" y="812"/>
                    </a:lnTo>
                    <a:lnTo>
                      <a:pt x="782" y="808"/>
                    </a:lnTo>
                    <a:lnTo>
                      <a:pt x="790" y="804"/>
                    </a:lnTo>
                    <a:lnTo>
                      <a:pt x="800" y="798"/>
                    </a:lnTo>
                    <a:lnTo>
                      <a:pt x="808" y="790"/>
                    </a:lnTo>
                    <a:lnTo>
                      <a:pt x="814" y="776"/>
                    </a:lnTo>
                    <a:lnTo>
                      <a:pt x="816" y="760"/>
                    </a:lnTo>
                    <a:lnTo>
                      <a:pt x="816" y="748"/>
                    </a:lnTo>
                    <a:lnTo>
                      <a:pt x="812" y="734"/>
                    </a:lnTo>
                    <a:lnTo>
                      <a:pt x="802" y="698"/>
                    </a:lnTo>
                    <a:lnTo>
                      <a:pt x="790" y="668"/>
                    </a:lnTo>
                    <a:lnTo>
                      <a:pt x="784" y="650"/>
                    </a:lnTo>
                    <a:lnTo>
                      <a:pt x="780" y="632"/>
                    </a:lnTo>
                    <a:lnTo>
                      <a:pt x="776" y="610"/>
                    </a:lnTo>
                    <a:lnTo>
                      <a:pt x="778" y="594"/>
                    </a:lnTo>
                    <a:lnTo>
                      <a:pt x="780" y="590"/>
                    </a:lnTo>
                    <a:lnTo>
                      <a:pt x="782" y="582"/>
                    </a:lnTo>
                    <a:lnTo>
                      <a:pt x="786" y="574"/>
                    </a:lnTo>
                    <a:lnTo>
                      <a:pt x="788" y="568"/>
                    </a:lnTo>
                    <a:lnTo>
                      <a:pt x="798" y="562"/>
                    </a:lnTo>
                    <a:lnTo>
                      <a:pt x="804" y="558"/>
                    </a:lnTo>
                    <a:lnTo>
                      <a:pt x="814" y="552"/>
                    </a:lnTo>
                    <a:lnTo>
                      <a:pt x="824" y="550"/>
                    </a:lnTo>
                    <a:lnTo>
                      <a:pt x="830" y="550"/>
                    </a:lnTo>
                    <a:lnTo>
                      <a:pt x="842" y="548"/>
                    </a:lnTo>
                    <a:lnTo>
                      <a:pt x="858" y="550"/>
                    </a:lnTo>
                    <a:lnTo>
                      <a:pt x="886" y="556"/>
                    </a:lnTo>
                    <a:lnTo>
                      <a:pt x="916" y="570"/>
                    </a:lnTo>
                    <a:lnTo>
                      <a:pt x="940" y="578"/>
                    </a:lnTo>
                    <a:lnTo>
                      <a:pt x="958" y="582"/>
                    </a:lnTo>
                    <a:lnTo>
                      <a:pt x="974" y="586"/>
                    </a:lnTo>
                    <a:lnTo>
                      <a:pt x="996" y="584"/>
                    </a:lnTo>
                    <a:lnTo>
                      <a:pt x="1004" y="582"/>
                    </a:lnTo>
                    <a:lnTo>
                      <a:pt x="1012" y="580"/>
                    </a:lnTo>
                    <a:lnTo>
                      <a:pt x="1014" y="578"/>
                    </a:lnTo>
                    <a:lnTo>
                      <a:pt x="1008" y="580"/>
                    </a:lnTo>
                    <a:lnTo>
                      <a:pt x="1020" y="578"/>
                    </a:lnTo>
                    <a:lnTo>
                      <a:pt x="1028" y="572"/>
                    </a:lnTo>
                    <a:lnTo>
                      <a:pt x="1034" y="562"/>
                    </a:lnTo>
                    <a:lnTo>
                      <a:pt x="1038" y="552"/>
                    </a:lnTo>
                    <a:lnTo>
                      <a:pt x="1040" y="542"/>
                    </a:lnTo>
                    <a:lnTo>
                      <a:pt x="1042" y="528"/>
                    </a:lnTo>
                    <a:lnTo>
                      <a:pt x="1038" y="504"/>
                    </a:lnTo>
                    <a:lnTo>
                      <a:pt x="1032" y="484"/>
                    </a:lnTo>
                    <a:lnTo>
                      <a:pt x="1024" y="452"/>
                    </a:lnTo>
                    <a:lnTo>
                      <a:pt x="1012" y="418"/>
                    </a:lnTo>
                    <a:lnTo>
                      <a:pt x="1008" y="392"/>
                    </a:lnTo>
                    <a:lnTo>
                      <a:pt x="1006" y="364"/>
                    </a:lnTo>
                    <a:lnTo>
                      <a:pt x="1012" y="352"/>
                    </a:lnTo>
                    <a:lnTo>
                      <a:pt x="1018" y="340"/>
                    </a:lnTo>
                    <a:lnTo>
                      <a:pt x="1036" y="328"/>
                    </a:lnTo>
                    <a:lnTo>
                      <a:pt x="1052" y="324"/>
                    </a:lnTo>
                    <a:lnTo>
                      <a:pt x="1058" y="324"/>
                    </a:lnTo>
                    <a:lnTo>
                      <a:pt x="1082" y="326"/>
                    </a:lnTo>
                    <a:lnTo>
                      <a:pt x="1110" y="330"/>
                    </a:lnTo>
                    <a:lnTo>
                      <a:pt x="1128" y="336"/>
                    </a:lnTo>
                    <a:lnTo>
                      <a:pt x="1152" y="344"/>
                    </a:lnTo>
                    <a:lnTo>
                      <a:pt x="1176" y="354"/>
                    </a:lnTo>
                    <a:lnTo>
                      <a:pt x="1200" y="358"/>
                    </a:lnTo>
                    <a:lnTo>
                      <a:pt x="1222" y="356"/>
                    </a:lnTo>
                    <a:lnTo>
                      <a:pt x="1234" y="354"/>
                    </a:lnTo>
                    <a:lnTo>
                      <a:pt x="1242" y="350"/>
                    </a:lnTo>
                    <a:lnTo>
                      <a:pt x="1252" y="344"/>
                    </a:lnTo>
                    <a:lnTo>
                      <a:pt x="1260" y="334"/>
                    </a:lnTo>
                    <a:lnTo>
                      <a:pt x="1264" y="322"/>
                    </a:lnTo>
                    <a:lnTo>
                      <a:pt x="1268" y="310"/>
                    </a:lnTo>
                    <a:lnTo>
                      <a:pt x="1268" y="296"/>
                    </a:lnTo>
                    <a:lnTo>
                      <a:pt x="1268" y="288"/>
                    </a:lnTo>
                    <a:lnTo>
                      <a:pt x="1264" y="270"/>
                    </a:lnTo>
                    <a:lnTo>
                      <a:pt x="1260" y="250"/>
                    </a:lnTo>
                    <a:lnTo>
                      <a:pt x="1250" y="224"/>
                    </a:lnTo>
                    <a:lnTo>
                      <a:pt x="1244" y="200"/>
                    </a:lnTo>
                    <a:lnTo>
                      <a:pt x="1238" y="174"/>
                    </a:lnTo>
                    <a:lnTo>
                      <a:pt x="1236" y="148"/>
                    </a:lnTo>
                    <a:lnTo>
                      <a:pt x="1236" y="134"/>
                    </a:lnTo>
                    <a:lnTo>
                      <a:pt x="1238" y="120"/>
                    </a:lnTo>
                    <a:lnTo>
                      <a:pt x="1246" y="108"/>
                    </a:lnTo>
                    <a:lnTo>
                      <a:pt x="1260" y="98"/>
                    </a:lnTo>
                    <a:lnTo>
                      <a:pt x="1272" y="94"/>
                    </a:lnTo>
                    <a:lnTo>
                      <a:pt x="1286" y="92"/>
                    </a:lnTo>
                    <a:lnTo>
                      <a:pt x="1310" y="96"/>
                    </a:lnTo>
                    <a:lnTo>
                      <a:pt x="1336" y="104"/>
                    </a:lnTo>
                    <a:lnTo>
                      <a:pt x="1354" y="112"/>
                    </a:lnTo>
                    <a:lnTo>
                      <a:pt x="1370" y="120"/>
                    </a:lnTo>
                    <a:lnTo>
                      <a:pt x="1388" y="126"/>
                    </a:lnTo>
                    <a:lnTo>
                      <a:pt x="1408" y="132"/>
                    </a:lnTo>
                    <a:lnTo>
                      <a:pt x="1426" y="134"/>
                    </a:lnTo>
                    <a:lnTo>
                      <a:pt x="1440" y="132"/>
                    </a:lnTo>
                    <a:lnTo>
                      <a:pt x="1466" y="124"/>
                    </a:lnTo>
                    <a:lnTo>
                      <a:pt x="1488" y="112"/>
                    </a:lnTo>
                    <a:lnTo>
                      <a:pt x="1494" y="98"/>
                    </a:lnTo>
                    <a:lnTo>
                      <a:pt x="1498" y="90"/>
                    </a:lnTo>
                    <a:lnTo>
                      <a:pt x="1498" y="76"/>
                    </a:lnTo>
                    <a:lnTo>
                      <a:pt x="1496" y="60"/>
                    </a:lnTo>
                    <a:lnTo>
                      <a:pt x="1488" y="30"/>
                    </a:lnTo>
                    <a:lnTo>
                      <a:pt x="1482" y="10"/>
                    </a:lnTo>
                    <a:lnTo>
                      <a:pt x="147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82" name="Google Shape;28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66" y="3426968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26584" y="3460636"/>
              <a:ext cx="708915" cy="5801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4" name="Google Shape;284;p6"/>
            <p:cNvGrpSpPr/>
            <p:nvPr/>
          </p:nvGrpSpPr>
          <p:grpSpPr>
            <a:xfrm flipH="1">
              <a:off x="1413413" y="3379775"/>
              <a:ext cx="61912" cy="653888"/>
              <a:chOff x="5280" y="2016"/>
              <a:chExt cx="200" cy="2110"/>
            </a:xfrm>
          </p:grpSpPr>
          <p:sp>
            <p:nvSpPr>
              <p:cNvPr id="285" name="Google Shape;285;p6"/>
              <p:cNvSpPr/>
              <p:nvPr/>
            </p:nvSpPr>
            <p:spPr>
              <a:xfrm>
                <a:off x="5280" y="2016"/>
                <a:ext cx="200" cy="2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5292" y="2028"/>
                <a:ext cx="174" cy="2086"/>
              </a:xfrm>
              <a:custGeom>
                <a:rect b="b" l="l" r="r" t="t"/>
                <a:pathLst>
                  <a:path extrusionOk="0" h="2086" w="174">
                    <a:moveTo>
                      <a:pt x="92" y="2086"/>
                    </a:moveTo>
                    <a:lnTo>
                      <a:pt x="66" y="2076"/>
                    </a:lnTo>
                    <a:lnTo>
                      <a:pt x="38" y="2060"/>
                    </a:lnTo>
                    <a:lnTo>
                      <a:pt x="24" y="2050"/>
                    </a:lnTo>
                    <a:lnTo>
                      <a:pt x="10" y="2036"/>
                    </a:lnTo>
                    <a:lnTo>
                      <a:pt x="4" y="2020"/>
                    </a:lnTo>
                    <a:lnTo>
                      <a:pt x="4" y="2004"/>
                    </a:lnTo>
                    <a:lnTo>
                      <a:pt x="6" y="1990"/>
                    </a:lnTo>
                    <a:lnTo>
                      <a:pt x="16" y="1974"/>
                    </a:lnTo>
                    <a:lnTo>
                      <a:pt x="30" y="1960"/>
                    </a:lnTo>
                    <a:lnTo>
                      <a:pt x="46" y="1948"/>
                    </a:lnTo>
                    <a:lnTo>
                      <a:pt x="70" y="1936"/>
                    </a:lnTo>
                    <a:lnTo>
                      <a:pt x="98" y="1924"/>
                    </a:lnTo>
                    <a:lnTo>
                      <a:pt x="122" y="1912"/>
                    </a:lnTo>
                    <a:lnTo>
                      <a:pt x="146" y="1896"/>
                    </a:lnTo>
                    <a:lnTo>
                      <a:pt x="158" y="1882"/>
                    </a:lnTo>
                    <a:lnTo>
                      <a:pt x="170" y="1866"/>
                    </a:lnTo>
                    <a:lnTo>
                      <a:pt x="174" y="1846"/>
                    </a:lnTo>
                    <a:lnTo>
                      <a:pt x="172" y="1834"/>
                    </a:lnTo>
                    <a:lnTo>
                      <a:pt x="168" y="1824"/>
                    </a:lnTo>
                    <a:lnTo>
                      <a:pt x="154" y="1802"/>
                    </a:lnTo>
                    <a:lnTo>
                      <a:pt x="156" y="1806"/>
                    </a:lnTo>
                    <a:lnTo>
                      <a:pt x="138" y="1790"/>
                    </a:lnTo>
                    <a:lnTo>
                      <a:pt x="110" y="1774"/>
                    </a:lnTo>
                    <a:lnTo>
                      <a:pt x="86" y="1760"/>
                    </a:lnTo>
                    <a:lnTo>
                      <a:pt x="60" y="1746"/>
                    </a:lnTo>
                    <a:lnTo>
                      <a:pt x="42" y="1734"/>
                    </a:lnTo>
                    <a:lnTo>
                      <a:pt x="24" y="1718"/>
                    </a:lnTo>
                    <a:lnTo>
                      <a:pt x="12" y="1698"/>
                    </a:lnTo>
                    <a:lnTo>
                      <a:pt x="6" y="1678"/>
                    </a:lnTo>
                    <a:lnTo>
                      <a:pt x="10" y="1664"/>
                    </a:lnTo>
                    <a:lnTo>
                      <a:pt x="16" y="1658"/>
                    </a:lnTo>
                    <a:lnTo>
                      <a:pt x="24" y="1648"/>
                    </a:lnTo>
                    <a:lnTo>
                      <a:pt x="32" y="1638"/>
                    </a:lnTo>
                    <a:lnTo>
                      <a:pt x="54" y="1624"/>
                    </a:lnTo>
                    <a:lnTo>
                      <a:pt x="82" y="1610"/>
                    </a:lnTo>
                    <a:lnTo>
                      <a:pt x="102" y="1602"/>
                    </a:lnTo>
                    <a:lnTo>
                      <a:pt x="120" y="1592"/>
                    </a:lnTo>
                    <a:lnTo>
                      <a:pt x="146" y="1576"/>
                    </a:lnTo>
                    <a:lnTo>
                      <a:pt x="162" y="1558"/>
                    </a:lnTo>
                    <a:lnTo>
                      <a:pt x="168" y="1544"/>
                    </a:lnTo>
                    <a:lnTo>
                      <a:pt x="172" y="1532"/>
                    </a:lnTo>
                    <a:lnTo>
                      <a:pt x="172" y="1514"/>
                    </a:lnTo>
                    <a:lnTo>
                      <a:pt x="166" y="1502"/>
                    </a:lnTo>
                    <a:lnTo>
                      <a:pt x="158" y="1488"/>
                    </a:lnTo>
                    <a:lnTo>
                      <a:pt x="142" y="1476"/>
                    </a:lnTo>
                    <a:lnTo>
                      <a:pt x="120" y="1464"/>
                    </a:lnTo>
                    <a:lnTo>
                      <a:pt x="88" y="1448"/>
                    </a:lnTo>
                    <a:lnTo>
                      <a:pt x="62" y="1436"/>
                    </a:lnTo>
                    <a:lnTo>
                      <a:pt x="50" y="1428"/>
                    </a:lnTo>
                    <a:lnTo>
                      <a:pt x="38" y="1420"/>
                    </a:lnTo>
                    <a:lnTo>
                      <a:pt x="28" y="1408"/>
                    </a:lnTo>
                    <a:lnTo>
                      <a:pt x="22" y="1402"/>
                    </a:lnTo>
                    <a:lnTo>
                      <a:pt x="12" y="1390"/>
                    </a:lnTo>
                    <a:lnTo>
                      <a:pt x="4" y="1376"/>
                    </a:lnTo>
                    <a:lnTo>
                      <a:pt x="2" y="1362"/>
                    </a:lnTo>
                    <a:lnTo>
                      <a:pt x="4" y="1352"/>
                    </a:lnTo>
                    <a:lnTo>
                      <a:pt x="12" y="1336"/>
                    </a:lnTo>
                    <a:lnTo>
                      <a:pt x="26" y="1320"/>
                    </a:lnTo>
                    <a:lnTo>
                      <a:pt x="52" y="1304"/>
                    </a:lnTo>
                    <a:lnTo>
                      <a:pt x="92" y="1282"/>
                    </a:lnTo>
                    <a:lnTo>
                      <a:pt x="118" y="1268"/>
                    </a:lnTo>
                    <a:lnTo>
                      <a:pt x="136" y="1256"/>
                    </a:lnTo>
                    <a:lnTo>
                      <a:pt x="150" y="1246"/>
                    </a:lnTo>
                    <a:lnTo>
                      <a:pt x="168" y="1228"/>
                    </a:lnTo>
                    <a:lnTo>
                      <a:pt x="172" y="1218"/>
                    </a:lnTo>
                    <a:lnTo>
                      <a:pt x="174" y="1206"/>
                    </a:lnTo>
                    <a:lnTo>
                      <a:pt x="172" y="1190"/>
                    </a:lnTo>
                    <a:lnTo>
                      <a:pt x="164" y="1174"/>
                    </a:lnTo>
                    <a:lnTo>
                      <a:pt x="152" y="1164"/>
                    </a:lnTo>
                    <a:lnTo>
                      <a:pt x="136" y="1152"/>
                    </a:lnTo>
                    <a:lnTo>
                      <a:pt x="120" y="1144"/>
                    </a:lnTo>
                    <a:lnTo>
                      <a:pt x="100" y="1134"/>
                    </a:lnTo>
                    <a:lnTo>
                      <a:pt x="78" y="1124"/>
                    </a:lnTo>
                    <a:lnTo>
                      <a:pt x="52" y="1110"/>
                    </a:lnTo>
                    <a:lnTo>
                      <a:pt x="30" y="1094"/>
                    </a:lnTo>
                    <a:lnTo>
                      <a:pt x="16" y="1078"/>
                    </a:lnTo>
                    <a:lnTo>
                      <a:pt x="8" y="1064"/>
                    </a:lnTo>
                    <a:lnTo>
                      <a:pt x="4" y="1056"/>
                    </a:lnTo>
                    <a:lnTo>
                      <a:pt x="2" y="1044"/>
                    </a:lnTo>
                    <a:lnTo>
                      <a:pt x="2" y="1034"/>
                    </a:lnTo>
                    <a:lnTo>
                      <a:pt x="8" y="1020"/>
                    </a:lnTo>
                    <a:lnTo>
                      <a:pt x="18" y="1006"/>
                    </a:lnTo>
                    <a:lnTo>
                      <a:pt x="24" y="998"/>
                    </a:lnTo>
                    <a:lnTo>
                      <a:pt x="38" y="990"/>
                    </a:lnTo>
                    <a:lnTo>
                      <a:pt x="70" y="972"/>
                    </a:lnTo>
                    <a:lnTo>
                      <a:pt x="100" y="960"/>
                    </a:lnTo>
                    <a:lnTo>
                      <a:pt x="118" y="952"/>
                    </a:lnTo>
                    <a:lnTo>
                      <a:pt x="134" y="942"/>
                    </a:lnTo>
                    <a:lnTo>
                      <a:pt x="152" y="928"/>
                    </a:lnTo>
                    <a:lnTo>
                      <a:pt x="160" y="916"/>
                    </a:lnTo>
                    <a:lnTo>
                      <a:pt x="164" y="912"/>
                    </a:lnTo>
                    <a:lnTo>
                      <a:pt x="166" y="904"/>
                    </a:lnTo>
                    <a:lnTo>
                      <a:pt x="170" y="898"/>
                    </a:lnTo>
                    <a:lnTo>
                      <a:pt x="172" y="890"/>
                    </a:lnTo>
                    <a:lnTo>
                      <a:pt x="170" y="880"/>
                    </a:lnTo>
                    <a:lnTo>
                      <a:pt x="168" y="872"/>
                    </a:lnTo>
                    <a:lnTo>
                      <a:pt x="166" y="862"/>
                    </a:lnTo>
                    <a:lnTo>
                      <a:pt x="160" y="852"/>
                    </a:lnTo>
                    <a:lnTo>
                      <a:pt x="156" y="848"/>
                    </a:lnTo>
                    <a:lnTo>
                      <a:pt x="148" y="838"/>
                    </a:lnTo>
                    <a:lnTo>
                      <a:pt x="136" y="828"/>
                    </a:lnTo>
                    <a:lnTo>
                      <a:pt x="112" y="814"/>
                    </a:lnTo>
                    <a:lnTo>
                      <a:pt x="82" y="802"/>
                    </a:lnTo>
                    <a:lnTo>
                      <a:pt x="58" y="790"/>
                    </a:lnTo>
                    <a:lnTo>
                      <a:pt x="42" y="780"/>
                    </a:lnTo>
                    <a:lnTo>
                      <a:pt x="28" y="770"/>
                    </a:lnTo>
                    <a:lnTo>
                      <a:pt x="14" y="754"/>
                    </a:lnTo>
                    <a:lnTo>
                      <a:pt x="10" y="748"/>
                    </a:lnTo>
                    <a:lnTo>
                      <a:pt x="6" y="742"/>
                    </a:lnTo>
                    <a:lnTo>
                      <a:pt x="6" y="738"/>
                    </a:lnTo>
                    <a:lnTo>
                      <a:pt x="8" y="744"/>
                    </a:lnTo>
                    <a:lnTo>
                      <a:pt x="2" y="734"/>
                    </a:lnTo>
                    <a:lnTo>
                      <a:pt x="0" y="726"/>
                    </a:lnTo>
                    <a:lnTo>
                      <a:pt x="4" y="712"/>
                    </a:lnTo>
                    <a:lnTo>
                      <a:pt x="6" y="702"/>
                    </a:lnTo>
                    <a:lnTo>
                      <a:pt x="12" y="694"/>
                    </a:lnTo>
                    <a:lnTo>
                      <a:pt x="22" y="684"/>
                    </a:lnTo>
                    <a:lnTo>
                      <a:pt x="42" y="668"/>
                    </a:lnTo>
                    <a:lnTo>
                      <a:pt x="60" y="658"/>
                    </a:lnTo>
                    <a:lnTo>
                      <a:pt x="88" y="642"/>
                    </a:lnTo>
                    <a:lnTo>
                      <a:pt x="120" y="626"/>
                    </a:lnTo>
                    <a:lnTo>
                      <a:pt x="142" y="610"/>
                    </a:lnTo>
                    <a:lnTo>
                      <a:pt x="162" y="592"/>
                    </a:lnTo>
                    <a:lnTo>
                      <a:pt x="168" y="580"/>
                    </a:lnTo>
                    <a:lnTo>
                      <a:pt x="172" y="566"/>
                    </a:lnTo>
                    <a:lnTo>
                      <a:pt x="166" y="546"/>
                    </a:lnTo>
                    <a:lnTo>
                      <a:pt x="158" y="532"/>
                    </a:lnTo>
                    <a:lnTo>
                      <a:pt x="154" y="528"/>
                    </a:lnTo>
                    <a:lnTo>
                      <a:pt x="136" y="512"/>
                    </a:lnTo>
                    <a:lnTo>
                      <a:pt x="114" y="496"/>
                    </a:lnTo>
                    <a:lnTo>
                      <a:pt x="96" y="486"/>
                    </a:lnTo>
                    <a:lnTo>
                      <a:pt x="74" y="476"/>
                    </a:lnTo>
                    <a:lnTo>
                      <a:pt x="50" y="464"/>
                    </a:lnTo>
                    <a:lnTo>
                      <a:pt x="30" y="452"/>
                    </a:lnTo>
                    <a:lnTo>
                      <a:pt x="14" y="434"/>
                    </a:lnTo>
                    <a:lnTo>
                      <a:pt x="10" y="424"/>
                    </a:lnTo>
                    <a:lnTo>
                      <a:pt x="6" y="416"/>
                    </a:lnTo>
                    <a:lnTo>
                      <a:pt x="4" y="404"/>
                    </a:lnTo>
                    <a:lnTo>
                      <a:pt x="4" y="392"/>
                    </a:lnTo>
                    <a:lnTo>
                      <a:pt x="10" y="380"/>
                    </a:lnTo>
                    <a:lnTo>
                      <a:pt x="16" y="368"/>
                    </a:lnTo>
                    <a:lnTo>
                      <a:pt x="26" y="358"/>
                    </a:lnTo>
                    <a:lnTo>
                      <a:pt x="30" y="352"/>
                    </a:lnTo>
                    <a:lnTo>
                      <a:pt x="48" y="342"/>
                    </a:lnTo>
                    <a:lnTo>
                      <a:pt x="64" y="332"/>
                    </a:lnTo>
                    <a:lnTo>
                      <a:pt x="90" y="320"/>
                    </a:lnTo>
                    <a:lnTo>
                      <a:pt x="112" y="308"/>
                    </a:lnTo>
                    <a:lnTo>
                      <a:pt x="134" y="294"/>
                    </a:lnTo>
                    <a:lnTo>
                      <a:pt x="152" y="278"/>
                    </a:lnTo>
                    <a:lnTo>
                      <a:pt x="162" y="266"/>
                    </a:lnTo>
                    <a:lnTo>
                      <a:pt x="170" y="256"/>
                    </a:lnTo>
                    <a:lnTo>
                      <a:pt x="174" y="240"/>
                    </a:lnTo>
                    <a:lnTo>
                      <a:pt x="172" y="226"/>
                    </a:lnTo>
                    <a:lnTo>
                      <a:pt x="166" y="212"/>
                    </a:lnTo>
                    <a:lnTo>
                      <a:pt x="158" y="202"/>
                    </a:lnTo>
                    <a:lnTo>
                      <a:pt x="136" y="188"/>
                    </a:lnTo>
                    <a:lnTo>
                      <a:pt x="114" y="176"/>
                    </a:lnTo>
                    <a:lnTo>
                      <a:pt x="96" y="168"/>
                    </a:lnTo>
                    <a:lnTo>
                      <a:pt x="78" y="162"/>
                    </a:lnTo>
                    <a:lnTo>
                      <a:pt x="62" y="154"/>
                    </a:lnTo>
                    <a:lnTo>
                      <a:pt x="44" y="144"/>
                    </a:lnTo>
                    <a:lnTo>
                      <a:pt x="30" y="132"/>
                    </a:lnTo>
                    <a:lnTo>
                      <a:pt x="20" y="122"/>
                    </a:lnTo>
                    <a:lnTo>
                      <a:pt x="8" y="98"/>
                    </a:lnTo>
                    <a:lnTo>
                      <a:pt x="0" y="74"/>
                    </a:lnTo>
                    <a:lnTo>
                      <a:pt x="6" y="58"/>
                    </a:lnTo>
                    <a:lnTo>
                      <a:pt x="8" y="50"/>
                    </a:lnTo>
                    <a:lnTo>
                      <a:pt x="20" y="42"/>
                    </a:lnTo>
                    <a:lnTo>
                      <a:pt x="32" y="30"/>
                    </a:lnTo>
                    <a:lnTo>
                      <a:pt x="58" y="16"/>
                    </a:lnTo>
                    <a:lnTo>
                      <a:pt x="76" y="6"/>
                    </a:lnTo>
                    <a:lnTo>
                      <a:pt x="86" y="0"/>
                    </a:lnTo>
                  </a:path>
                </a:pathLst>
              </a:custGeom>
              <a:noFill/>
              <a:ln cap="flat" cmpd="sng" w="38100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292" y="2028"/>
                <a:ext cx="174" cy="2084"/>
              </a:xfrm>
              <a:custGeom>
                <a:rect b="b" l="l" r="r" t="t"/>
                <a:pathLst>
                  <a:path extrusionOk="0" h="2084" w="174">
                    <a:moveTo>
                      <a:pt x="82" y="2084"/>
                    </a:moveTo>
                    <a:lnTo>
                      <a:pt x="108" y="2074"/>
                    </a:lnTo>
                    <a:lnTo>
                      <a:pt x="136" y="2058"/>
                    </a:lnTo>
                    <a:lnTo>
                      <a:pt x="150" y="2048"/>
                    </a:lnTo>
                    <a:lnTo>
                      <a:pt x="164" y="2034"/>
                    </a:lnTo>
                    <a:lnTo>
                      <a:pt x="170" y="2018"/>
                    </a:lnTo>
                    <a:lnTo>
                      <a:pt x="170" y="2002"/>
                    </a:lnTo>
                    <a:lnTo>
                      <a:pt x="168" y="1988"/>
                    </a:lnTo>
                    <a:lnTo>
                      <a:pt x="158" y="1972"/>
                    </a:lnTo>
                    <a:lnTo>
                      <a:pt x="144" y="1958"/>
                    </a:lnTo>
                    <a:lnTo>
                      <a:pt x="128" y="1946"/>
                    </a:lnTo>
                    <a:lnTo>
                      <a:pt x="104" y="1934"/>
                    </a:lnTo>
                    <a:lnTo>
                      <a:pt x="76" y="1922"/>
                    </a:lnTo>
                    <a:lnTo>
                      <a:pt x="52" y="1910"/>
                    </a:lnTo>
                    <a:lnTo>
                      <a:pt x="28" y="1894"/>
                    </a:lnTo>
                    <a:lnTo>
                      <a:pt x="16" y="1882"/>
                    </a:lnTo>
                    <a:lnTo>
                      <a:pt x="4" y="1864"/>
                    </a:lnTo>
                    <a:lnTo>
                      <a:pt x="0" y="1844"/>
                    </a:lnTo>
                    <a:lnTo>
                      <a:pt x="2" y="1834"/>
                    </a:lnTo>
                    <a:lnTo>
                      <a:pt x="6" y="1822"/>
                    </a:lnTo>
                    <a:lnTo>
                      <a:pt x="20" y="1800"/>
                    </a:lnTo>
                    <a:lnTo>
                      <a:pt x="18" y="1804"/>
                    </a:lnTo>
                    <a:lnTo>
                      <a:pt x="36" y="1788"/>
                    </a:lnTo>
                    <a:lnTo>
                      <a:pt x="64" y="1774"/>
                    </a:lnTo>
                    <a:lnTo>
                      <a:pt x="88" y="1760"/>
                    </a:lnTo>
                    <a:lnTo>
                      <a:pt x="114" y="1746"/>
                    </a:lnTo>
                    <a:lnTo>
                      <a:pt x="132" y="1732"/>
                    </a:lnTo>
                    <a:lnTo>
                      <a:pt x="150" y="1716"/>
                    </a:lnTo>
                    <a:lnTo>
                      <a:pt x="162" y="1698"/>
                    </a:lnTo>
                    <a:lnTo>
                      <a:pt x="168" y="1676"/>
                    </a:lnTo>
                    <a:lnTo>
                      <a:pt x="164" y="1664"/>
                    </a:lnTo>
                    <a:lnTo>
                      <a:pt x="158" y="1656"/>
                    </a:lnTo>
                    <a:lnTo>
                      <a:pt x="150" y="1646"/>
                    </a:lnTo>
                    <a:lnTo>
                      <a:pt x="142" y="1638"/>
                    </a:lnTo>
                    <a:lnTo>
                      <a:pt x="120" y="1624"/>
                    </a:lnTo>
                    <a:lnTo>
                      <a:pt x="92" y="1608"/>
                    </a:lnTo>
                    <a:lnTo>
                      <a:pt x="72" y="1600"/>
                    </a:lnTo>
                    <a:lnTo>
                      <a:pt x="54" y="1590"/>
                    </a:lnTo>
                    <a:lnTo>
                      <a:pt x="28" y="1574"/>
                    </a:lnTo>
                    <a:lnTo>
                      <a:pt x="12" y="1556"/>
                    </a:lnTo>
                    <a:lnTo>
                      <a:pt x="6" y="1544"/>
                    </a:lnTo>
                    <a:lnTo>
                      <a:pt x="2" y="1530"/>
                    </a:lnTo>
                    <a:lnTo>
                      <a:pt x="2" y="1514"/>
                    </a:lnTo>
                    <a:lnTo>
                      <a:pt x="8" y="1500"/>
                    </a:lnTo>
                    <a:lnTo>
                      <a:pt x="16" y="1486"/>
                    </a:lnTo>
                    <a:lnTo>
                      <a:pt x="32" y="1474"/>
                    </a:lnTo>
                    <a:lnTo>
                      <a:pt x="54" y="1462"/>
                    </a:lnTo>
                    <a:lnTo>
                      <a:pt x="86" y="1448"/>
                    </a:lnTo>
                    <a:lnTo>
                      <a:pt x="112" y="1434"/>
                    </a:lnTo>
                    <a:lnTo>
                      <a:pt x="124" y="1426"/>
                    </a:lnTo>
                    <a:lnTo>
                      <a:pt x="136" y="1418"/>
                    </a:lnTo>
                    <a:lnTo>
                      <a:pt x="146" y="1408"/>
                    </a:lnTo>
                    <a:lnTo>
                      <a:pt x="152" y="1402"/>
                    </a:lnTo>
                    <a:lnTo>
                      <a:pt x="162" y="1388"/>
                    </a:lnTo>
                    <a:lnTo>
                      <a:pt x="170" y="1374"/>
                    </a:lnTo>
                    <a:lnTo>
                      <a:pt x="172" y="1362"/>
                    </a:lnTo>
                    <a:lnTo>
                      <a:pt x="170" y="1350"/>
                    </a:lnTo>
                    <a:lnTo>
                      <a:pt x="162" y="1336"/>
                    </a:lnTo>
                    <a:lnTo>
                      <a:pt x="148" y="1318"/>
                    </a:lnTo>
                    <a:lnTo>
                      <a:pt x="122" y="1302"/>
                    </a:lnTo>
                    <a:lnTo>
                      <a:pt x="82" y="1280"/>
                    </a:lnTo>
                    <a:lnTo>
                      <a:pt x="56" y="1266"/>
                    </a:lnTo>
                    <a:lnTo>
                      <a:pt x="38" y="1254"/>
                    </a:lnTo>
                    <a:lnTo>
                      <a:pt x="24" y="1244"/>
                    </a:lnTo>
                    <a:lnTo>
                      <a:pt x="6" y="1228"/>
                    </a:lnTo>
                    <a:lnTo>
                      <a:pt x="2" y="1216"/>
                    </a:lnTo>
                    <a:lnTo>
                      <a:pt x="0" y="1206"/>
                    </a:lnTo>
                    <a:lnTo>
                      <a:pt x="2" y="1188"/>
                    </a:lnTo>
                    <a:lnTo>
                      <a:pt x="10" y="1174"/>
                    </a:lnTo>
                    <a:lnTo>
                      <a:pt x="22" y="1162"/>
                    </a:lnTo>
                    <a:lnTo>
                      <a:pt x="38" y="1152"/>
                    </a:lnTo>
                    <a:lnTo>
                      <a:pt x="54" y="1142"/>
                    </a:lnTo>
                    <a:lnTo>
                      <a:pt x="74" y="1132"/>
                    </a:lnTo>
                    <a:lnTo>
                      <a:pt x="96" y="1122"/>
                    </a:lnTo>
                    <a:lnTo>
                      <a:pt x="122" y="1108"/>
                    </a:lnTo>
                    <a:lnTo>
                      <a:pt x="144" y="1092"/>
                    </a:lnTo>
                    <a:lnTo>
                      <a:pt x="158" y="1078"/>
                    </a:lnTo>
                    <a:lnTo>
                      <a:pt x="166" y="1064"/>
                    </a:lnTo>
                    <a:lnTo>
                      <a:pt x="170" y="1054"/>
                    </a:lnTo>
                    <a:lnTo>
                      <a:pt x="172" y="1044"/>
                    </a:lnTo>
                    <a:lnTo>
                      <a:pt x="172" y="1032"/>
                    </a:lnTo>
                    <a:lnTo>
                      <a:pt x="166" y="1018"/>
                    </a:lnTo>
                    <a:lnTo>
                      <a:pt x="156" y="1004"/>
                    </a:lnTo>
                    <a:lnTo>
                      <a:pt x="150" y="998"/>
                    </a:lnTo>
                    <a:lnTo>
                      <a:pt x="136" y="990"/>
                    </a:lnTo>
                    <a:lnTo>
                      <a:pt x="104" y="972"/>
                    </a:lnTo>
                    <a:lnTo>
                      <a:pt x="74" y="958"/>
                    </a:lnTo>
                    <a:lnTo>
                      <a:pt x="56" y="950"/>
                    </a:lnTo>
                    <a:lnTo>
                      <a:pt x="40" y="940"/>
                    </a:lnTo>
                    <a:lnTo>
                      <a:pt x="22" y="926"/>
                    </a:lnTo>
                    <a:lnTo>
                      <a:pt x="14" y="916"/>
                    </a:lnTo>
                    <a:lnTo>
                      <a:pt x="10" y="910"/>
                    </a:lnTo>
                    <a:lnTo>
                      <a:pt x="8" y="904"/>
                    </a:lnTo>
                    <a:lnTo>
                      <a:pt x="4" y="896"/>
                    </a:lnTo>
                    <a:lnTo>
                      <a:pt x="2" y="888"/>
                    </a:lnTo>
                    <a:lnTo>
                      <a:pt x="4" y="878"/>
                    </a:lnTo>
                    <a:lnTo>
                      <a:pt x="6" y="870"/>
                    </a:lnTo>
                    <a:lnTo>
                      <a:pt x="8" y="860"/>
                    </a:lnTo>
                    <a:lnTo>
                      <a:pt x="14" y="852"/>
                    </a:lnTo>
                    <a:lnTo>
                      <a:pt x="18" y="846"/>
                    </a:lnTo>
                    <a:lnTo>
                      <a:pt x="26" y="838"/>
                    </a:lnTo>
                    <a:lnTo>
                      <a:pt x="38" y="826"/>
                    </a:lnTo>
                    <a:lnTo>
                      <a:pt x="62" y="812"/>
                    </a:lnTo>
                    <a:lnTo>
                      <a:pt x="92" y="800"/>
                    </a:lnTo>
                    <a:lnTo>
                      <a:pt x="116" y="788"/>
                    </a:lnTo>
                    <a:lnTo>
                      <a:pt x="132" y="780"/>
                    </a:lnTo>
                    <a:lnTo>
                      <a:pt x="146" y="770"/>
                    </a:lnTo>
                    <a:lnTo>
                      <a:pt x="160" y="754"/>
                    </a:lnTo>
                    <a:lnTo>
                      <a:pt x="164" y="746"/>
                    </a:lnTo>
                    <a:lnTo>
                      <a:pt x="168" y="740"/>
                    </a:lnTo>
                    <a:lnTo>
                      <a:pt x="168" y="738"/>
                    </a:lnTo>
                    <a:lnTo>
                      <a:pt x="166" y="742"/>
                    </a:lnTo>
                    <a:lnTo>
                      <a:pt x="172" y="732"/>
                    </a:lnTo>
                    <a:lnTo>
                      <a:pt x="174" y="724"/>
                    </a:lnTo>
                    <a:lnTo>
                      <a:pt x="170" y="710"/>
                    </a:lnTo>
                    <a:lnTo>
                      <a:pt x="168" y="702"/>
                    </a:lnTo>
                    <a:lnTo>
                      <a:pt x="162" y="694"/>
                    </a:lnTo>
                    <a:lnTo>
                      <a:pt x="152" y="682"/>
                    </a:lnTo>
                    <a:lnTo>
                      <a:pt x="132" y="666"/>
                    </a:lnTo>
                    <a:lnTo>
                      <a:pt x="114" y="656"/>
                    </a:lnTo>
                    <a:lnTo>
                      <a:pt x="86" y="640"/>
                    </a:lnTo>
                    <a:lnTo>
                      <a:pt x="54" y="624"/>
                    </a:lnTo>
                    <a:lnTo>
                      <a:pt x="32" y="608"/>
                    </a:lnTo>
                    <a:lnTo>
                      <a:pt x="12" y="590"/>
                    </a:lnTo>
                    <a:lnTo>
                      <a:pt x="6" y="578"/>
                    </a:lnTo>
                    <a:lnTo>
                      <a:pt x="2" y="564"/>
                    </a:lnTo>
                    <a:lnTo>
                      <a:pt x="8" y="544"/>
                    </a:lnTo>
                    <a:lnTo>
                      <a:pt x="16" y="530"/>
                    </a:lnTo>
                    <a:lnTo>
                      <a:pt x="20" y="526"/>
                    </a:lnTo>
                    <a:lnTo>
                      <a:pt x="38" y="510"/>
                    </a:lnTo>
                    <a:lnTo>
                      <a:pt x="60" y="494"/>
                    </a:lnTo>
                    <a:lnTo>
                      <a:pt x="78" y="484"/>
                    </a:lnTo>
                    <a:lnTo>
                      <a:pt x="100" y="474"/>
                    </a:lnTo>
                    <a:lnTo>
                      <a:pt x="124" y="464"/>
                    </a:lnTo>
                    <a:lnTo>
                      <a:pt x="144" y="450"/>
                    </a:lnTo>
                    <a:lnTo>
                      <a:pt x="160" y="432"/>
                    </a:lnTo>
                    <a:lnTo>
                      <a:pt x="164" y="422"/>
                    </a:lnTo>
                    <a:lnTo>
                      <a:pt x="168" y="414"/>
                    </a:lnTo>
                    <a:lnTo>
                      <a:pt x="170" y="404"/>
                    </a:lnTo>
                    <a:lnTo>
                      <a:pt x="170" y="390"/>
                    </a:lnTo>
                    <a:lnTo>
                      <a:pt x="164" y="378"/>
                    </a:lnTo>
                    <a:lnTo>
                      <a:pt x="158" y="368"/>
                    </a:lnTo>
                    <a:lnTo>
                      <a:pt x="148" y="356"/>
                    </a:lnTo>
                    <a:lnTo>
                      <a:pt x="144" y="352"/>
                    </a:lnTo>
                    <a:lnTo>
                      <a:pt x="126" y="342"/>
                    </a:lnTo>
                    <a:lnTo>
                      <a:pt x="110" y="332"/>
                    </a:lnTo>
                    <a:lnTo>
                      <a:pt x="84" y="318"/>
                    </a:lnTo>
                    <a:lnTo>
                      <a:pt x="62" y="306"/>
                    </a:lnTo>
                    <a:lnTo>
                      <a:pt x="40" y="292"/>
                    </a:lnTo>
                    <a:lnTo>
                      <a:pt x="22" y="276"/>
                    </a:lnTo>
                    <a:lnTo>
                      <a:pt x="12" y="266"/>
                    </a:lnTo>
                    <a:lnTo>
                      <a:pt x="4" y="254"/>
                    </a:lnTo>
                    <a:lnTo>
                      <a:pt x="0" y="240"/>
                    </a:lnTo>
                    <a:lnTo>
                      <a:pt x="2" y="224"/>
                    </a:lnTo>
                    <a:lnTo>
                      <a:pt x="8" y="212"/>
                    </a:lnTo>
                    <a:lnTo>
                      <a:pt x="16" y="200"/>
                    </a:lnTo>
                    <a:lnTo>
                      <a:pt x="38" y="186"/>
                    </a:lnTo>
                    <a:lnTo>
                      <a:pt x="60" y="174"/>
                    </a:lnTo>
                    <a:lnTo>
                      <a:pt x="78" y="166"/>
                    </a:lnTo>
                    <a:lnTo>
                      <a:pt x="96" y="160"/>
                    </a:lnTo>
                    <a:lnTo>
                      <a:pt x="112" y="154"/>
                    </a:lnTo>
                    <a:lnTo>
                      <a:pt x="130" y="142"/>
                    </a:lnTo>
                    <a:lnTo>
                      <a:pt x="144" y="132"/>
                    </a:lnTo>
                    <a:lnTo>
                      <a:pt x="154" y="120"/>
                    </a:lnTo>
                    <a:lnTo>
                      <a:pt x="166" y="96"/>
                    </a:lnTo>
                    <a:lnTo>
                      <a:pt x="174" y="72"/>
                    </a:lnTo>
                    <a:lnTo>
                      <a:pt x="168" y="58"/>
                    </a:lnTo>
                    <a:lnTo>
                      <a:pt x="166" y="50"/>
                    </a:lnTo>
                    <a:lnTo>
                      <a:pt x="154" y="40"/>
                    </a:lnTo>
                    <a:lnTo>
                      <a:pt x="142" y="30"/>
                    </a:lnTo>
                    <a:lnTo>
                      <a:pt x="116" y="14"/>
                    </a:lnTo>
                    <a:lnTo>
                      <a:pt x="98" y="4"/>
                    </a:lnTo>
                    <a:lnTo>
                      <a:pt x="88" y="0"/>
                    </a:lnTo>
                  </a:path>
                </a:pathLst>
              </a:custGeom>
              <a:noFill/>
              <a:ln cap="flat" cmpd="sng" w="15875">
                <a:solidFill>
                  <a:srgbClr val="0096D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6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88" name="Google Shape;28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3588" y="3815837"/>
              <a:ext cx="742950" cy="6023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9" name="Google Shape;28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9297" y="2071980"/>
            <a:ext cx="736500" cy="43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"/>
          <p:cNvSpPr/>
          <p:nvPr/>
        </p:nvSpPr>
        <p:spPr>
          <a:xfrm>
            <a:off x="617335" y="2080471"/>
            <a:ext cx="739048" cy="31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LRT214</a:t>
            </a:r>
            <a:endParaRPr/>
          </a:p>
        </p:txBody>
      </p:sp>
      <p:pic>
        <p:nvPicPr>
          <p:cNvPr id="291" name="Google Shape;29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1808" y="1948040"/>
            <a:ext cx="736500" cy="43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"/>
          <p:cNvSpPr/>
          <p:nvPr/>
        </p:nvSpPr>
        <p:spPr>
          <a:xfrm>
            <a:off x="4084618" y="1988632"/>
            <a:ext cx="739048" cy="31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LRT214</a:t>
            </a:r>
            <a:endParaRPr/>
          </a:p>
        </p:txBody>
      </p:sp>
      <p:pic>
        <p:nvPicPr>
          <p:cNvPr id="293" name="Google Shape;29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0237" y="2040401"/>
            <a:ext cx="736500" cy="43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"/>
          <p:cNvSpPr/>
          <p:nvPr/>
        </p:nvSpPr>
        <p:spPr>
          <a:xfrm>
            <a:off x="8684879" y="2054599"/>
            <a:ext cx="739048" cy="31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LRT214</a:t>
            </a:r>
            <a:endParaRPr/>
          </a:p>
        </p:txBody>
      </p:sp>
      <p:pic>
        <p:nvPicPr>
          <p:cNvPr id="295" name="Google Shape;29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6911" y="635110"/>
            <a:ext cx="845195" cy="36144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6"/>
          <p:cNvSpPr/>
          <p:nvPr/>
        </p:nvSpPr>
        <p:spPr>
          <a:xfrm>
            <a:off x="4890724" y="371248"/>
            <a:ext cx="747833" cy="317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LGS105</a:t>
            </a:r>
            <a:endParaRPr/>
          </a:p>
        </p:txBody>
      </p:sp>
      <p:cxnSp>
        <p:nvCxnSpPr>
          <p:cNvPr id="297" name="Google Shape;297;p6"/>
          <p:cNvCxnSpPr>
            <a:stCxn id="295" idx="1"/>
            <a:endCxn id="289" idx="3"/>
          </p:cNvCxnSpPr>
          <p:nvPr/>
        </p:nvCxnSpPr>
        <p:spPr>
          <a:xfrm flipH="1">
            <a:off x="2065711" y="815832"/>
            <a:ext cx="2701200" cy="147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6"/>
          <p:cNvCxnSpPr>
            <a:stCxn id="295" idx="2"/>
            <a:endCxn id="291" idx="0"/>
          </p:cNvCxnSpPr>
          <p:nvPr/>
        </p:nvCxnSpPr>
        <p:spPr>
          <a:xfrm flipH="1">
            <a:off x="5130109" y="996554"/>
            <a:ext cx="59400" cy="95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6"/>
          <p:cNvCxnSpPr>
            <a:stCxn id="295" idx="3"/>
            <a:endCxn id="293" idx="0"/>
          </p:cNvCxnSpPr>
          <p:nvPr/>
        </p:nvCxnSpPr>
        <p:spPr>
          <a:xfrm>
            <a:off x="5612106" y="815832"/>
            <a:ext cx="2766300" cy="122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6"/>
          <p:cNvCxnSpPr>
            <a:stCxn id="289" idx="2"/>
            <a:endCxn id="230" idx="0"/>
          </p:cNvCxnSpPr>
          <p:nvPr/>
        </p:nvCxnSpPr>
        <p:spPr>
          <a:xfrm flipH="1">
            <a:off x="1643247" y="2505367"/>
            <a:ext cx="54300" cy="683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6"/>
          <p:cNvCxnSpPr>
            <a:stCxn id="293" idx="2"/>
            <a:endCxn id="272" idx="0"/>
          </p:cNvCxnSpPr>
          <p:nvPr/>
        </p:nvCxnSpPr>
        <p:spPr>
          <a:xfrm>
            <a:off x="8378487" y="2473788"/>
            <a:ext cx="92400" cy="770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6"/>
          <p:cNvCxnSpPr>
            <a:stCxn id="291" idx="2"/>
            <a:endCxn id="253" idx="0"/>
          </p:cNvCxnSpPr>
          <p:nvPr/>
        </p:nvCxnSpPr>
        <p:spPr>
          <a:xfrm flipH="1">
            <a:off x="5079958" y="2381427"/>
            <a:ext cx="50100" cy="587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6"/>
          <p:cNvSpPr txBox="1"/>
          <p:nvPr/>
        </p:nvSpPr>
        <p:spPr>
          <a:xfrm>
            <a:off x="1937206" y="1849644"/>
            <a:ext cx="5659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</a:t>
            </a:r>
            <a:endParaRPr/>
          </a:p>
        </p:txBody>
      </p:sp>
      <p:sp>
        <p:nvSpPr>
          <p:cNvPr id="304" name="Google Shape;304;p6"/>
          <p:cNvSpPr txBox="1"/>
          <p:nvPr/>
        </p:nvSpPr>
        <p:spPr>
          <a:xfrm>
            <a:off x="5153885" y="1613682"/>
            <a:ext cx="5659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</a:t>
            </a:r>
            <a:endParaRPr/>
          </a:p>
        </p:txBody>
      </p:sp>
      <p:sp>
        <p:nvSpPr>
          <p:cNvPr id="305" name="Google Shape;305;p6"/>
          <p:cNvSpPr txBox="1"/>
          <p:nvPr/>
        </p:nvSpPr>
        <p:spPr>
          <a:xfrm>
            <a:off x="8244486" y="1731687"/>
            <a:ext cx="5659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</a:t>
            </a:r>
            <a:endParaRPr/>
          </a:p>
        </p:txBody>
      </p:sp>
      <p:sp>
        <p:nvSpPr>
          <p:cNvPr id="306" name="Google Shape;306;p6"/>
          <p:cNvSpPr txBox="1"/>
          <p:nvPr/>
        </p:nvSpPr>
        <p:spPr>
          <a:xfrm>
            <a:off x="1666220" y="2553541"/>
            <a:ext cx="5091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LAN</a:t>
            </a:r>
            <a:endParaRPr/>
          </a:p>
        </p:txBody>
      </p:sp>
      <p:sp>
        <p:nvSpPr>
          <p:cNvPr id="307" name="Google Shape;307;p6"/>
          <p:cNvSpPr txBox="1"/>
          <p:nvPr/>
        </p:nvSpPr>
        <p:spPr>
          <a:xfrm>
            <a:off x="5186440" y="2308980"/>
            <a:ext cx="5091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LAN</a:t>
            </a:r>
            <a:endParaRPr/>
          </a:p>
        </p:txBody>
      </p:sp>
      <p:sp>
        <p:nvSpPr>
          <p:cNvPr id="308" name="Google Shape;308;p6"/>
          <p:cNvSpPr txBox="1"/>
          <p:nvPr/>
        </p:nvSpPr>
        <p:spPr>
          <a:xfrm>
            <a:off x="8389982" y="2387193"/>
            <a:ext cx="5818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LAN</a:t>
            </a:r>
            <a:endParaRPr/>
          </a:p>
        </p:txBody>
      </p:sp>
      <p:sp>
        <p:nvSpPr>
          <p:cNvPr id="309" name="Google Shape;309;p6"/>
          <p:cNvSpPr/>
          <p:nvPr/>
        </p:nvSpPr>
        <p:spPr>
          <a:xfrm>
            <a:off x="64529" y="2586647"/>
            <a:ext cx="3175982" cy="2683964"/>
          </a:xfrm>
          <a:prstGeom prst="ellipse">
            <a:avLst/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6"/>
          <p:cNvSpPr/>
          <p:nvPr/>
        </p:nvSpPr>
        <p:spPr>
          <a:xfrm>
            <a:off x="3412986" y="2531473"/>
            <a:ext cx="3175982" cy="2683964"/>
          </a:xfrm>
          <a:prstGeom prst="ellipse">
            <a:avLst/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6721630" y="2576410"/>
            <a:ext cx="3175982" cy="2683964"/>
          </a:xfrm>
          <a:prstGeom prst="ellipse">
            <a:avLst/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6"/>
          <p:cNvSpPr/>
          <p:nvPr/>
        </p:nvSpPr>
        <p:spPr>
          <a:xfrm>
            <a:off x="1697547" y="244123"/>
            <a:ext cx="6546939" cy="1631945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6"/>
          <p:cNvSpPr txBox="1"/>
          <p:nvPr/>
        </p:nvSpPr>
        <p:spPr>
          <a:xfrm>
            <a:off x="4134963" y="229807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2019 SH2 H2 Computing National Junior College</a:t>
            </a:r>
            <a:endParaRPr/>
          </a:p>
        </p:txBody>
      </p:sp>
      <p:sp>
        <p:nvSpPr>
          <p:cNvPr id="319" name="Google Shape;319;p7"/>
          <p:cNvSpPr/>
          <p:nvPr/>
        </p:nvSpPr>
        <p:spPr>
          <a:xfrm>
            <a:off x="64529" y="2586647"/>
            <a:ext cx="3175982" cy="2683964"/>
          </a:xfrm>
          <a:prstGeom prst="ellipse">
            <a:avLst/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192.168.10.0/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255.2255.255.0</a:t>
            </a:r>
            <a:endParaRPr/>
          </a:p>
        </p:txBody>
      </p:sp>
      <p:sp>
        <p:nvSpPr>
          <p:cNvPr id="320" name="Google Shape;320;p7"/>
          <p:cNvSpPr/>
          <p:nvPr/>
        </p:nvSpPr>
        <p:spPr>
          <a:xfrm>
            <a:off x="3393079" y="2774228"/>
            <a:ext cx="3175982" cy="2683964"/>
          </a:xfrm>
          <a:prstGeom prst="ellipse">
            <a:avLst/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192.168.20.0/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255.255.255.0</a:t>
            </a:r>
            <a:endParaRPr/>
          </a:p>
        </p:txBody>
      </p:sp>
      <p:sp>
        <p:nvSpPr>
          <p:cNvPr id="321" name="Google Shape;321;p7"/>
          <p:cNvSpPr/>
          <p:nvPr/>
        </p:nvSpPr>
        <p:spPr>
          <a:xfrm>
            <a:off x="6721630" y="2576410"/>
            <a:ext cx="3175982" cy="2683964"/>
          </a:xfrm>
          <a:prstGeom prst="ellipse">
            <a:avLst/>
          </a:prstGeom>
          <a:noFill/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192.168.30.0/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255.255.255.0</a:t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>
            <a:off x="1697547" y="244123"/>
            <a:ext cx="6546939" cy="1631945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15.0.0.0/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255.255.255.0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7"/>
          <p:cNvCxnSpPr>
            <a:stCxn id="319" idx="0"/>
            <a:endCxn id="322" idx="3"/>
          </p:cNvCxnSpPr>
          <p:nvPr/>
        </p:nvCxnSpPr>
        <p:spPr>
          <a:xfrm flipH="1" rot="10800000">
            <a:off x="1652520" y="1637147"/>
            <a:ext cx="1003800" cy="9495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7"/>
          <p:cNvCxnSpPr>
            <a:stCxn id="320" idx="0"/>
            <a:endCxn id="322" idx="4"/>
          </p:cNvCxnSpPr>
          <p:nvPr/>
        </p:nvCxnSpPr>
        <p:spPr>
          <a:xfrm rot="10800000">
            <a:off x="4970870" y="1876028"/>
            <a:ext cx="10200" cy="8982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7"/>
          <p:cNvCxnSpPr>
            <a:stCxn id="321" idx="0"/>
            <a:endCxn id="322" idx="5"/>
          </p:cNvCxnSpPr>
          <p:nvPr/>
        </p:nvCxnSpPr>
        <p:spPr>
          <a:xfrm rot="10800000">
            <a:off x="7285721" y="1637110"/>
            <a:ext cx="1023900" cy="939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6" name="Google Shape;326;p7"/>
          <p:cNvSpPr/>
          <p:nvPr/>
        </p:nvSpPr>
        <p:spPr>
          <a:xfrm>
            <a:off x="-38948" y="85394"/>
            <a:ext cx="3106941" cy="31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46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 2: Logical Network Diagram</a:t>
            </a:r>
            <a:endParaRPr sz="146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7"/>
          <p:cNvSpPr/>
          <p:nvPr/>
        </p:nvSpPr>
        <p:spPr>
          <a:xfrm rot="2738444">
            <a:off x="1897361" y="1779029"/>
            <a:ext cx="517061" cy="652551"/>
          </a:xfrm>
          <a:prstGeom prst="mathEqual">
            <a:avLst>
              <a:gd fmla="val 15717" name="adj1"/>
              <a:gd fmla="val 16056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7"/>
          <p:cNvSpPr/>
          <p:nvPr/>
        </p:nvSpPr>
        <p:spPr>
          <a:xfrm>
            <a:off x="4670361" y="2000929"/>
            <a:ext cx="601310" cy="648438"/>
          </a:xfrm>
          <a:prstGeom prst="mathEqual">
            <a:avLst>
              <a:gd fmla="val 15717" name="adj1"/>
              <a:gd fmla="val 11847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7"/>
          <p:cNvSpPr/>
          <p:nvPr/>
        </p:nvSpPr>
        <p:spPr>
          <a:xfrm rot="-2259005">
            <a:off x="7554293" y="1782524"/>
            <a:ext cx="517061" cy="648438"/>
          </a:xfrm>
          <a:prstGeom prst="mathEqual">
            <a:avLst>
              <a:gd fmla="val 15717" name="adj1"/>
              <a:gd fmla="val 11847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7"/>
          <p:cNvSpPr/>
          <p:nvPr/>
        </p:nvSpPr>
        <p:spPr>
          <a:xfrm>
            <a:off x="165131" y="1263917"/>
            <a:ext cx="1393330" cy="4616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7618" y="0"/>
                </a:moveTo>
                <a:close/>
                <a:lnTo>
                  <a:pt x="127618" y="120000"/>
                </a:lnTo>
              </a:path>
              <a:path extrusionOk="0" fill="none" h="120000" w="120000">
                <a:moveTo>
                  <a:pt x="127618" y="77718"/>
                </a:moveTo>
                <a:lnTo>
                  <a:pt x="162416" y="16381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15.0.0.10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255.255.255.0</a:t>
            </a:r>
            <a:endParaRPr/>
          </a:p>
        </p:txBody>
      </p:sp>
      <p:sp>
        <p:nvSpPr>
          <p:cNvPr id="331" name="Google Shape;331;p7"/>
          <p:cNvSpPr txBox="1"/>
          <p:nvPr/>
        </p:nvSpPr>
        <p:spPr>
          <a:xfrm rot="2588363">
            <a:off x="2021941" y="1805953"/>
            <a:ext cx="7240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 I/F</a:t>
            </a:r>
            <a:endParaRPr/>
          </a:p>
        </p:txBody>
      </p:sp>
      <p:sp>
        <p:nvSpPr>
          <p:cNvPr id="332" name="Google Shape;332;p7"/>
          <p:cNvSpPr txBox="1"/>
          <p:nvPr/>
        </p:nvSpPr>
        <p:spPr>
          <a:xfrm>
            <a:off x="4652248" y="1944452"/>
            <a:ext cx="7240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 I/F</a:t>
            </a:r>
            <a:endParaRPr/>
          </a:p>
        </p:txBody>
      </p:sp>
      <p:sp>
        <p:nvSpPr>
          <p:cNvPr id="333" name="Google Shape;333;p7"/>
          <p:cNvSpPr txBox="1"/>
          <p:nvPr/>
        </p:nvSpPr>
        <p:spPr>
          <a:xfrm rot="-2072443">
            <a:off x="7303721" y="1781667"/>
            <a:ext cx="7240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 I/F</a:t>
            </a:r>
            <a:endParaRPr/>
          </a:p>
        </p:txBody>
      </p:sp>
      <p:sp>
        <p:nvSpPr>
          <p:cNvPr id="334" name="Google Shape;334;p7"/>
          <p:cNvSpPr/>
          <p:nvPr/>
        </p:nvSpPr>
        <p:spPr>
          <a:xfrm>
            <a:off x="3053185" y="1876068"/>
            <a:ext cx="1393330" cy="4616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7618" y="0"/>
                </a:moveTo>
                <a:close/>
                <a:lnTo>
                  <a:pt x="127618" y="120000"/>
                </a:lnTo>
              </a:path>
              <a:path extrusionOk="0" fill="none" h="120000" w="120000">
                <a:moveTo>
                  <a:pt x="127618" y="77718"/>
                </a:moveTo>
                <a:lnTo>
                  <a:pt x="148098" y="91787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15.0.0.20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255.255.255.0</a:t>
            </a: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5866667" y="2019300"/>
            <a:ext cx="1393330" cy="4616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7618" y="0"/>
                </a:moveTo>
                <a:close/>
                <a:lnTo>
                  <a:pt x="127618" y="120000"/>
                </a:lnTo>
              </a:path>
              <a:path extrusionOk="0" fill="none" h="120000" w="120000">
                <a:moveTo>
                  <a:pt x="127618" y="77718"/>
                </a:moveTo>
                <a:lnTo>
                  <a:pt x="151280" y="22163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15.0.0.30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255.255.255.0</a:t>
            </a:r>
            <a:endParaRPr/>
          </a:p>
        </p:txBody>
      </p:sp>
      <p:sp>
        <p:nvSpPr>
          <p:cNvPr id="336" name="Google Shape;336;p7"/>
          <p:cNvSpPr txBox="1"/>
          <p:nvPr/>
        </p:nvSpPr>
        <p:spPr>
          <a:xfrm rot="2588363">
            <a:off x="1668849" y="2186649"/>
            <a:ext cx="6575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 I/F</a:t>
            </a: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142418" y="1999277"/>
            <a:ext cx="1486304" cy="4616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3641" y="0"/>
                </a:moveTo>
                <a:close/>
                <a:lnTo>
                  <a:pt x="123641" y="120000"/>
                </a:lnTo>
              </a:path>
              <a:path extrusionOk="0" fill="none" h="120000" w="120000">
                <a:moveTo>
                  <a:pt x="123641" y="22500"/>
                </a:moveTo>
                <a:lnTo>
                  <a:pt x="142331" y="24564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192.168.10.254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255.255.255.0</a:t>
            </a: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3051693" y="2463438"/>
            <a:ext cx="1486304" cy="4616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7618" y="0"/>
                </a:moveTo>
                <a:close/>
                <a:lnTo>
                  <a:pt x="127618" y="120000"/>
                </a:lnTo>
              </a:path>
              <a:path extrusionOk="0" fill="none" h="120000" w="120000">
                <a:moveTo>
                  <a:pt x="127618" y="77718"/>
                </a:moveTo>
                <a:lnTo>
                  <a:pt x="139895" y="1016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192.168.20.254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255.255.255.0</a:t>
            </a:r>
            <a:endParaRPr/>
          </a:p>
        </p:txBody>
      </p:sp>
      <p:sp>
        <p:nvSpPr>
          <p:cNvPr id="339" name="Google Shape;339;p7"/>
          <p:cNvSpPr txBox="1"/>
          <p:nvPr/>
        </p:nvSpPr>
        <p:spPr>
          <a:xfrm>
            <a:off x="4653284" y="2480334"/>
            <a:ext cx="6575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 I/F</a:t>
            </a:r>
            <a:endParaRPr/>
          </a:p>
        </p:txBody>
      </p:sp>
      <p:sp>
        <p:nvSpPr>
          <p:cNvPr id="340" name="Google Shape;340;p7"/>
          <p:cNvSpPr txBox="1"/>
          <p:nvPr/>
        </p:nvSpPr>
        <p:spPr>
          <a:xfrm rot="-2072443">
            <a:off x="7651141" y="2169139"/>
            <a:ext cx="6575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 I/F</a:t>
            </a: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8303070" y="1689333"/>
            <a:ext cx="1486304" cy="4616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636" y="0"/>
                </a:moveTo>
                <a:close/>
                <a:lnTo>
                  <a:pt x="-3636" y="120000"/>
                </a:lnTo>
              </a:path>
              <a:path extrusionOk="0" fill="none" h="120000" w="120000">
                <a:moveTo>
                  <a:pt x="-3636" y="87322"/>
                </a:moveTo>
                <a:lnTo>
                  <a:pt x="-25315" y="96588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192.168.30.254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255.255.255.0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2019-02-09T04:35:30Z</dcterms:created>
  <dc:creator>khar woh leong</dc:creator>
</cp:coreProperties>
</file>