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6" r:id="rId6"/>
    <p:sldMasterId id="2147483668" r:id="rId7"/>
    <p:sldMasterId id="214748368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6858000" cx="9144000"/>
  <p:notesSz cx="6858000" cy="9144000"/>
  <p:embeddedFontLst>
    <p:embeddedFont>
      <p:font typeface="Walter Turncoat"/>
      <p:regular r:id="rId32"/>
    </p:embeddedFont>
    <p:embeddedFont>
      <p:font typeface="Poppins"/>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1" roundtripDataSignature="AMtx7mjM5tbKZAyfWtTVXNhHKQ4B//FE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DDE55F-FB8A-443F-BB7D-214D150A47B2}">
  <a:tblStyle styleId="{2ADDE55F-FB8A-443F-BB7D-214D150A47B2}"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1.xml"/><Relationship Id="rId41" Type="http://customschemas.google.com/relationships/presentationmetadata" Target="meta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Poppins-regular.fntdata"/><Relationship Id="rId10" Type="http://schemas.openxmlformats.org/officeDocument/2006/relationships/slide" Target="slides/slide1.xml"/><Relationship Id="rId32" Type="http://schemas.openxmlformats.org/officeDocument/2006/relationships/font" Target="fonts/WalterTurncoat-regular.fntdata"/><Relationship Id="rId13" Type="http://schemas.openxmlformats.org/officeDocument/2006/relationships/slide" Target="slides/slide4.xml"/><Relationship Id="rId35" Type="http://schemas.openxmlformats.org/officeDocument/2006/relationships/font" Target="fonts/Poppins-italic.fntdata"/><Relationship Id="rId12" Type="http://schemas.openxmlformats.org/officeDocument/2006/relationships/slide" Target="slides/slide3.xml"/><Relationship Id="rId34" Type="http://schemas.openxmlformats.org/officeDocument/2006/relationships/font" Target="fonts/Poppins-bold.fntdata"/><Relationship Id="rId15" Type="http://schemas.openxmlformats.org/officeDocument/2006/relationships/slide" Target="slides/slide6.xml"/><Relationship Id="rId37" Type="http://schemas.openxmlformats.org/officeDocument/2006/relationships/font" Target="fonts/HelveticaNeue-regular.fntdata"/><Relationship Id="rId14" Type="http://schemas.openxmlformats.org/officeDocument/2006/relationships/slide" Target="slides/slide5.xml"/><Relationship Id="rId36" Type="http://schemas.openxmlformats.org/officeDocument/2006/relationships/font" Target="fonts/Poppins-boldItalic.fntdata"/><Relationship Id="rId17" Type="http://schemas.openxmlformats.org/officeDocument/2006/relationships/slide" Target="slides/slide8.xml"/><Relationship Id="rId39" Type="http://schemas.openxmlformats.org/officeDocument/2006/relationships/font" Target="fonts/HelveticaNeue-italic.fntdata"/><Relationship Id="rId16" Type="http://schemas.openxmlformats.org/officeDocument/2006/relationships/slide" Target="slides/slide7.xml"/><Relationship Id="rId38" Type="http://schemas.openxmlformats.org/officeDocument/2006/relationships/font" Target="fonts/HelveticaNeue-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ftp://ftp.isi.edu/in-notes/rfc2616.tx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222222"/>
              </a:solidFill>
              <a:highlight>
                <a:srgbClr val="EEEEEE"/>
              </a:highlight>
              <a:latin typeface="Comic Sans MS"/>
              <a:ea typeface="Comic Sans MS"/>
              <a:cs typeface="Comic Sans MS"/>
              <a:sym typeface="Comic Sans MS"/>
            </a:endParaRPr>
          </a:p>
        </p:txBody>
      </p:sp>
      <p:sp>
        <p:nvSpPr>
          <p:cNvPr id="263" name="Google Shape;26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rPr lang="en-SG"/>
              <a:t>world wide web is one way to access the internet</a:t>
            </a:r>
            <a:endParaRPr/>
          </a:p>
        </p:txBody>
      </p:sp>
      <p:sp>
        <p:nvSpPr>
          <p:cNvPr id="269" name="Google Shape;2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SG"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18" name="Google Shape;51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90500" lvl="0" marL="190500" rtl="0" algn="l">
              <a:lnSpc>
                <a:spcPct val="100000"/>
              </a:lnSpc>
              <a:spcBef>
                <a:spcPts val="0"/>
              </a:spcBef>
              <a:spcAft>
                <a:spcPts val="0"/>
              </a:spcAft>
              <a:buSzPts val="1400"/>
              <a:buNone/>
            </a:pPr>
            <a:r>
              <a:rPr lang="en-SG"/>
              <a:t>HTTP 1.1 Protocol specification is defined in IETF </a:t>
            </a:r>
            <a:r>
              <a:rPr lang="en-SG" u="sng">
                <a:solidFill>
                  <a:schemeClr val="hlink"/>
                </a:solidFill>
                <a:hlinkClick r:id="rId2"/>
              </a:rPr>
              <a:t>RFC2616</a:t>
            </a:r>
            <a:r>
              <a:rPr lang="en-SG"/>
              <a:t>.</a:t>
            </a:r>
            <a:endParaRPr/>
          </a:p>
          <a:p>
            <a:pPr indent="-190500" lvl="0" marL="190500" rtl="0" algn="l">
              <a:lnSpc>
                <a:spcPct val="100000"/>
              </a:lnSpc>
              <a:spcBef>
                <a:spcPts val="0"/>
              </a:spcBef>
              <a:spcAft>
                <a:spcPts val="0"/>
              </a:spcAft>
              <a:buSzPts val="1400"/>
              <a:buNone/>
            </a:pPr>
            <a:r>
              <a:rPr lang="en-SG"/>
              <a:t>HTML 4.2 specification is defined by W3C</a:t>
            </a:r>
            <a:br>
              <a:rPr lang="en-SG"/>
            </a:br>
            <a:r>
              <a:rPr lang="en-SG"/>
              <a:t>http://www.w3.org/TR/html401/</a:t>
            </a:r>
            <a:endParaRPr/>
          </a:p>
          <a:p>
            <a:pPr indent="-190500" lvl="0" marL="190500" rtl="0" algn="l">
              <a:lnSpc>
                <a:spcPct val="100000"/>
              </a:lnSpc>
              <a:spcBef>
                <a:spcPts val="0"/>
              </a:spcBef>
              <a:spcAft>
                <a:spcPts val="0"/>
              </a:spcAft>
              <a:buSzPts val="1400"/>
              <a:buNone/>
            </a:pPr>
            <a:r>
              <a:t/>
            </a:r>
            <a:endParaRPr/>
          </a:p>
          <a:p>
            <a:pPr indent="-190500" lvl="0" marL="190500" rtl="0" algn="l">
              <a:lnSpc>
                <a:spcPct val="100000"/>
              </a:lnSpc>
              <a:spcBef>
                <a:spcPts val="0"/>
              </a:spcBef>
              <a:spcAft>
                <a:spcPts val="0"/>
              </a:spcAft>
              <a:buSzPts val="1400"/>
              <a:buNone/>
            </a:pPr>
            <a:r>
              <a:rPr lang="en-SG"/>
              <a:t>What makes the HTTP protocol so successful and powerful on the Internet is its simplicity. The characteristics of the HTTP protocol is as follows:</a:t>
            </a:r>
            <a:endParaRPr/>
          </a:p>
          <a:p>
            <a:pPr indent="-190500" lvl="0" marL="190500" rtl="0" algn="l">
              <a:lnSpc>
                <a:spcPct val="100000"/>
              </a:lnSpc>
              <a:spcBef>
                <a:spcPts val="0"/>
              </a:spcBef>
              <a:spcAft>
                <a:spcPts val="0"/>
              </a:spcAft>
              <a:buClr>
                <a:schemeClr val="dk1"/>
              </a:buClr>
              <a:buSzPts val="1200"/>
              <a:buFont typeface="Calibri"/>
              <a:buChar char="•"/>
            </a:pPr>
            <a:r>
              <a:rPr lang="en-SG"/>
              <a:t>It is a textual protocol, ie the data format of the protocol is in text. A typical request for the protocol goes something like this:</a:t>
            </a:r>
            <a:endParaRPr/>
          </a:p>
          <a:p>
            <a:pPr indent="-190500" lvl="0" marL="190500" rtl="0" algn="l">
              <a:lnSpc>
                <a:spcPct val="85000"/>
              </a:lnSpc>
              <a:spcBef>
                <a:spcPts val="0"/>
              </a:spcBef>
              <a:spcAft>
                <a:spcPts val="0"/>
              </a:spcAft>
              <a:buSzPts val="1400"/>
              <a:buNone/>
            </a:pPr>
            <a:r>
              <a:rPr lang="en-SG">
                <a:latin typeface="Courier"/>
                <a:ea typeface="Courier"/>
                <a:cs typeface="Courier"/>
                <a:sym typeface="Courier"/>
              </a:rPr>
              <a:t>	GET /index.html HTTP/1.0&lt;crlf&gt;</a:t>
            </a:r>
            <a:endParaRPr/>
          </a:p>
          <a:p>
            <a:pPr indent="-190500" lvl="0" marL="190500" rtl="0" algn="l">
              <a:lnSpc>
                <a:spcPct val="85000"/>
              </a:lnSpc>
              <a:spcBef>
                <a:spcPts val="0"/>
              </a:spcBef>
              <a:spcAft>
                <a:spcPts val="0"/>
              </a:spcAft>
              <a:buSzPts val="1400"/>
              <a:buNone/>
            </a:pPr>
            <a:r>
              <a:rPr lang="en-SG">
                <a:latin typeface="Courier"/>
                <a:ea typeface="Courier"/>
                <a:cs typeface="Courier"/>
                <a:sym typeface="Courier"/>
              </a:rPr>
              <a:t>	Accept: text/plain&lt;crlf&gt;</a:t>
            </a:r>
            <a:endParaRPr/>
          </a:p>
          <a:p>
            <a:pPr indent="-190500" lvl="0" marL="190500" rtl="0" algn="l">
              <a:lnSpc>
                <a:spcPct val="85000"/>
              </a:lnSpc>
              <a:spcBef>
                <a:spcPts val="0"/>
              </a:spcBef>
              <a:spcAft>
                <a:spcPts val="0"/>
              </a:spcAft>
              <a:buSzPts val="1400"/>
              <a:buNone/>
            </a:pPr>
            <a:r>
              <a:rPr lang="en-SG">
                <a:latin typeface="Courier"/>
                <a:ea typeface="Courier"/>
                <a:cs typeface="Courier"/>
                <a:sym typeface="Courier"/>
              </a:rPr>
              <a:t>	User-Agent: Mozilla&lt;crlf&gt;</a:t>
            </a:r>
            <a:endParaRPr/>
          </a:p>
          <a:p>
            <a:pPr indent="-190500" lvl="0" marL="190500" rtl="0" algn="l">
              <a:lnSpc>
                <a:spcPct val="85000"/>
              </a:lnSpc>
              <a:spcBef>
                <a:spcPts val="0"/>
              </a:spcBef>
              <a:spcAft>
                <a:spcPts val="0"/>
              </a:spcAft>
              <a:buSzPts val="1400"/>
              <a:buNone/>
            </a:pPr>
            <a:r>
              <a:rPr lang="en-SG">
                <a:latin typeface="Courier"/>
                <a:ea typeface="Courier"/>
                <a:cs typeface="Courier"/>
                <a:sym typeface="Courier"/>
              </a:rPr>
              <a:t>	&lt;crlf&gt;</a:t>
            </a:r>
            <a:endParaRPr/>
          </a:p>
          <a:p>
            <a:pPr indent="-190500" lvl="0" marL="190500" rtl="0" algn="l">
              <a:lnSpc>
                <a:spcPct val="100000"/>
              </a:lnSpc>
              <a:spcBef>
                <a:spcPts val="0"/>
              </a:spcBef>
              <a:spcAft>
                <a:spcPts val="0"/>
              </a:spcAft>
              <a:buClr>
                <a:schemeClr val="dk1"/>
              </a:buClr>
              <a:buSzPts val="1200"/>
              <a:buFont typeface="Calibri"/>
              <a:buChar char="•"/>
            </a:pPr>
            <a:r>
              <a:rPr lang="en-SG"/>
              <a:t>It is a stateless protocol. After a TCP session is established on a pair of socket connection, the HTTP request is send, the HTTP response is received, the TCP session is tear down. There is no state information kept in between a HTTP request/responses. The latency in this request/response is usually around the 150ms range.</a:t>
            </a:r>
            <a:endParaRPr/>
          </a:p>
          <a:p>
            <a:pPr indent="-114300" lvl="0" marL="190500" rtl="0" algn="l">
              <a:lnSpc>
                <a:spcPct val="100000"/>
              </a:lnSpc>
              <a:spcBef>
                <a:spcPts val="0"/>
              </a:spcBef>
              <a:spcAft>
                <a:spcPts val="0"/>
              </a:spcAft>
              <a:buClr>
                <a:schemeClr val="dk1"/>
              </a:buClr>
              <a:buSzPts val="1200"/>
              <a:buFont typeface="Calibri"/>
              <a:buNone/>
            </a:pPr>
            <a:r>
              <a:t/>
            </a:r>
            <a:endParaRPr/>
          </a:p>
          <a:p>
            <a:pPr indent="-114300" lvl="0" marL="190500" rtl="0" algn="l">
              <a:lnSpc>
                <a:spcPct val="100000"/>
              </a:lnSpc>
              <a:spcBef>
                <a:spcPts val="0"/>
              </a:spcBef>
              <a:spcAft>
                <a:spcPts val="0"/>
              </a:spcAft>
              <a:buClr>
                <a:schemeClr val="dk1"/>
              </a:buClr>
              <a:buSzPts val="1200"/>
              <a:buFont typeface="Calibri"/>
              <a:buNone/>
            </a:pPr>
            <a:r>
              <a:t/>
            </a:r>
            <a:endParaRPr/>
          </a:p>
          <a:p>
            <a:pPr indent="-114300" lvl="0" marL="190500" rtl="0" algn="l">
              <a:lnSpc>
                <a:spcPct val="100000"/>
              </a:lnSpc>
              <a:spcBef>
                <a:spcPts val="0"/>
              </a:spcBef>
              <a:spcAft>
                <a:spcPts val="0"/>
              </a:spcAft>
              <a:buClr>
                <a:schemeClr val="dk1"/>
              </a:buClr>
              <a:buSzPts val="1200"/>
              <a:buFont typeface="Calibri"/>
              <a:buNone/>
            </a:pPr>
            <a:r>
              <a:t/>
            </a:r>
            <a:endParaRPr/>
          </a:p>
          <a:p>
            <a:pPr indent="-190500" lvl="1" marL="647700" rtl="0" algn="l">
              <a:lnSpc>
                <a:spcPct val="100000"/>
              </a:lnSpc>
              <a:spcBef>
                <a:spcPts val="0"/>
              </a:spcBef>
              <a:spcAft>
                <a:spcPts val="0"/>
              </a:spcAft>
              <a:buSzPts val="1400"/>
              <a:buNone/>
            </a:pPr>
            <a:r>
              <a:t/>
            </a:r>
            <a:endParaRPr/>
          </a:p>
          <a:p>
            <a:pPr indent="-190500" lvl="0" marL="190500" rtl="0" algn="l">
              <a:lnSpc>
                <a:spcPct val="100000"/>
              </a:lnSpc>
              <a:spcBef>
                <a:spcPts val="0"/>
              </a:spcBef>
              <a:spcAft>
                <a:spcPts val="0"/>
              </a:spcAft>
              <a:buSzPts val="1400"/>
              <a:buNone/>
            </a:pPr>
            <a:r>
              <a:t/>
            </a:r>
            <a:endParaRPr/>
          </a:p>
          <a:p>
            <a:pPr indent="-190500" lvl="0" marL="1905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SG" sz="1100">
                <a:latin typeface="Arial"/>
                <a:ea typeface="Arial"/>
                <a:cs typeface="Arial"/>
                <a:sym typeface="Arial"/>
              </a:rPr>
              <a:t>Is the internet centralised or decentralised?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SG" sz="1100">
                <a:latin typeface="Arial"/>
                <a:ea typeface="Arial"/>
                <a:cs typeface="Arial"/>
                <a:sym typeface="Arial"/>
              </a:rPr>
              <a:t>Concept: Want everyone to be able to provide and receive service - decentralised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SG" sz="1100">
                <a:latin typeface="Arial"/>
                <a:ea typeface="Arial"/>
                <a:cs typeface="Arial"/>
                <a:sym typeface="Arial"/>
              </a:rPr>
              <a:t>But politically, there are big powerful and private corporations which have a lot of power - influence how their service is consumed, centralised power</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SG" sz="1100">
                <a:latin typeface="Arial"/>
                <a:ea typeface="Arial"/>
                <a:cs typeface="Arial"/>
                <a:sym typeface="Arial"/>
              </a:rPr>
              <a:t>A level say decentralised, but companies can monopolise how their service is being used</a:t>
            </a:r>
            <a:endParaRPr sz="1100">
              <a:latin typeface="Arial"/>
              <a:ea typeface="Arial"/>
              <a:cs typeface="Arial"/>
              <a:sym typeface="Arial"/>
            </a:endParaRPr>
          </a:p>
          <a:p>
            <a:pPr indent="0" lvl="0" marL="0" rtl="0" algn="l">
              <a:lnSpc>
                <a:spcPct val="100000"/>
              </a:lnSpc>
              <a:spcBef>
                <a:spcPts val="0"/>
              </a:spcBef>
              <a:spcAft>
                <a:spcPts val="0"/>
              </a:spcAft>
              <a:buNone/>
            </a:pPr>
            <a:r>
              <a:t/>
            </a:r>
            <a:endParaRPr/>
          </a:p>
        </p:txBody>
      </p:sp>
      <p:sp>
        <p:nvSpPr>
          <p:cNvPr id="275" name="Google Shape;27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SG"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86" name="Google Shape;28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5:notes"/>
          <p:cNvSpPr txBox="1"/>
          <p:nvPr>
            <p:ph idx="1" type="body"/>
          </p:nvPr>
        </p:nvSpPr>
        <p:spPr>
          <a:xfrm>
            <a:off x="1162050" y="4405313"/>
            <a:ext cx="4667250" cy="2603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SG"/>
              <a:t>Comprise of interconnected networks of computers. To be interconnected, these computers need to run  a stack of protocol called TCP/IP.</a:t>
            </a:r>
            <a:endParaRPr/>
          </a:p>
          <a:p>
            <a:pPr indent="0" lvl="0" marL="0" rtl="0" algn="l">
              <a:lnSpc>
                <a:spcPct val="100000"/>
              </a:lnSpc>
              <a:spcBef>
                <a:spcPts val="0"/>
              </a:spcBef>
              <a:spcAft>
                <a:spcPts val="0"/>
              </a:spcAft>
              <a:buSzPts val="1400"/>
              <a:buNone/>
            </a:pPr>
            <a:r>
              <a:rPr lang="en-SG"/>
              <a:t>The Internet is a dynamic and evolving system whereby computers are constantly added and removed, a variety services are put online and taken offline,  communication paths are shifted and compensate for heavy traffic and outages, people log on and log off</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SG"/>
              <a:t>The Internet is NOT </a:t>
            </a:r>
            <a:endParaRPr/>
          </a:p>
          <a:p>
            <a:pPr indent="-76200" lvl="1" marL="457200" rtl="0" algn="l">
              <a:lnSpc>
                <a:spcPct val="100000"/>
              </a:lnSpc>
              <a:spcBef>
                <a:spcPts val="0"/>
              </a:spcBef>
              <a:spcAft>
                <a:spcPts val="0"/>
              </a:spcAft>
              <a:buClr>
                <a:schemeClr val="dk1"/>
              </a:buClr>
              <a:buSzPts val="1200"/>
              <a:buFont typeface="Calibri"/>
              <a:buChar char="•"/>
            </a:pPr>
            <a:r>
              <a:rPr lang="en-SG"/>
              <a:t>Synonymous as the World Wide Web (WWW)</a:t>
            </a:r>
            <a:endParaRPr/>
          </a:p>
          <a:p>
            <a:pPr indent="-76200" lvl="1" marL="457200" rtl="0" algn="l">
              <a:lnSpc>
                <a:spcPct val="100000"/>
              </a:lnSpc>
              <a:spcBef>
                <a:spcPts val="0"/>
              </a:spcBef>
              <a:spcAft>
                <a:spcPts val="0"/>
              </a:spcAft>
              <a:buClr>
                <a:schemeClr val="dk1"/>
              </a:buClr>
              <a:buSzPts val="1200"/>
              <a:buFont typeface="Calibri"/>
              <a:buChar char="•"/>
            </a:pPr>
            <a:r>
              <a:rPr lang="en-SG"/>
              <a:t>Designed for conducting business</a:t>
            </a:r>
            <a:endParaRPr/>
          </a:p>
          <a:p>
            <a:pPr indent="-76200" lvl="1" marL="457200" rtl="0" algn="l">
              <a:lnSpc>
                <a:spcPct val="100000"/>
              </a:lnSpc>
              <a:spcBef>
                <a:spcPts val="0"/>
              </a:spcBef>
              <a:spcAft>
                <a:spcPts val="0"/>
              </a:spcAft>
              <a:buClr>
                <a:schemeClr val="dk1"/>
              </a:buClr>
              <a:buSzPts val="1200"/>
              <a:buFont typeface="Calibri"/>
              <a:buChar char="•"/>
            </a:pPr>
            <a:r>
              <a:rPr lang="en-SG"/>
              <a:t>A single network and owned by any single organization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SG"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94" name="Google Shape;29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6:notes"/>
          <p:cNvSpPr txBox="1"/>
          <p:nvPr>
            <p:ph idx="1" type="body"/>
          </p:nvPr>
        </p:nvSpPr>
        <p:spPr>
          <a:xfrm>
            <a:off x="1162050" y="4405313"/>
            <a:ext cx="4667250" cy="3303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n-SG"/>
              <a:t>Other terminologies</a:t>
            </a:r>
            <a:endParaRPr/>
          </a:p>
          <a:p>
            <a:pPr indent="-171450" lvl="1" marL="628650" rtl="0" algn="l">
              <a:lnSpc>
                <a:spcPct val="100000"/>
              </a:lnSpc>
              <a:spcBef>
                <a:spcPts val="0"/>
              </a:spcBef>
              <a:spcAft>
                <a:spcPts val="0"/>
              </a:spcAft>
              <a:buClr>
                <a:schemeClr val="dk1"/>
              </a:buClr>
              <a:buSzPts val="1200"/>
              <a:buFont typeface="Calibri"/>
              <a:buChar char="-"/>
            </a:pPr>
            <a:r>
              <a:rPr lang="en-SG"/>
              <a:t>Progressive Web Application (PWA)</a:t>
            </a:r>
            <a:endParaRPr/>
          </a:p>
          <a:p>
            <a:pPr indent="-171450" lvl="1" marL="628650" rtl="0" algn="l">
              <a:lnSpc>
                <a:spcPct val="100000"/>
              </a:lnSpc>
              <a:spcBef>
                <a:spcPts val="0"/>
              </a:spcBef>
              <a:spcAft>
                <a:spcPts val="0"/>
              </a:spcAft>
              <a:buClr>
                <a:schemeClr val="dk1"/>
              </a:buClr>
              <a:buSzPts val="1200"/>
              <a:buFont typeface="Calibri"/>
              <a:buChar char="-"/>
            </a:pPr>
            <a:r>
              <a:rPr lang="en-SG"/>
              <a:t>Responsive Web Application</a:t>
            </a:r>
            <a:endParaRPr/>
          </a:p>
          <a:p>
            <a:pPr indent="-171450" lvl="1" marL="628650" rtl="0" algn="l">
              <a:lnSpc>
                <a:spcPct val="100000"/>
              </a:lnSpc>
              <a:spcBef>
                <a:spcPts val="0"/>
              </a:spcBef>
              <a:spcAft>
                <a:spcPts val="0"/>
              </a:spcAft>
              <a:buClr>
                <a:schemeClr val="dk1"/>
              </a:buClr>
              <a:buSzPts val="1200"/>
              <a:buFont typeface="Calibri"/>
              <a:buChar char="-"/>
            </a:pPr>
            <a:r>
              <a:rPr lang="en-SG"/>
              <a:t>Single Page Application (SPA)</a:t>
            </a:r>
            <a:endParaRPr/>
          </a:p>
        </p:txBody>
      </p:sp>
      <p:sp>
        <p:nvSpPr>
          <p:cNvPr id="361" name="Google Shape;3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SG"/>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n-SG"/>
              <a:t>Other terminologies</a:t>
            </a:r>
            <a:endParaRPr/>
          </a:p>
          <a:p>
            <a:pPr indent="-171450" lvl="1" marL="628650" rtl="0" algn="l">
              <a:lnSpc>
                <a:spcPct val="100000"/>
              </a:lnSpc>
              <a:spcBef>
                <a:spcPts val="0"/>
              </a:spcBef>
              <a:spcAft>
                <a:spcPts val="0"/>
              </a:spcAft>
              <a:buClr>
                <a:schemeClr val="dk1"/>
              </a:buClr>
              <a:buSzPts val="1200"/>
              <a:buFont typeface="Calibri"/>
              <a:buChar char="-"/>
            </a:pPr>
            <a:r>
              <a:rPr lang="en-SG"/>
              <a:t>Progressive Web Application (PWA)</a:t>
            </a:r>
            <a:endParaRPr/>
          </a:p>
          <a:p>
            <a:pPr indent="-171450" lvl="1" marL="628650" rtl="0" algn="l">
              <a:lnSpc>
                <a:spcPct val="100000"/>
              </a:lnSpc>
              <a:spcBef>
                <a:spcPts val="0"/>
              </a:spcBef>
              <a:spcAft>
                <a:spcPts val="0"/>
              </a:spcAft>
              <a:buClr>
                <a:schemeClr val="dk1"/>
              </a:buClr>
              <a:buSzPts val="1200"/>
              <a:buFont typeface="Calibri"/>
              <a:buChar char="-"/>
            </a:pPr>
            <a:r>
              <a:rPr lang="en-SG"/>
              <a:t>Responsive Web Application</a:t>
            </a:r>
            <a:endParaRPr/>
          </a:p>
          <a:p>
            <a:pPr indent="-171450" lvl="1" marL="628650" rtl="0" algn="l">
              <a:lnSpc>
                <a:spcPct val="100000"/>
              </a:lnSpc>
              <a:spcBef>
                <a:spcPts val="0"/>
              </a:spcBef>
              <a:spcAft>
                <a:spcPts val="0"/>
              </a:spcAft>
              <a:buClr>
                <a:schemeClr val="dk1"/>
              </a:buClr>
              <a:buSzPts val="1200"/>
              <a:buFont typeface="Calibri"/>
              <a:buChar char="-"/>
            </a:pPr>
            <a:r>
              <a:rPr lang="en-SG"/>
              <a:t>Single Page Application (SPA)</a:t>
            </a:r>
            <a:endParaRPr/>
          </a:p>
        </p:txBody>
      </p:sp>
      <p:sp>
        <p:nvSpPr>
          <p:cNvPr id="376" name="Google Shape;3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SG"/>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 + 1 column">
    <p:spTree>
      <p:nvGrpSpPr>
        <p:cNvPr id="11" name="Shape 11"/>
        <p:cNvGrpSpPr/>
        <p:nvPr/>
      </p:nvGrpSpPr>
      <p:grpSpPr>
        <a:xfrm>
          <a:off x="0" y="0"/>
          <a:ext cx="0" cy="0"/>
          <a:chOff x="0" y="0"/>
          <a:chExt cx="0" cy="0"/>
        </a:xfrm>
      </p:grpSpPr>
      <p:sp>
        <p:nvSpPr>
          <p:cNvPr id="12" name="Google Shape;12;p24"/>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Walter Turncoat"/>
              <a:buNone/>
              <a:defRPr b="0" i="0" sz="30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4"/>
          <p:cNvSpPr txBox="1"/>
          <p:nvPr>
            <p:ph idx="1" type="body"/>
          </p:nvPr>
        </p:nvSpPr>
        <p:spPr>
          <a:xfrm>
            <a:off x="340545" y="1435432"/>
            <a:ext cx="8462915" cy="5097343"/>
          </a:xfrm>
          <a:prstGeom prst="rect">
            <a:avLst/>
          </a:prstGeom>
          <a:noFill/>
          <a:ln>
            <a:noFill/>
          </a:ln>
        </p:spPr>
        <p:txBody>
          <a:bodyPr anchorCtr="0" anchor="t" bIns="91425" lIns="91425" spcFirstLastPara="1" rIns="91425" wrap="square" tIns="91425">
            <a:normAutofit/>
          </a:bodyPr>
          <a:lstStyle>
            <a:lvl1pPr indent="-361950" lvl="0" marL="457200" algn="l">
              <a:lnSpc>
                <a:spcPct val="150000"/>
              </a:lnSpc>
              <a:spcBef>
                <a:spcPts val="0"/>
              </a:spcBef>
              <a:spcAft>
                <a:spcPts val="0"/>
              </a:spcAft>
              <a:buClr>
                <a:schemeClr val="lt1"/>
              </a:buClr>
              <a:buSzPts val="2100"/>
              <a:buFont typeface="Arial"/>
              <a:buChar char="•"/>
              <a:defRPr sz="2100">
                <a:solidFill>
                  <a:schemeClr val="lt1"/>
                </a:solidFill>
              </a:defRPr>
            </a:lvl1pPr>
            <a:lvl2pPr indent="-361950" lvl="1" marL="914400" algn="l">
              <a:lnSpc>
                <a:spcPct val="150000"/>
              </a:lnSpc>
              <a:spcBef>
                <a:spcPts val="0"/>
              </a:spcBef>
              <a:spcAft>
                <a:spcPts val="0"/>
              </a:spcAft>
              <a:buClr>
                <a:schemeClr val="lt1"/>
              </a:buClr>
              <a:buSzPts val="2100"/>
              <a:buFont typeface="Arial"/>
              <a:buChar char="─"/>
              <a:defRPr/>
            </a:lvl2pPr>
            <a:lvl3pPr indent="-342900" lvl="2" marL="1371600" algn="l">
              <a:lnSpc>
                <a:spcPct val="150000"/>
              </a:lnSpc>
              <a:spcBef>
                <a:spcPts val="0"/>
              </a:spcBef>
              <a:spcAft>
                <a:spcPts val="0"/>
              </a:spcAft>
              <a:buClr>
                <a:schemeClr val="lt1"/>
              </a:buClr>
              <a:buSzPts val="1800"/>
              <a:buFont typeface="Noto Sans Symbols"/>
              <a:buChar char="▪"/>
              <a:defRPr/>
            </a:lvl3pPr>
            <a:lvl4pPr indent="-342900" lvl="3" marL="1828800" algn="l">
              <a:lnSpc>
                <a:spcPct val="150000"/>
              </a:lnSpc>
              <a:spcBef>
                <a:spcPts val="0"/>
              </a:spcBef>
              <a:spcAft>
                <a:spcPts val="0"/>
              </a:spcAft>
              <a:buClr>
                <a:schemeClr val="lt1"/>
              </a:buClr>
              <a:buSzPts val="1800"/>
              <a:buFont typeface="Arial"/>
              <a:buChar char="•"/>
              <a:defRPr/>
            </a:lvl4pPr>
            <a:lvl5pPr indent="-342900" lvl="4" marL="2286000" algn="l">
              <a:lnSpc>
                <a:spcPct val="150000"/>
              </a:lnSpc>
              <a:spcBef>
                <a:spcPts val="0"/>
              </a:spcBef>
              <a:spcAft>
                <a:spcPts val="0"/>
              </a:spcAft>
              <a:buClr>
                <a:schemeClr val="lt1"/>
              </a:buClr>
              <a:buSzPts val="1800"/>
              <a:buFont typeface="Noto Sans Symbols"/>
              <a:buChar char="▪"/>
              <a:defRPr/>
            </a:lvl5pPr>
            <a:lvl6pPr indent="-228600" lvl="5" marL="2743200" algn="l">
              <a:lnSpc>
                <a:spcPct val="100000"/>
              </a:lnSpc>
              <a:spcBef>
                <a:spcPts val="0"/>
              </a:spcBef>
              <a:spcAft>
                <a:spcPts val="0"/>
              </a:spcAft>
              <a:buClr>
                <a:srgbClr val="000000"/>
              </a:buClr>
              <a:buSzPts val="1400"/>
              <a:buFont typeface="Arial"/>
              <a:buNone/>
              <a:defRPr/>
            </a:lvl6pPr>
            <a:lvl7pPr indent="-228600" lvl="6" marL="3200400" algn="l">
              <a:lnSpc>
                <a:spcPct val="100000"/>
              </a:lnSpc>
              <a:spcBef>
                <a:spcPts val="0"/>
              </a:spcBef>
              <a:spcAft>
                <a:spcPts val="0"/>
              </a:spcAft>
              <a:buClr>
                <a:srgbClr val="000000"/>
              </a:buClr>
              <a:buSzPts val="1400"/>
              <a:buFont typeface="Arial"/>
              <a:buNone/>
              <a:defRPr/>
            </a:lvl7pPr>
            <a:lvl8pPr indent="-228600" lvl="7" marL="3657600" algn="l">
              <a:lnSpc>
                <a:spcPct val="100000"/>
              </a:lnSpc>
              <a:spcBef>
                <a:spcPts val="0"/>
              </a:spcBef>
              <a:spcAft>
                <a:spcPts val="0"/>
              </a:spcAft>
              <a:buClr>
                <a:srgbClr val="000000"/>
              </a:buClr>
              <a:buSzPts val="1400"/>
              <a:buFont typeface="Arial"/>
              <a:buNone/>
              <a:defRPr/>
            </a:lvl8pPr>
            <a:lvl9pPr indent="-317500" lvl="8" marL="4114800" algn="l">
              <a:lnSpc>
                <a:spcPct val="100000"/>
              </a:lnSpc>
              <a:spcBef>
                <a:spcPts val="0"/>
              </a:spcBef>
              <a:spcAft>
                <a:spcPts val="0"/>
              </a:spcAft>
              <a:buClr>
                <a:schemeClr val="lt1"/>
              </a:buClr>
              <a:buSzPts val="1400"/>
              <a:buFont typeface="Noto Sans Symbols"/>
              <a:buChar char="▪"/>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4" name="Google Shape;5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4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4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4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5" name="Google Shape;85;p4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4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4"/>
          <p:cNvSpPr/>
          <p:nvPr>
            <p:ph idx="2" type="pic"/>
          </p:nvPr>
        </p:nvSpPr>
        <p:spPr>
          <a:xfrm>
            <a:off x="3887391" y="987426"/>
            <a:ext cx="4629150" cy="4873625"/>
          </a:xfrm>
          <a:prstGeom prst="rect">
            <a:avLst/>
          </a:prstGeom>
          <a:noFill/>
          <a:ln>
            <a:noFill/>
          </a:ln>
        </p:spPr>
      </p:sp>
      <p:sp>
        <p:nvSpPr>
          <p:cNvPr id="92" name="Google Shape;92;p4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46"/>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6"/>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30"/>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1709738" y="1960563"/>
            <a:ext cx="6496050"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0"/>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4" name="Shape 14"/>
        <p:cNvGrpSpPr/>
        <p:nvPr/>
      </p:nvGrpSpPr>
      <p:grpSpPr>
        <a:xfrm>
          <a:off x="0" y="0"/>
          <a:ext cx="0" cy="0"/>
          <a:chOff x="0" y="0"/>
          <a:chExt cx="0" cy="0"/>
        </a:xfrm>
      </p:grpSpPr>
      <p:sp>
        <p:nvSpPr>
          <p:cNvPr id="15" name="Google Shape;15;p25"/>
          <p:cNvSpPr txBox="1"/>
          <p:nvPr>
            <p:ph type="ctrTitle"/>
          </p:nvPr>
        </p:nvSpPr>
        <p:spPr>
          <a:xfrm>
            <a:off x="685800" y="2619128"/>
            <a:ext cx="7772400" cy="1546399"/>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lt1"/>
              </a:buClr>
              <a:buSzPts val="4800"/>
              <a:buFont typeface="Walter Turncoat"/>
              <a:buNone/>
              <a:defRPr b="0" i="0" sz="4800" u="none" cap="none" strike="noStrike">
                <a:solidFill>
                  <a:schemeClr val="lt1"/>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9pPr>
          </a:lstStyle>
          <a:p/>
        </p:txBody>
      </p:sp>
      <p:sp>
        <p:nvSpPr>
          <p:cNvPr id="16" name="Google Shape;16;p25"/>
          <p:cNvSpPr txBox="1"/>
          <p:nvPr>
            <p:ph idx="1" type="subTitle"/>
          </p:nvPr>
        </p:nvSpPr>
        <p:spPr>
          <a:xfrm>
            <a:off x="685800" y="4193143"/>
            <a:ext cx="7772400" cy="1046399"/>
          </a:xfrm>
          <a:prstGeom prst="rect">
            <a:avLst/>
          </a:prstGeom>
          <a:noFill/>
          <a:ln>
            <a:noFill/>
          </a:ln>
        </p:spPr>
        <p:txBody>
          <a:bodyPr anchorCtr="0" anchor="t" bIns="91425" lIns="91425" spcFirstLastPara="1" rIns="91425" wrap="square" tIns="91425">
            <a:normAutofit/>
          </a:bodyPr>
          <a:lstStyle>
            <a:lvl1pPr lvl="0" algn="ctr">
              <a:lnSpc>
                <a:spcPct val="150000"/>
              </a:lnSpc>
              <a:spcBef>
                <a:spcPts val="0"/>
              </a:spcBef>
              <a:spcAft>
                <a:spcPts val="0"/>
              </a:spcAft>
              <a:buClr>
                <a:schemeClr val="lt1"/>
              </a:buClr>
              <a:buSzPts val="2100"/>
              <a:buFont typeface="Walter Turncoat"/>
              <a:buNone/>
              <a:defRPr sz="2100">
                <a:solidFill>
                  <a:schemeClr val="lt1"/>
                </a:solidFill>
                <a:latin typeface="Walter Turncoat"/>
                <a:ea typeface="Walter Turncoat"/>
                <a:cs typeface="Walter Turncoat"/>
                <a:sym typeface="Walter Turncoat"/>
              </a:defRPr>
            </a:lvl1pPr>
            <a:lvl2pPr lvl="1" algn="ctr">
              <a:lnSpc>
                <a:spcPct val="150000"/>
              </a:lnSpc>
              <a:spcBef>
                <a:spcPts val="0"/>
              </a:spcBef>
              <a:spcAft>
                <a:spcPts val="0"/>
              </a:spcAft>
              <a:buClr>
                <a:schemeClr val="lt1"/>
              </a:buClr>
              <a:buSzPts val="3000"/>
              <a:buFont typeface="Arial"/>
              <a:buNone/>
              <a:defRPr sz="3000"/>
            </a:lvl2pPr>
            <a:lvl3pPr lvl="2" algn="ctr">
              <a:lnSpc>
                <a:spcPct val="150000"/>
              </a:lnSpc>
              <a:spcBef>
                <a:spcPts val="0"/>
              </a:spcBef>
              <a:spcAft>
                <a:spcPts val="0"/>
              </a:spcAft>
              <a:buClr>
                <a:schemeClr val="lt1"/>
              </a:buClr>
              <a:buSzPts val="3000"/>
              <a:buFont typeface="Arial"/>
              <a:buNone/>
              <a:defRPr sz="3000"/>
            </a:lvl3pPr>
            <a:lvl4pPr lvl="3" algn="ctr">
              <a:lnSpc>
                <a:spcPct val="150000"/>
              </a:lnSpc>
              <a:spcBef>
                <a:spcPts val="0"/>
              </a:spcBef>
              <a:spcAft>
                <a:spcPts val="0"/>
              </a:spcAft>
              <a:buClr>
                <a:schemeClr val="lt1"/>
              </a:buClr>
              <a:buSzPts val="3000"/>
              <a:buFont typeface="Arial"/>
              <a:buNone/>
              <a:defRPr sz="3000"/>
            </a:lvl4pPr>
            <a:lvl5pPr lvl="4" algn="ctr">
              <a:lnSpc>
                <a:spcPct val="150000"/>
              </a:lnSpc>
              <a:spcBef>
                <a:spcPts val="0"/>
              </a:spcBef>
              <a:spcAft>
                <a:spcPts val="0"/>
              </a:spcAft>
              <a:buClr>
                <a:schemeClr val="lt1"/>
              </a:buClr>
              <a:buSzPts val="3000"/>
              <a:buFont typeface="Arial"/>
              <a:buNone/>
              <a:defRPr sz="3000"/>
            </a:lvl5pPr>
            <a:lvl6pPr lvl="5" algn="ctr">
              <a:lnSpc>
                <a:spcPct val="100000"/>
              </a:lnSpc>
              <a:spcBef>
                <a:spcPts val="0"/>
              </a:spcBef>
              <a:spcAft>
                <a:spcPts val="0"/>
              </a:spcAft>
              <a:buClr>
                <a:srgbClr val="000000"/>
              </a:buClr>
              <a:buSzPts val="3000"/>
              <a:buFont typeface="Arial"/>
              <a:buNone/>
              <a:defRPr sz="3000"/>
            </a:lvl6pPr>
            <a:lvl7pPr lvl="6" algn="ctr">
              <a:lnSpc>
                <a:spcPct val="100000"/>
              </a:lnSpc>
              <a:spcBef>
                <a:spcPts val="0"/>
              </a:spcBef>
              <a:spcAft>
                <a:spcPts val="0"/>
              </a:spcAft>
              <a:buClr>
                <a:srgbClr val="000000"/>
              </a:buClr>
              <a:buSzPts val="3000"/>
              <a:buFont typeface="Arial"/>
              <a:buNone/>
              <a:defRPr sz="3000"/>
            </a:lvl7pPr>
            <a:lvl8pPr lvl="7" algn="ctr">
              <a:lnSpc>
                <a:spcPct val="100000"/>
              </a:lnSpc>
              <a:spcBef>
                <a:spcPts val="0"/>
              </a:spcBef>
              <a:spcAft>
                <a:spcPts val="0"/>
              </a:spcAft>
              <a:buClr>
                <a:srgbClr val="000000"/>
              </a:buClr>
              <a:buSzPts val="3000"/>
              <a:buFont typeface="Arial"/>
              <a:buNone/>
              <a:defRPr sz="3000"/>
            </a:lvl8pPr>
            <a:lvl9pPr lvl="8" algn="ctr">
              <a:lnSpc>
                <a:spcPct val="100000"/>
              </a:lnSpc>
              <a:spcBef>
                <a:spcPts val="0"/>
              </a:spcBef>
              <a:spcAft>
                <a:spcPts val="0"/>
              </a:spcAft>
              <a:buClr>
                <a:srgbClr val="000000"/>
              </a:buClr>
              <a:buSzPts val="3000"/>
              <a:buFont typeface="Arial"/>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7" name="Shape 117"/>
        <p:cNvGrpSpPr/>
        <p:nvPr/>
      </p:nvGrpSpPr>
      <p:grpSpPr>
        <a:xfrm>
          <a:off x="0" y="0"/>
          <a:ext cx="0" cy="0"/>
          <a:chOff x="0" y="0"/>
          <a:chExt cx="0" cy="0"/>
        </a:xfrm>
      </p:grpSpPr>
      <p:sp>
        <p:nvSpPr>
          <p:cNvPr id="118" name="Google Shape;118;p58"/>
          <p:cNvSpPr/>
          <p:nvPr/>
        </p:nvSpPr>
        <p:spPr>
          <a:xfrm>
            <a:off x="3175"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19" name="Google Shape;119;p58"/>
          <p:cNvSpPr txBox="1"/>
          <p:nvPr>
            <p:ph idx="12" type="sldNum"/>
          </p:nvPr>
        </p:nvSpPr>
        <p:spPr>
          <a:xfrm>
            <a:off x="8229600" y="6735763"/>
            <a:ext cx="392113" cy="12223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
        <p:nvSpPr>
          <p:cNvPr id="120" name="Google Shape;120;p58"/>
          <p:cNvSpPr txBox="1"/>
          <p:nvPr>
            <p:ph type="ctrTitle"/>
          </p:nvPr>
        </p:nvSpPr>
        <p:spPr>
          <a:xfrm>
            <a:off x="1498600" y="2438400"/>
            <a:ext cx="6186488"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C:\Scott HP Invent\HP Logos\HPtrueCOLOR.tiff.tif" id="121" name="Google Shape;121;p58"/>
          <p:cNvPicPr preferRelativeResize="0"/>
          <p:nvPr/>
        </p:nvPicPr>
        <p:blipFill rotWithShape="1">
          <a:blip r:embed="rId2">
            <a:alphaModFix/>
          </a:blip>
          <a:srcRect b="0" l="0" r="0" t="0"/>
          <a:stretch/>
        </p:blipFill>
        <p:spPr>
          <a:xfrm>
            <a:off x="8661400" y="6462713"/>
            <a:ext cx="482600" cy="395287"/>
          </a:xfrm>
          <a:prstGeom prst="rect">
            <a:avLst/>
          </a:prstGeom>
          <a:noFill/>
          <a:ln>
            <a:noFill/>
          </a:ln>
        </p:spPr>
      </p:pic>
      <p:sp>
        <p:nvSpPr>
          <p:cNvPr id="122" name="Google Shape;122;p58"/>
          <p:cNvSpPr txBox="1"/>
          <p:nvPr>
            <p:ph idx="1" type="subTitle"/>
          </p:nvPr>
        </p:nvSpPr>
        <p:spPr>
          <a:xfrm>
            <a:off x="1498600" y="3886200"/>
            <a:ext cx="6186488" cy="10747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2000"/>
              <a:buFont typeface="Poppins"/>
              <a:buNone/>
              <a:defRPr/>
            </a:lvl1pPr>
            <a:lvl2pPr lvl="1" algn="l">
              <a:lnSpc>
                <a:spcPct val="100000"/>
              </a:lnSpc>
              <a:spcBef>
                <a:spcPts val="500"/>
              </a:spcBef>
              <a:spcAft>
                <a:spcPts val="0"/>
              </a:spcAft>
              <a:buClr>
                <a:schemeClr val="dk1"/>
              </a:buClr>
              <a:buSzPts val="1800"/>
              <a:buChar char="•"/>
              <a:defRPr/>
            </a:lvl2pPr>
            <a:lvl3pPr lvl="2" algn="l">
              <a:lnSpc>
                <a:spcPct val="100000"/>
              </a:lnSpc>
              <a:spcBef>
                <a:spcPts val="450"/>
              </a:spcBef>
              <a:spcAft>
                <a:spcPts val="0"/>
              </a:spcAft>
              <a:buClr>
                <a:schemeClr val="dk1"/>
              </a:buClr>
              <a:buSzPts val="1800"/>
              <a:buChar char="–"/>
              <a:defRPr/>
            </a:lvl3pPr>
            <a:lvl4pPr lvl="3" algn="l">
              <a:lnSpc>
                <a:spcPct val="100000"/>
              </a:lnSpc>
              <a:spcBef>
                <a:spcPts val="450"/>
              </a:spcBef>
              <a:spcAft>
                <a:spcPts val="0"/>
              </a:spcAft>
              <a:buClr>
                <a:schemeClr val="dk1"/>
              </a:buClr>
              <a:buSzPts val="1800"/>
              <a:buChar char="–"/>
              <a:defRPr/>
            </a:lvl4pPr>
            <a:lvl5pPr lvl="4" algn="l">
              <a:lnSpc>
                <a:spcPct val="100000"/>
              </a:lnSpc>
              <a:spcBef>
                <a:spcPts val="450"/>
              </a:spcBef>
              <a:spcAft>
                <a:spcPts val="0"/>
              </a:spcAft>
              <a:buClr>
                <a:schemeClr val="dk1"/>
              </a:buClr>
              <a:buSzPts val="126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23" name="Google Shape;123;p58"/>
          <p:cNvSpPr/>
          <p:nvPr/>
        </p:nvSpPr>
        <p:spPr>
          <a:xfrm>
            <a:off x="152400" y="152400"/>
            <a:ext cx="1443038" cy="885825"/>
          </a:xfrm>
          <a:prstGeom prst="roundRect">
            <a:avLst>
              <a:gd fmla="val 12722" name="adj"/>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SG" sz="1400" u="none" cap="none" strike="noStrike">
                <a:solidFill>
                  <a:schemeClr val="folHlink"/>
                </a:solidFill>
                <a:latin typeface="Poppins"/>
                <a:ea typeface="Poppins"/>
                <a:cs typeface="Poppins"/>
                <a:sym typeface="Poppins"/>
              </a:rPr>
              <a:t>Core Tech for Internet Software Development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59"/>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9"/>
          <p:cNvSpPr txBox="1"/>
          <p:nvPr>
            <p:ph idx="1" type="body"/>
          </p:nvPr>
        </p:nvSpPr>
        <p:spPr>
          <a:xfrm>
            <a:off x="623888" y="4589463"/>
            <a:ext cx="7886700" cy="15001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400"/>
              <a:buFont typeface="Poppins"/>
              <a:buNone/>
              <a:defRPr sz="2400"/>
            </a:lvl1pPr>
            <a:lvl2pPr indent="-228600" lvl="1" marL="914400" algn="l">
              <a:lnSpc>
                <a:spcPct val="100000"/>
              </a:lnSpc>
              <a:spcBef>
                <a:spcPts val="600"/>
              </a:spcBef>
              <a:spcAft>
                <a:spcPts val="0"/>
              </a:spcAft>
              <a:buClr>
                <a:schemeClr val="dk1"/>
              </a:buClr>
              <a:buSzPts val="2000"/>
              <a:buFont typeface="Poppins"/>
              <a:buNone/>
              <a:defRPr sz="2000"/>
            </a:lvl2pPr>
            <a:lvl3pPr indent="-228600" lvl="2" marL="1371600" algn="l">
              <a:lnSpc>
                <a:spcPct val="100000"/>
              </a:lnSpc>
              <a:spcBef>
                <a:spcPts val="500"/>
              </a:spcBef>
              <a:spcAft>
                <a:spcPts val="0"/>
              </a:spcAft>
              <a:buClr>
                <a:schemeClr val="dk1"/>
              </a:buClr>
              <a:buSzPts val="1800"/>
              <a:buFont typeface="Poppins"/>
              <a:buNone/>
              <a:defRPr sz="1800"/>
            </a:lvl3pPr>
            <a:lvl4pPr indent="-228600" lvl="3" marL="1828800" algn="l">
              <a:lnSpc>
                <a:spcPct val="100000"/>
              </a:lnSpc>
              <a:spcBef>
                <a:spcPts val="450"/>
              </a:spcBef>
              <a:spcAft>
                <a:spcPts val="0"/>
              </a:spcAft>
              <a:buClr>
                <a:schemeClr val="dk1"/>
              </a:buClr>
              <a:buSzPts val="1600"/>
              <a:buFont typeface="Poppins"/>
              <a:buNone/>
              <a:defRPr sz="1600"/>
            </a:lvl4pPr>
            <a:lvl5pPr indent="-228600" lvl="4" marL="2286000" algn="l">
              <a:lnSpc>
                <a:spcPct val="100000"/>
              </a:lnSpc>
              <a:spcBef>
                <a:spcPts val="400"/>
              </a:spcBef>
              <a:spcAft>
                <a:spcPts val="0"/>
              </a:spcAft>
              <a:buClr>
                <a:schemeClr val="dk1"/>
              </a:buClr>
              <a:buSzPts val="1120"/>
              <a:buFont typeface="Poppins"/>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7" name="Google Shape;127;p59"/>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60"/>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60"/>
          <p:cNvSpPr txBox="1"/>
          <p:nvPr>
            <p:ph idx="1" type="body"/>
          </p:nvPr>
        </p:nvSpPr>
        <p:spPr>
          <a:xfrm>
            <a:off x="1709738" y="1960563"/>
            <a:ext cx="3171825"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60"/>
          <p:cNvSpPr txBox="1"/>
          <p:nvPr>
            <p:ph idx="2" type="body"/>
          </p:nvPr>
        </p:nvSpPr>
        <p:spPr>
          <a:xfrm>
            <a:off x="5033963" y="1960563"/>
            <a:ext cx="3171825"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60"/>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1"/>
          <p:cNvSpPr txBox="1"/>
          <p:nvPr>
            <p:ph type="title"/>
          </p:nvPr>
        </p:nvSpPr>
        <p:spPr>
          <a:xfrm>
            <a:off x="630238" y="365125"/>
            <a:ext cx="7886700" cy="1325563"/>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1"/>
          <p:cNvSpPr txBox="1"/>
          <p:nvPr>
            <p:ph idx="1" type="body"/>
          </p:nvPr>
        </p:nvSpPr>
        <p:spPr>
          <a:xfrm>
            <a:off x="630238" y="1681163"/>
            <a:ext cx="3868737" cy="82391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2400"/>
              <a:buFont typeface="Poppins"/>
              <a:buNone/>
              <a:defRPr b="1" sz="2400"/>
            </a:lvl1pPr>
            <a:lvl2pPr indent="-228600" lvl="1" marL="914400" algn="l">
              <a:lnSpc>
                <a:spcPct val="100000"/>
              </a:lnSpc>
              <a:spcBef>
                <a:spcPts val="600"/>
              </a:spcBef>
              <a:spcAft>
                <a:spcPts val="0"/>
              </a:spcAft>
              <a:buClr>
                <a:schemeClr val="dk1"/>
              </a:buClr>
              <a:buSzPts val="2000"/>
              <a:buFont typeface="Poppins"/>
              <a:buNone/>
              <a:defRPr b="1" sz="2000"/>
            </a:lvl2pPr>
            <a:lvl3pPr indent="-228600" lvl="2" marL="1371600" algn="l">
              <a:lnSpc>
                <a:spcPct val="100000"/>
              </a:lnSpc>
              <a:spcBef>
                <a:spcPts val="500"/>
              </a:spcBef>
              <a:spcAft>
                <a:spcPts val="0"/>
              </a:spcAft>
              <a:buClr>
                <a:schemeClr val="dk1"/>
              </a:buClr>
              <a:buSzPts val="1800"/>
              <a:buFont typeface="Poppins"/>
              <a:buNone/>
              <a:defRPr b="1" sz="1800"/>
            </a:lvl3pPr>
            <a:lvl4pPr indent="-228600" lvl="3" marL="1828800" algn="l">
              <a:lnSpc>
                <a:spcPct val="100000"/>
              </a:lnSpc>
              <a:spcBef>
                <a:spcPts val="450"/>
              </a:spcBef>
              <a:spcAft>
                <a:spcPts val="0"/>
              </a:spcAft>
              <a:buClr>
                <a:schemeClr val="dk1"/>
              </a:buClr>
              <a:buSzPts val="1600"/>
              <a:buFont typeface="Poppins"/>
              <a:buNone/>
              <a:defRPr b="1" sz="1600"/>
            </a:lvl4pPr>
            <a:lvl5pPr indent="-228600" lvl="4" marL="2286000" algn="l">
              <a:lnSpc>
                <a:spcPct val="100000"/>
              </a:lnSpc>
              <a:spcBef>
                <a:spcPts val="400"/>
              </a:spcBef>
              <a:spcAft>
                <a:spcPts val="0"/>
              </a:spcAft>
              <a:buClr>
                <a:schemeClr val="dk1"/>
              </a:buClr>
              <a:buSzPts val="1120"/>
              <a:buFont typeface="Poppins"/>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61"/>
          <p:cNvSpPr txBox="1"/>
          <p:nvPr>
            <p:ph idx="2" type="body"/>
          </p:nvPr>
        </p:nvSpPr>
        <p:spPr>
          <a:xfrm>
            <a:off x="630238" y="2505075"/>
            <a:ext cx="3868737" cy="3684588"/>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61"/>
          <p:cNvSpPr txBox="1"/>
          <p:nvPr>
            <p:ph idx="3" type="body"/>
          </p:nvPr>
        </p:nvSpPr>
        <p:spPr>
          <a:xfrm>
            <a:off x="4629150" y="1681163"/>
            <a:ext cx="3887788" cy="82391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2400"/>
              <a:buFont typeface="Poppins"/>
              <a:buNone/>
              <a:defRPr b="1" sz="2400"/>
            </a:lvl1pPr>
            <a:lvl2pPr indent="-228600" lvl="1" marL="914400" algn="l">
              <a:lnSpc>
                <a:spcPct val="100000"/>
              </a:lnSpc>
              <a:spcBef>
                <a:spcPts val="600"/>
              </a:spcBef>
              <a:spcAft>
                <a:spcPts val="0"/>
              </a:spcAft>
              <a:buClr>
                <a:schemeClr val="dk1"/>
              </a:buClr>
              <a:buSzPts val="2000"/>
              <a:buFont typeface="Poppins"/>
              <a:buNone/>
              <a:defRPr b="1" sz="2000"/>
            </a:lvl2pPr>
            <a:lvl3pPr indent="-228600" lvl="2" marL="1371600" algn="l">
              <a:lnSpc>
                <a:spcPct val="100000"/>
              </a:lnSpc>
              <a:spcBef>
                <a:spcPts val="500"/>
              </a:spcBef>
              <a:spcAft>
                <a:spcPts val="0"/>
              </a:spcAft>
              <a:buClr>
                <a:schemeClr val="dk1"/>
              </a:buClr>
              <a:buSzPts val="1800"/>
              <a:buFont typeface="Poppins"/>
              <a:buNone/>
              <a:defRPr b="1" sz="1800"/>
            </a:lvl3pPr>
            <a:lvl4pPr indent="-228600" lvl="3" marL="1828800" algn="l">
              <a:lnSpc>
                <a:spcPct val="100000"/>
              </a:lnSpc>
              <a:spcBef>
                <a:spcPts val="450"/>
              </a:spcBef>
              <a:spcAft>
                <a:spcPts val="0"/>
              </a:spcAft>
              <a:buClr>
                <a:schemeClr val="dk1"/>
              </a:buClr>
              <a:buSzPts val="1600"/>
              <a:buFont typeface="Poppins"/>
              <a:buNone/>
              <a:defRPr b="1" sz="1600"/>
            </a:lvl4pPr>
            <a:lvl5pPr indent="-228600" lvl="4" marL="2286000" algn="l">
              <a:lnSpc>
                <a:spcPct val="100000"/>
              </a:lnSpc>
              <a:spcBef>
                <a:spcPts val="400"/>
              </a:spcBef>
              <a:spcAft>
                <a:spcPts val="0"/>
              </a:spcAft>
              <a:buClr>
                <a:schemeClr val="dk1"/>
              </a:buClr>
              <a:buSzPts val="1120"/>
              <a:buFont typeface="Poppins"/>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8" name="Google Shape;138;p61"/>
          <p:cNvSpPr txBox="1"/>
          <p:nvPr>
            <p:ph idx="4" type="body"/>
          </p:nvPr>
        </p:nvSpPr>
        <p:spPr>
          <a:xfrm>
            <a:off x="4629150" y="2505075"/>
            <a:ext cx="3887788" cy="3684588"/>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61"/>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2"/>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62"/>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63"/>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64"/>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4"/>
          <p:cNvSpPr txBox="1"/>
          <p:nvPr>
            <p:ph idx="1" type="body"/>
          </p:nvPr>
        </p:nvSpPr>
        <p:spPr>
          <a:xfrm>
            <a:off x="3887788" y="987425"/>
            <a:ext cx="4629150" cy="4873625"/>
          </a:xfrm>
          <a:prstGeom prst="rect">
            <a:avLst/>
          </a:prstGeom>
          <a:noFill/>
          <a:ln>
            <a:noFill/>
          </a:ln>
        </p:spPr>
        <p:txBody>
          <a:bodyPr anchorCtr="0" anchor="t" bIns="0" lIns="0" spcFirstLastPara="1" rIns="0" wrap="square" tIns="0">
            <a:noAutofit/>
          </a:bodyPr>
          <a:lstStyle>
            <a:lvl1pPr indent="-431800" lvl="0" marL="457200" algn="l">
              <a:lnSpc>
                <a:spcPct val="100000"/>
              </a:lnSpc>
              <a:spcBef>
                <a:spcPts val="0"/>
              </a:spcBef>
              <a:spcAft>
                <a:spcPts val="0"/>
              </a:spcAft>
              <a:buClr>
                <a:schemeClr val="dk1"/>
              </a:buClr>
              <a:buSzPts val="3200"/>
              <a:buFont typeface="Poppins"/>
              <a:buChar char="•"/>
              <a:defRPr sz="3200"/>
            </a:lvl1pPr>
            <a:lvl2pPr indent="-406400" lvl="1" marL="914400" algn="l">
              <a:lnSpc>
                <a:spcPct val="100000"/>
              </a:lnSpc>
              <a:spcBef>
                <a:spcPts val="800"/>
              </a:spcBef>
              <a:spcAft>
                <a:spcPts val="0"/>
              </a:spcAft>
              <a:buClr>
                <a:schemeClr val="dk1"/>
              </a:buClr>
              <a:buSzPts val="2800"/>
              <a:buFont typeface="Poppins"/>
              <a:buChar char="•"/>
              <a:defRPr sz="2800"/>
            </a:lvl2pPr>
            <a:lvl3pPr indent="-381000" lvl="2" marL="1371600" algn="l">
              <a:lnSpc>
                <a:spcPct val="100000"/>
              </a:lnSpc>
              <a:spcBef>
                <a:spcPts val="700"/>
              </a:spcBef>
              <a:spcAft>
                <a:spcPts val="0"/>
              </a:spcAft>
              <a:buClr>
                <a:schemeClr val="dk1"/>
              </a:buClr>
              <a:buSzPts val="2400"/>
              <a:buFont typeface="Poppins"/>
              <a:buChar char="–"/>
              <a:defRPr sz="2400"/>
            </a:lvl3pPr>
            <a:lvl4pPr indent="-355600" lvl="3" marL="1828800" algn="l">
              <a:lnSpc>
                <a:spcPct val="100000"/>
              </a:lnSpc>
              <a:spcBef>
                <a:spcPts val="600"/>
              </a:spcBef>
              <a:spcAft>
                <a:spcPts val="0"/>
              </a:spcAft>
              <a:buClr>
                <a:schemeClr val="dk1"/>
              </a:buClr>
              <a:buSzPts val="2000"/>
              <a:buFont typeface="Poppins"/>
              <a:buChar char="–"/>
              <a:defRPr sz="2000"/>
            </a:lvl4pPr>
            <a:lvl5pPr indent="-317500" lvl="4" marL="2286000" algn="l">
              <a:lnSpc>
                <a:spcPct val="100000"/>
              </a:lnSpc>
              <a:spcBef>
                <a:spcPts val="500"/>
              </a:spcBef>
              <a:spcAft>
                <a:spcPts val="0"/>
              </a:spcAft>
              <a:buClr>
                <a:schemeClr val="dk1"/>
              </a:buClr>
              <a:buSzPts val="1400"/>
              <a:buFont typeface="Poppins"/>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8" name="Google Shape;148;p64"/>
          <p:cNvSpPr txBox="1"/>
          <p:nvPr>
            <p:ph idx="2" type="body"/>
          </p:nvPr>
        </p:nvSpPr>
        <p:spPr>
          <a:xfrm>
            <a:off x="630238" y="2057400"/>
            <a:ext cx="2949575" cy="38115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Font typeface="Poppins"/>
              <a:buNone/>
              <a:defRPr sz="1600"/>
            </a:lvl1pPr>
            <a:lvl2pPr indent="-228600" lvl="1" marL="914400" algn="l">
              <a:lnSpc>
                <a:spcPct val="100000"/>
              </a:lnSpc>
              <a:spcBef>
                <a:spcPts val="400"/>
              </a:spcBef>
              <a:spcAft>
                <a:spcPts val="0"/>
              </a:spcAft>
              <a:buClr>
                <a:schemeClr val="dk1"/>
              </a:buClr>
              <a:buSzPts val="1400"/>
              <a:buFont typeface="Poppins"/>
              <a:buNone/>
              <a:defRPr sz="1400"/>
            </a:lvl2pPr>
            <a:lvl3pPr indent="-228600" lvl="2" marL="1371600" algn="l">
              <a:lnSpc>
                <a:spcPct val="100000"/>
              </a:lnSpc>
              <a:spcBef>
                <a:spcPts val="350"/>
              </a:spcBef>
              <a:spcAft>
                <a:spcPts val="0"/>
              </a:spcAft>
              <a:buClr>
                <a:schemeClr val="dk1"/>
              </a:buClr>
              <a:buSzPts val="1200"/>
              <a:buFont typeface="Poppins"/>
              <a:buNone/>
              <a:defRPr sz="1200"/>
            </a:lvl3pPr>
            <a:lvl4pPr indent="-228600" lvl="3" marL="1828800" algn="l">
              <a:lnSpc>
                <a:spcPct val="100000"/>
              </a:lnSpc>
              <a:spcBef>
                <a:spcPts val="300"/>
              </a:spcBef>
              <a:spcAft>
                <a:spcPts val="0"/>
              </a:spcAft>
              <a:buClr>
                <a:schemeClr val="dk1"/>
              </a:buClr>
              <a:buSzPts val="1000"/>
              <a:buFont typeface="Poppins"/>
              <a:buNone/>
              <a:defRPr sz="1000"/>
            </a:lvl4pPr>
            <a:lvl5pPr indent="-228600" lvl="4" marL="2286000" algn="l">
              <a:lnSpc>
                <a:spcPct val="100000"/>
              </a:lnSpc>
              <a:spcBef>
                <a:spcPts val="250"/>
              </a:spcBef>
              <a:spcAft>
                <a:spcPts val="0"/>
              </a:spcAft>
              <a:buClr>
                <a:schemeClr val="dk1"/>
              </a:buClr>
              <a:buSzPts val="700"/>
              <a:buFont typeface="Poppins"/>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64"/>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65"/>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65"/>
          <p:cNvSpPr/>
          <p:nvPr>
            <p:ph idx="2" type="pic"/>
          </p:nvPr>
        </p:nvSpPr>
        <p:spPr>
          <a:xfrm>
            <a:off x="3887788" y="987425"/>
            <a:ext cx="4629150" cy="4873625"/>
          </a:xfrm>
          <a:prstGeom prst="rect">
            <a:avLst/>
          </a:prstGeom>
          <a:noFill/>
          <a:ln>
            <a:noFill/>
          </a:ln>
        </p:spPr>
      </p:sp>
      <p:sp>
        <p:nvSpPr>
          <p:cNvPr id="153" name="Google Shape;153;p65"/>
          <p:cNvSpPr txBox="1"/>
          <p:nvPr>
            <p:ph idx="1" type="body"/>
          </p:nvPr>
        </p:nvSpPr>
        <p:spPr>
          <a:xfrm>
            <a:off x="630238" y="2057400"/>
            <a:ext cx="2949575" cy="38115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Font typeface="Poppins"/>
              <a:buNone/>
              <a:defRPr sz="1600"/>
            </a:lvl1pPr>
            <a:lvl2pPr indent="-228600" lvl="1" marL="914400" algn="l">
              <a:lnSpc>
                <a:spcPct val="100000"/>
              </a:lnSpc>
              <a:spcBef>
                <a:spcPts val="400"/>
              </a:spcBef>
              <a:spcAft>
                <a:spcPts val="0"/>
              </a:spcAft>
              <a:buClr>
                <a:schemeClr val="dk1"/>
              </a:buClr>
              <a:buSzPts val="1400"/>
              <a:buFont typeface="Poppins"/>
              <a:buNone/>
              <a:defRPr sz="1400"/>
            </a:lvl2pPr>
            <a:lvl3pPr indent="-228600" lvl="2" marL="1371600" algn="l">
              <a:lnSpc>
                <a:spcPct val="100000"/>
              </a:lnSpc>
              <a:spcBef>
                <a:spcPts val="350"/>
              </a:spcBef>
              <a:spcAft>
                <a:spcPts val="0"/>
              </a:spcAft>
              <a:buClr>
                <a:schemeClr val="dk1"/>
              </a:buClr>
              <a:buSzPts val="1200"/>
              <a:buFont typeface="Poppins"/>
              <a:buNone/>
              <a:defRPr sz="1200"/>
            </a:lvl3pPr>
            <a:lvl4pPr indent="-228600" lvl="3" marL="1828800" algn="l">
              <a:lnSpc>
                <a:spcPct val="100000"/>
              </a:lnSpc>
              <a:spcBef>
                <a:spcPts val="300"/>
              </a:spcBef>
              <a:spcAft>
                <a:spcPts val="0"/>
              </a:spcAft>
              <a:buClr>
                <a:schemeClr val="dk1"/>
              </a:buClr>
              <a:buSzPts val="1000"/>
              <a:buFont typeface="Poppins"/>
              <a:buNone/>
              <a:defRPr sz="1000"/>
            </a:lvl4pPr>
            <a:lvl5pPr indent="-228600" lvl="4" marL="2286000" algn="l">
              <a:lnSpc>
                <a:spcPct val="100000"/>
              </a:lnSpc>
              <a:spcBef>
                <a:spcPts val="250"/>
              </a:spcBef>
              <a:spcAft>
                <a:spcPts val="0"/>
              </a:spcAft>
              <a:buClr>
                <a:schemeClr val="dk1"/>
              </a:buClr>
              <a:buSzPts val="700"/>
              <a:buFont typeface="Poppins"/>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65"/>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66"/>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66"/>
          <p:cNvSpPr txBox="1"/>
          <p:nvPr>
            <p:ph idx="1" type="body"/>
          </p:nvPr>
        </p:nvSpPr>
        <p:spPr>
          <a:xfrm rot="5400000">
            <a:off x="2996407" y="673894"/>
            <a:ext cx="3922712" cy="649605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66"/>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9" name="Shape 159"/>
        <p:cNvGrpSpPr/>
        <p:nvPr/>
      </p:nvGrpSpPr>
      <p:grpSpPr>
        <a:xfrm>
          <a:off x="0" y="0"/>
          <a:ext cx="0" cy="0"/>
          <a:chOff x="0" y="0"/>
          <a:chExt cx="0" cy="0"/>
        </a:xfrm>
      </p:grpSpPr>
      <p:sp>
        <p:nvSpPr>
          <p:cNvPr id="160" name="Google Shape;160;p67"/>
          <p:cNvSpPr txBox="1"/>
          <p:nvPr>
            <p:ph type="title"/>
          </p:nvPr>
        </p:nvSpPr>
        <p:spPr>
          <a:xfrm rot="5400000">
            <a:off x="4671219" y="2229644"/>
            <a:ext cx="5654675" cy="16525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67"/>
          <p:cNvSpPr txBox="1"/>
          <p:nvPr>
            <p:ph idx="1" type="body"/>
          </p:nvPr>
        </p:nvSpPr>
        <p:spPr>
          <a:xfrm rot="5400000">
            <a:off x="1287463" y="650875"/>
            <a:ext cx="5654675" cy="4810125"/>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67"/>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7" name="Shape 17"/>
        <p:cNvGrpSpPr/>
        <p:nvPr/>
      </p:nvGrpSpPr>
      <p:grpSpPr>
        <a:xfrm>
          <a:off x="0" y="0"/>
          <a:ext cx="0" cy="0"/>
          <a:chOff x="0" y="0"/>
          <a:chExt cx="0" cy="0"/>
        </a:xfrm>
      </p:grpSpPr>
      <p:sp>
        <p:nvSpPr>
          <p:cNvPr id="18" name="Google Shape;18;p26"/>
          <p:cNvSpPr txBox="1"/>
          <p:nvPr>
            <p:ph idx="1" type="body"/>
          </p:nvPr>
        </p:nvSpPr>
        <p:spPr>
          <a:xfrm>
            <a:off x="1700925" y="1866406"/>
            <a:ext cx="5742300" cy="1093199"/>
          </a:xfrm>
          <a:prstGeom prst="rect">
            <a:avLst/>
          </a:prstGeom>
          <a:noFill/>
          <a:ln>
            <a:noFill/>
          </a:ln>
        </p:spPr>
        <p:txBody>
          <a:bodyPr anchorCtr="0" anchor="t" bIns="91425" lIns="91425" spcFirstLastPara="1" rIns="91425" wrap="square" tIns="91425">
            <a:normAutofit/>
          </a:bodyPr>
          <a:lstStyle>
            <a:lvl1pPr indent="-228600" lvl="0" marL="457200" algn="ctr">
              <a:lnSpc>
                <a:spcPct val="150000"/>
              </a:lnSpc>
              <a:spcBef>
                <a:spcPts val="0"/>
              </a:spcBef>
              <a:spcAft>
                <a:spcPts val="0"/>
              </a:spcAft>
              <a:buClr>
                <a:schemeClr val="lt1"/>
              </a:buClr>
              <a:buSzPts val="3000"/>
              <a:buFont typeface="Walter Turncoat"/>
              <a:buNone/>
              <a:defRPr sz="3000">
                <a:solidFill>
                  <a:schemeClr val="lt1"/>
                </a:solidFill>
                <a:latin typeface="Walter Turncoat"/>
                <a:ea typeface="Walter Turncoat"/>
                <a:cs typeface="Walter Turncoat"/>
                <a:sym typeface="Walter Turncoat"/>
              </a:defRPr>
            </a:lvl1pPr>
            <a:lvl2pPr indent="-228600" lvl="1" marL="914400" algn="ctr">
              <a:lnSpc>
                <a:spcPct val="150000"/>
              </a:lnSpc>
              <a:spcBef>
                <a:spcPts val="0"/>
              </a:spcBef>
              <a:spcAft>
                <a:spcPts val="0"/>
              </a:spcAft>
              <a:buClr>
                <a:schemeClr val="lt1"/>
              </a:buClr>
              <a:buSzPts val="3000"/>
              <a:buFont typeface="Arial"/>
              <a:buNone/>
              <a:defRPr sz="3000"/>
            </a:lvl2pPr>
            <a:lvl3pPr indent="-228600" lvl="2" marL="1371600" algn="ctr">
              <a:lnSpc>
                <a:spcPct val="150000"/>
              </a:lnSpc>
              <a:spcBef>
                <a:spcPts val="0"/>
              </a:spcBef>
              <a:spcAft>
                <a:spcPts val="0"/>
              </a:spcAft>
              <a:buClr>
                <a:schemeClr val="lt1"/>
              </a:buClr>
              <a:buSzPts val="3000"/>
              <a:buFont typeface="Arial"/>
              <a:buNone/>
              <a:defRPr sz="3000"/>
            </a:lvl3pPr>
            <a:lvl4pPr indent="-228600" lvl="3" marL="1828800" algn="ctr">
              <a:lnSpc>
                <a:spcPct val="150000"/>
              </a:lnSpc>
              <a:spcBef>
                <a:spcPts val="0"/>
              </a:spcBef>
              <a:spcAft>
                <a:spcPts val="0"/>
              </a:spcAft>
              <a:buClr>
                <a:schemeClr val="lt1"/>
              </a:buClr>
              <a:buSzPts val="3000"/>
              <a:buFont typeface="Arial"/>
              <a:buNone/>
              <a:defRPr sz="3000"/>
            </a:lvl4pPr>
            <a:lvl5pPr indent="-228600" lvl="4" marL="2286000" algn="ctr">
              <a:lnSpc>
                <a:spcPct val="150000"/>
              </a:lnSpc>
              <a:spcBef>
                <a:spcPts val="0"/>
              </a:spcBef>
              <a:spcAft>
                <a:spcPts val="0"/>
              </a:spcAft>
              <a:buClr>
                <a:schemeClr val="lt1"/>
              </a:buClr>
              <a:buSzPts val="3000"/>
              <a:buFont typeface="Arial"/>
              <a:buNone/>
              <a:defRPr sz="3000"/>
            </a:lvl5pPr>
            <a:lvl6pPr indent="-228600" lvl="5" marL="2743200" algn="ctr">
              <a:lnSpc>
                <a:spcPct val="100000"/>
              </a:lnSpc>
              <a:spcBef>
                <a:spcPts val="0"/>
              </a:spcBef>
              <a:spcAft>
                <a:spcPts val="0"/>
              </a:spcAft>
              <a:buClr>
                <a:srgbClr val="000000"/>
              </a:buClr>
              <a:buSzPts val="3000"/>
              <a:buFont typeface="Arial"/>
              <a:buNone/>
              <a:defRPr sz="3000"/>
            </a:lvl6pPr>
            <a:lvl7pPr indent="-228600" lvl="6" marL="3200400" algn="ctr">
              <a:lnSpc>
                <a:spcPct val="100000"/>
              </a:lnSpc>
              <a:spcBef>
                <a:spcPts val="0"/>
              </a:spcBef>
              <a:spcAft>
                <a:spcPts val="0"/>
              </a:spcAft>
              <a:buClr>
                <a:srgbClr val="000000"/>
              </a:buClr>
              <a:buSzPts val="3000"/>
              <a:buFont typeface="Arial"/>
              <a:buNone/>
              <a:defRPr sz="3000"/>
            </a:lvl7pPr>
            <a:lvl8pPr indent="-228600" lvl="7" marL="3657600" algn="ctr">
              <a:lnSpc>
                <a:spcPct val="100000"/>
              </a:lnSpc>
              <a:spcBef>
                <a:spcPts val="0"/>
              </a:spcBef>
              <a:spcAft>
                <a:spcPts val="0"/>
              </a:spcAft>
              <a:buClr>
                <a:srgbClr val="000000"/>
              </a:buClr>
              <a:buSzPts val="3000"/>
              <a:buFont typeface="Arial"/>
              <a:buNone/>
              <a:defRPr sz="3000"/>
            </a:lvl8pPr>
            <a:lvl9pPr indent="-228600" lvl="8" marL="4114800" algn="ctr">
              <a:lnSpc>
                <a:spcPct val="100000"/>
              </a:lnSpc>
              <a:spcBef>
                <a:spcPts val="0"/>
              </a:spcBef>
              <a:spcAft>
                <a:spcPts val="0"/>
              </a:spcAft>
              <a:buClr>
                <a:srgbClr val="000000"/>
              </a:buClr>
              <a:buSzPts val="3000"/>
              <a:buFont typeface="Arial"/>
              <a:buNone/>
              <a:defRPr sz="3000"/>
            </a:lvl9pPr>
          </a:lstStyle>
          <a:p/>
        </p:txBody>
      </p:sp>
      <p:sp>
        <p:nvSpPr>
          <p:cNvPr id="19" name="Google Shape;19;p26"/>
          <p:cNvSpPr txBox="1"/>
          <p:nvPr/>
        </p:nvSpPr>
        <p:spPr>
          <a:xfrm>
            <a:off x="3593400" y="1143430"/>
            <a:ext cx="1957200" cy="871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9600"/>
              <a:buFont typeface="Walter Turncoat"/>
              <a:buNone/>
            </a:pPr>
            <a:r>
              <a:rPr b="0" i="0" lang="en-SG" sz="9600" u="none" cap="none" strike="noStrike">
                <a:solidFill>
                  <a:srgbClr val="FFFFFF"/>
                </a:solidFill>
                <a:latin typeface="Walter Turncoat"/>
                <a:ea typeface="Walter Turncoat"/>
                <a:cs typeface="Walter Turncoat"/>
                <a:sym typeface="Walter Turncoat"/>
              </a:rPr>
              <a:t>“</a:t>
            </a:r>
            <a:endParaRPr b="0" i="0" sz="1400" u="none" cap="none" strike="noStrike">
              <a:solidFill>
                <a:srgbClr val="000000"/>
              </a:solidFill>
              <a:latin typeface="Arial"/>
              <a:ea typeface="Arial"/>
              <a:cs typeface="Arial"/>
              <a:sym typeface="Arial"/>
            </a:endParaRPr>
          </a:p>
        </p:txBody>
      </p:sp>
      <p:sp>
        <p:nvSpPr>
          <p:cNvPr id="20" name="Google Shape;20;p26"/>
          <p:cNvSpPr/>
          <p:nvPr/>
        </p:nvSpPr>
        <p:spPr>
          <a:xfrm>
            <a:off x="4128153" y="734205"/>
            <a:ext cx="887711" cy="1132213"/>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163" name="Shape 163"/>
        <p:cNvGrpSpPr/>
        <p:nvPr/>
      </p:nvGrpSpPr>
      <p:grpSpPr>
        <a:xfrm>
          <a:off x="0" y="0"/>
          <a:ext cx="0" cy="0"/>
          <a:chOff x="0" y="0"/>
          <a:chExt cx="0" cy="0"/>
        </a:xfrm>
      </p:grpSpPr>
      <p:sp>
        <p:nvSpPr>
          <p:cNvPr id="164" name="Google Shape;164;p68"/>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68"/>
          <p:cNvSpPr/>
          <p:nvPr>
            <p:ph idx="2" type="chart"/>
          </p:nvPr>
        </p:nvSpPr>
        <p:spPr>
          <a:xfrm>
            <a:off x="1709738" y="1960563"/>
            <a:ext cx="3171825" cy="392271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000"/>
              <a:buFont typeface="Poppins"/>
              <a:buChar char="•"/>
              <a:defRPr b="0" i="0" sz="2000" u="none" cap="none" strike="noStrike">
                <a:solidFill>
                  <a:schemeClr val="dk1"/>
                </a:solidFill>
                <a:latin typeface="Poppins"/>
                <a:ea typeface="Poppins"/>
                <a:cs typeface="Poppins"/>
                <a:sym typeface="Poppins"/>
              </a:defRPr>
            </a:lvl1pPr>
            <a:lvl2pPr lvl="1" marR="0" rtl="0" algn="l">
              <a:lnSpc>
                <a:spcPct val="100000"/>
              </a:lnSpc>
              <a:spcBef>
                <a:spcPts val="500"/>
              </a:spcBef>
              <a:spcAft>
                <a:spcPts val="0"/>
              </a:spcAft>
              <a:buClr>
                <a:schemeClr val="dk1"/>
              </a:buClr>
              <a:buSzPts val="2000"/>
              <a:buFont typeface="Poppins"/>
              <a:buChar char="•"/>
              <a:defRPr b="0" i="0" sz="2000" u="none" cap="none" strike="noStrike">
                <a:solidFill>
                  <a:schemeClr val="dk1"/>
                </a:solidFill>
                <a:latin typeface="Poppins"/>
                <a:ea typeface="Poppins"/>
                <a:cs typeface="Poppins"/>
                <a:sym typeface="Poppins"/>
              </a:defRPr>
            </a:lvl2pPr>
            <a:lvl3pPr lvl="2" marR="0" rtl="0" algn="l">
              <a:lnSpc>
                <a:spcPct val="100000"/>
              </a:lnSpc>
              <a:spcBef>
                <a:spcPts val="500"/>
              </a:spcBef>
              <a:spcAft>
                <a:spcPts val="0"/>
              </a:spcAft>
              <a:buClr>
                <a:schemeClr val="dk1"/>
              </a:buClr>
              <a:buSzPts val="1800"/>
              <a:buFont typeface="Poppins"/>
              <a:buChar char="–"/>
              <a:defRPr b="0" i="0" sz="1800" u="none" cap="none" strike="noStrike">
                <a:solidFill>
                  <a:schemeClr val="dk1"/>
                </a:solidFill>
                <a:latin typeface="Poppins"/>
                <a:ea typeface="Poppins"/>
                <a:cs typeface="Poppins"/>
                <a:sym typeface="Poppins"/>
              </a:defRPr>
            </a:lvl3pPr>
            <a:lvl4pPr lvl="3" marR="0" rtl="0" algn="l">
              <a:lnSpc>
                <a:spcPct val="100000"/>
              </a:lnSpc>
              <a:spcBef>
                <a:spcPts val="45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4pPr>
            <a:lvl5pPr lvl="4" marR="0" rtl="0" algn="l">
              <a:lnSpc>
                <a:spcPct val="100000"/>
              </a:lnSpc>
              <a:spcBef>
                <a:spcPts val="400"/>
              </a:spcBef>
              <a:spcAft>
                <a:spcPts val="0"/>
              </a:spcAft>
              <a:buClr>
                <a:schemeClr val="dk1"/>
              </a:buClr>
              <a:buSzPts val="980"/>
              <a:buFont typeface="Poppins"/>
              <a:buChar char="–"/>
              <a:defRPr b="0" i="0" sz="1400" u="none" cap="none" strike="noStrike">
                <a:solidFill>
                  <a:schemeClr val="dk1"/>
                </a:solidFill>
                <a:latin typeface="Poppins"/>
                <a:ea typeface="Poppins"/>
                <a:cs typeface="Poppins"/>
                <a:sym typeface="Poppi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9pPr>
          </a:lstStyle>
          <a:p/>
        </p:txBody>
      </p:sp>
      <p:sp>
        <p:nvSpPr>
          <p:cNvPr id="166" name="Google Shape;166;p68"/>
          <p:cNvSpPr txBox="1"/>
          <p:nvPr>
            <p:ph idx="1" type="body"/>
          </p:nvPr>
        </p:nvSpPr>
        <p:spPr>
          <a:xfrm>
            <a:off x="5033963" y="1960563"/>
            <a:ext cx="3171825"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68"/>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168" name="Shape 168"/>
        <p:cNvGrpSpPr/>
        <p:nvPr/>
      </p:nvGrpSpPr>
      <p:grpSpPr>
        <a:xfrm>
          <a:off x="0" y="0"/>
          <a:ext cx="0" cy="0"/>
          <a:chOff x="0" y="0"/>
          <a:chExt cx="0" cy="0"/>
        </a:xfrm>
      </p:grpSpPr>
      <p:sp>
        <p:nvSpPr>
          <p:cNvPr id="169" name="Google Shape;169;p69"/>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69"/>
          <p:cNvSpPr/>
          <p:nvPr>
            <p:ph idx="2" type="clipArt"/>
          </p:nvPr>
        </p:nvSpPr>
        <p:spPr>
          <a:xfrm>
            <a:off x="1709738" y="1960563"/>
            <a:ext cx="3171825" cy="3922712"/>
          </a:xfrm>
          <a:prstGeom prst="rect">
            <a:avLst/>
          </a:prstGeom>
          <a:noFill/>
          <a:ln>
            <a:noFill/>
          </a:ln>
        </p:spPr>
      </p:sp>
      <p:sp>
        <p:nvSpPr>
          <p:cNvPr id="171" name="Google Shape;171;p69"/>
          <p:cNvSpPr txBox="1"/>
          <p:nvPr>
            <p:ph idx="1" type="body"/>
          </p:nvPr>
        </p:nvSpPr>
        <p:spPr>
          <a:xfrm>
            <a:off x="5033963" y="1960563"/>
            <a:ext cx="3171825"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69"/>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73" name="Shape 173"/>
        <p:cNvGrpSpPr/>
        <p:nvPr/>
      </p:nvGrpSpPr>
      <p:grpSpPr>
        <a:xfrm>
          <a:off x="0" y="0"/>
          <a:ext cx="0" cy="0"/>
          <a:chOff x="0" y="0"/>
          <a:chExt cx="0" cy="0"/>
        </a:xfrm>
      </p:grpSpPr>
      <p:sp>
        <p:nvSpPr>
          <p:cNvPr id="174" name="Google Shape;174;p70"/>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0"/>
          <p:cNvSpPr txBox="1"/>
          <p:nvPr>
            <p:ph idx="1" type="body"/>
          </p:nvPr>
        </p:nvSpPr>
        <p:spPr>
          <a:xfrm>
            <a:off x="1709738" y="1960563"/>
            <a:ext cx="3171825" cy="392271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450"/>
              </a:spcBef>
              <a:spcAft>
                <a:spcPts val="0"/>
              </a:spcAft>
              <a:buClr>
                <a:schemeClr val="dk1"/>
              </a:buClr>
              <a:buSzPts val="1800"/>
              <a:buChar char="•"/>
              <a:defRPr/>
            </a:lvl2pPr>
            <a:lvl3pPr indent="-342900" lvl="2" marL="1371600" algn="l">
              <a:lnSpc>
                <a:spcPct val="100000"/>
              </a:lnSpc>
              <a:spcBef>
                <a:spcPts val="450"/>
              </a:spcBef>
              <a:spcAft>
                <a:spcPts val="0"/>
              </a:spcAft>
              <a:buClr>
                <a:schemeClr val="dk1"/>
              </a:buClr>
              <a:buSzPts val="1800"/>
              <a:buChar char="–"/>
              <a:defRPr/>
            </a:lvl3pPr>
            <a:lvl4pPr indent="-342900" lvl="3" marL="1828800" algn="l">
              <a:lnSpc>
                <a:spcPct val="100000"/>
              </a:lnSpc>
              <a:spcBef>
                <a:spcPts val="450"/>
              </a:spcBef>
              <a:spcAft>
                <a:spcPts val="0"/>
              </a:spcAft>
              <a:buClr>
                <a:schemeClr val="dk1"/>
              </a:buClr>
              <a:buSzPts val="1800"/>
              <a:buChar char="–"/>
              <a:defRPr/>
            </a:lvl4pPr>
            <a:lvl5pPr indent="-308610" lvl="4" marL="2286000" algn="l">
              <a:lnSpc>
                <a:spcPct val="100000"/>
              </a:lnSpc>
              <a:spcBef>
                <a:spcPts val="450"/>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70"/>
          <p:cNvSpPr/>
          <p:nvPr>
            <p:ph idx="2" type="clipArt"/>
          </p:nvPr>
        </p:nvSpPr>
        <p:spPr>
          <a:xfrm>
            <a:off x="5033963" y="1960563"/>
            <a:ext cx="3171825" cy="3922712"/>
          </a:xfrm>
          <a:prstGeom prst="rect">
            <a:avLst/>
          </a:prstGeom>
          <a:noFill/>
          <a:ln>
            <a:noFill/>
          </a:ln>
        </p:spPr>
      </p:sp>
      <p:sp>
        <p:nvSpPr>
          <p:cNvPr id="177" name="Google Shape;177;p70"/>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185" name="Shape 185"/>
        <p:cNvGrpSpPr/>
        <p:nvPr/>
      </p:nvGrpSpPr>
      <p:grpSpPr>
        <a:xfrm>
          <a:off x="0" y="0"/>
          <a:ext cx="0" cy="0"/>
          <a:chOff x="0" y="0"/>
          <a:chExt cx="0" cy="0"/>
        </a:xfrm>
      </p:grpSpPr>
      <p:sp>
        <p:nvSpPr>
          <p:cNvPr id="186" name="Google Shape;186;p34"/>
          <p:cNvSpPr txBox="1"/>
          <p:nvPr>
            <p:ph type="title"/>
          </p:nvPr>
        </p:nvSpPr>
        <p:spPr>
          <a:xfrm>
            <a:off x="1828800" y="228600"/>
            <a:ext cx="6496050" cy="8207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4"/>
          <p:cNvSpPr/>
          <p:nvPr>
            <p:ph idx="2" type="chart"/>
          </p:nvPr>
        </p:nvSpPr>
        <p:spPr>
          <a:xfrm>
            <a:off x="1709738" y="1960563"/>
            <a:ext cx="3171825" cy="39227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8" name="Google Shape;188;p34"/>
          <p:cNvSpPr txBox="1"/>
          <p:nvPr>
            <p:ph idx="1" type="body"/>
          </p:nvPr>
        </p:nvSpPr>
        <p:spPr>
          <a:xfrm>
            <a:off x="5033963" y="1960563"/>
            <a:ext cx="3171825" cy="3922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34"/>
          <p:cNvSpPr txBox="1"/>
          <p:nvPr>
            <p:ph idx="12" type="sldNum"/>
          </p:nvPr>
        </p:nvSpPr>
        <p:spPr>
          <a:xfrm>
            <a:off x="8153400" y="6708781"/>
            <a:ext cx="508000" cy="1492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0" name="Shape 190"/>
        <p:cNvGrpSpPr/>
        <p:nvPr/>
      </p:nvGrpSpPr>
      <p:grpSpPr>
        <a:xfrm>
          <a:off x="0" y="0"/>
          <a:ext cx="0" cy="0"/>
          <a:chOff x="0" y="0"/>
          <a:chExt cx="0" cy="0"/>
        </a:xfrm>
      </p:grpSpPr>
      <p:sp>
        <p:nvSpPr>
          <p:cNvPr id="191" name="Google Shape;191;p4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4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3" name="Google Shape;193;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
        <p:nvSpPr>
          <p:cNvPr id="196" name="Google Shape;196;p47"/>
          <p:cNvSpPr/>
          <p:nvPr/>
        </p:nvSpPr>
        <p:spPr>
          <a:xfrm>
            <a:off x="3178"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97" name="Google Shape;197;p47"/>
          <p:cNvSpPr/>
          <p:nvPr/>
        </p:nvSpPr>
        <p:spPr>
          <a:xfrm>
            <a:off x="152401" y="152406"/>
            <a:ext cx="1443038" cy="885825"/>
          </a:xfrm>
          <a:prstGeom prst="roundRect">
            <a:avLst>
              <a:gd fmla="val 12722" name="adj"/>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SG" sz="1050" u="none" cap="none" strike="noStrike">
                <a:solidFill>
                  <a:schemeClr val="folHlink"/>
                </a:solidFill>
                <a:latin typeface="Poppins"/>
                <a:ea typeface="Poppins"/>
                <a:cs typeface="Poppins"/>
                <a:sym typeface="Poppins"/>
              </a:rPr>
              <a:t>Core Tech for Internet Software Development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8" name="Shape 198"/>
        <p:cNvGrpSpPr/>
        <p:nvPr/>
      </p:nvGrpSpPr>
      <p:grpSpPr>
        <a:xfrm>
          <a:off x="0" y="0"/>
          <a:ext cx="0" cy="0"/>
          <a:chOff x="0" y="0"/>
          <a:chExt cx="0" cy="0"/>
        </a:xfrm>
      </p:grpSpPr>
      <p:sp>
        <p:nvSpPr>
          <p:cNvPr id="199" name="Google Shape;199;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4" name="Shape 204"/>
        <p:cNvGrpSpPr/>
        <p:nvPr/>
      </p:nvGrpSpPr>
      <p:grpSpPr>
        <a:xfrm>
          <a:off x="0" y="0"/>
          <a:ext cx="0" cy="0"/>
          <a:chOff x="0" y="0"/>
          <a:chExt cx="0" cy="0"/>
        </a:xfrm>
      </p:grpSpPr>
      <p:sp>
        <p:nvSpPr>
          <p:cNvPr id="205" name="Google Shape;205;p4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4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7" name="Google Shape;207;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0" name="Shape 210"/>
        <p:cNvGrpSpPr/>
        <p:nvPr/>
      </p:nvGrpSpPr>
      <p:grpSpPr>
        <a:xfrm>
          <a:off x="0" y="0"/>
          <a:ext cx="0" cy="0"/>
          <a:chOff x="0" y="0"/>
          <a:chExt cx="0" cy="0"/>
        </a:xfrm>
      </p:grpSpPr>
      <p:sp>
        <p:nvSpPr>
          <p:cNvPr id="211" name="Google Shape;211;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5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5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7" name="Shape 217"/>
        <p:cNvGrpSpPr/>
        <p:nvPr/>
      </p:nvGrpSpPr>
      <p:grpSpPr>
        <a:xfrm>
          <a:off x="0" y="0"/>
          <a:ext cx="0" cy="0"/>
          <a:chOff x="0" y="0"/>
          <a:chExt cx="0" cy="0"/>
        </a:xfrm>
      </p:grpSpPr>
      <p:sp>
        <p:nvSpPr>
          <p:cNvPr id="218" name="Google Shape;218;p5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5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0" name="Google Shape;220;p5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5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2" name="Google Shape;222;p5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sp>
        <p:nvSpPr>
          <p:cNvPr id="227" name="Google Shape;227;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1" name="Shape 21"/>
        <p:cNvGrpSpPr/>
        <p:nvPr/>
      </p:nvGrpSpPr>
      <p:grpSpPr>
        <a:xfrm>
          <a:off x="0" y="0"/>
          <a:ext cx="0" cy="0"/>
          <a:chOff x="0" y="0"/>
          <a:chExt cx="0" cy="0"/>
        </a:xfrm>
      </p:grpSpPr>
      <p:sp>
        <p:nvSpPr>
          <p:cNvPr id="22" name="Google Shape;22;p31"/>
          <p:cNvSpPr txBox="1"/>
          <p:nvPr>
            <p:ph type="ctrTitle"/>
          </p:nvPr>
        </p:nvSpPr>
        <p:spPr>
          <a:xfrm>
            <a:off x="685800" y="2655755"/>
            <a:ext cx="7772400" cy="1546399"/>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Walter Turncoat"/>
              <a:buNone/>
              <a:defRPr b="0" i="0" sz="6000" u="none" cap="none" strike="noStrike">
                <a:solidFill>
                  <a:schemeClr val="lt1"/>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1" name="Shape 231"/>
        <p:cNvGrpSpPr/>
        <p:nvPr/>
      </p:nvGrpSpPr>
      <p:grpSpPr>
        <a:xfrm>
          <a:off x="0" y="0"/>
          <a:ext cx="0" cy="0"/>
          <a:chOff x="0" y="0"/>
          <a:chExt cx="0" cy="0"/>
        </a:xfrm>
      </p:grpSpPr>
      <p:sp>
        <p:nvSpPr>
          <p:cNvPr id="232" name="Google Shape;232;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5" name="Shape 235"/>
        <p:cNvGrpSpPr/>
        <p:nvPr/>
      </p:nvGrpSpPr>
      <p:grpSpPr>
        <a:xfrm>
          <a:off x="0" y="0"/>
          <a:ext cx="0" cy="0"/>
          <a:chOff x="0" y="0"/>
          <a:chExt cx="0" cy="0"/>
        </a:xfrm>
      </p:grpSpPr>
      <p:sp>
        <p:nvSpPr>
          <p:cNvPr id="236" name="Google Shape;236;p5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5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8" name="Google Shape;238;p5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9" name="Google Shape;239;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2" name="Shape 242"/>
        <p:cNvGrpSpPr/>
        <p:nvPr/>
      </p:nvGrpSpPr>
      <p:grpSpPr>
        <a:xfrm>
          <a:off x="0" y="0"/>
          <a:ext cx="0" cy="0"/>
          <a:chOff x="0" y="0"/>
          <a:chExt cx="0" cy="0"/>
        </a:xfrm>
      </p:grpSpPr>
      <p:sp>
        <p:nvSpPr>
          <p:cNvPr id="243" name="Google Shape;243;p5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55"/>
          <p:cNvSpPr/>
          <p:nvPr>
            <p:ph idx="2" type="pic"/>
          </p:nvPr>
        </p:nvSpPr>
        <p:spPr>
          <a:xfrm>
            <a:off x="3887391" y="987426"/>
            <a:ext cx="4629150" cy="4873625"/>
          </a:xfrm>
          <a:prstGeom prst="rect">
            <a:avLst/>
          </a:prstGeom>
          <a:noFill/>
          <a:ln>
            <a:noFill/>
          </a:ln>
        </p:spPr>
      </p:sp>
      <p:sp>
        <p:nvSpPr>
          <p:cNvPr id="245" name="Google Shape;245;p5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6" name="Google Shape;246;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9" name="Shape 249"/>
        <p:cNvGrpSpPr/>
        <p:nvPr/>
      </p:nvGrpSpPr>
      <p:grpSpPr>
        <a:xfrm>
          <a:off x="0" y="0"/>
          <a:ext cx="0" cy="0"/>
          <a:chOff x="0" y="0"/>
          <a:chExt cx="0" cy="0"/>
        </a:xfrm>
      </p:grpSpPr>
      <p:sp>
        <p:nvSpPr>
          <p:cNvPr id="250" name="Google Shape;250;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5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5" name="Shape 255"/>
        <p:cNvGrpSpPr/>
        <p:nvPr/>
      </p:nvGrpSpPr>
      <p:grpSpPr>
        <a:xfrm>
          <a:off x="0" y="0"/>
          <a:ext cx="0" cy="0"/>
          <a:chOff x="0" y="0"/>
          <a:chExt cx="0" cy="0"/>
        </a:xfrm>
      </p:grpSpPr>
      <p:sp>
        <p:nvSpPr>
          <p:cNvPr id="256" name="Google Shape;256;p5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5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35"/>
          <p:cNvSpPr txBox="1"/>
          <p:nvPr>
            <p:ph type="title"/>
          </p:nvPr>
        </p:nvSpPr>
        <p:spPr>
          <a:xfrm>
            <a:off x="0" y="0"/>
            <a:ext cx="9156000" cy="1143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Walter Turncoat"/>
              <a:buNone/>
              <a:defRPr b="0" i="0" sz="3000" u="none" cap="none" strike="noStrike">
                <a:solidFill>
                  <a:schemeClr val="lt1"/>
                </a:solidFill>
                <a:latin typeface="Walter Turncoat"/>
                <a:ea typeface="Walter Turncoat"/>
                <a:cs typeface="Walter Turncoat"/>
                <a:sym typeface="Walter Turnco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5"/>
          <p:cNvSpPr txBox="1"/>
          <p:nvPr>
            <p:ph idx="1" type="body"/>
          </p:nvPr>
        </p:nvSpPr>
        <p:spPr>
          <a:xfrm>
            <a:off x="457200" y="2010572"/>
            <a:ext cx="3994500" cy="4557199"/>
          </a:xfrm>
          <a:prstGeom prst="rect">
            <a:avLst/>
          </a:prstGeom>
          <a:noFill/>
          <a:ln>
            <a:noFill/>
          </a:ln>
        </p:spPr>
        <p:txBody>
          <a:bodyPr anchorCtr="0" anchor="t" bIns="91425" lIns="91425" spcFirstLastPara="1" rIns="91425" wrap="square" tIns="91425">
            <a:normAutofit/>
          </a:bodyPr>
          <a:lstStyle>
            <a:lvl1pPr indent="-228600" lvl="0" marL="457200" algn="l">
              <a:lnSpc>
                <a:spcPct val="150000"/>
              </a:lnSpc>
              <a:spcBef>
                <a:spcPts val="0"/>
              </a:spcBef>
              <a:spcAft>
                <a:spcPts val="0"/>
              </a:spcAft>
              <a:buClr>
                <a:schemeClr val="lt1"/>
              </a:buClr>
              <a:buSzPts val="2100"/>
              <a:buFont typeface="Arial"/>
              <a:buNone/>
              <a:defRPr sz="2100">
                <a:solidFill>
                  <a:schemeClr val="lt1"/>
                </a:solidFill>
              </a:defRPr>
            </a:lvl1pPr>
            <a:lvl2pPr indent="-228600" lvl="1" marL="914400" algn="l">
              <a:lnSpc>
                <a:spcPct val="150000"/>
              </a:lnSpc>
              <a:spcBef>
                <a:spcPts val="0"/>
              </a:spcBef>
              <a:spcAft>
                <a:spcPts val="0"/>
              </a:spcAft>
              <a:buClr>
                <a:schemeClr val="lt1"/>
              </a:buClr>
              <a:buSzPts val="1600"/>
              <a:buFont typeface="Arial"/>
              <a:buNone/>
              <a:defRPr sz="1600"/>
            </a:lvl2pPr>
            <a:lvl3pPr indent="-228600" lvl="2" marL="1371600" algn="l">
              <a:lnSpc>
                <a:spcPct val="150000"/>
              </a:lnSpc>
              <a:spcBef>
                <a:spcPts val="0"/>
              </a:spcBef>
              <a:spcAft>
                <a:spcPts val="0"/>
              </a:spcAft>
              <a:buClr>
                <a:schemeClr val="lt1"/>
              </a:buClr>
              <a:buSzPts val="1600"/>
              <a:buFont typeface="Arial"/>
              <a:buNone/>
              <a:defRPr sz="1600"/>
            </a:lvl3pPr>
            <a:lvl4pPr indent="-228600" lvl="3" marL="1828800" algn="l">
              <a:lnSpc>
                <a:spcPct val="150000"/>
              </a:lnSpc>
              <a:spcBef>
                <a:spcPts val="0"/>
              </a:spcBef>
              <a:spcAft>
                <a:spcPts val="0"/>
              </a:spcAft>
              <a:buClr>
                <a:schemeClr val="lt1"/>
              </a:buClr>
              <a:buSzPts val="1600"/>
              <a:buFont typeface="Arial"/>
              <a:buNone/>
              <a:defRPr sz="1600"/>
            </a:lvl4pPr>
            <a:lvl5pPr indent="-228600" lvl="4" marL="2286000" algn="l">
              <a:lnSpc>
                <a:spcPct val="150000"/>
              </a:lnSpc>
              <a:spcBef>
                <a:spcPts val="0"/>
              </a:spcBef>
              <a:spcAft>
                <a:spcPts val="0"/>
              </a:spcAft>
              <a:buClr>
                <a:schemeClr val="lt1"/>
              </a:buClr>
              <a:buSzPts val="1600"/>
              <a:buFont typeface="Arial"/>
              <a:buNone/>
              <a:defRPr sz="1600"/>
            </a:lvl5pPr>
            <a:lvl6pPr indent="-228600" lvl="5" marL="2743200" algn="l">
              <a:lnSpc>
                <a:spcPct val="100000"/>
              </a:lnSpc>
              <a:spcBef>
                <a:spcPts val="0"/>
              </a:spcBef>
              <a:spcAft>
                <a:spcPts val="0"/>
              </a:spcAft>
              <a:buClr>
                <a:srgbClr val="000000"/>
              </a:buClr>
              <a:buSzPts val="1600"/>
              <a:buFont typeface="Arial"/>
              <a:buNone/>
              <a:defRPr sz="1600"/>
            </a:lvl6pPr>
            <a:lvl7pPr indent="-228600" lvl="6" marL="3200400" algn="l">
              <a:lnSpc>
                <a:spcPct val="100000"/>
              </a:lnSpc>
              <a:spcBef>
                <a:spcPts val="0"/>
              </a:spcBef>
              <a:spcAft>
                <a:spcPts val="0"/>
              </a:spcAft>
              <a:buClr>
                <a:srgbClr val="000000"/>
              </a:buClr>
              <a:buSzPts val="1600"/>
              <a:buFont typeface="Arial"/>
              <a:buNone/>
              <a:defRPr sz="1600"/>
            </a:lvl7pPr>
            <a:lvl8pPr indent="-228600" lvl="7" marL="3657600" algn="l">
              <a:lnSpc>
                <a:spcPct val="100000"/>
              </a:lnSpc>
              <a:spcBef>
                <a:spcPts val="0"/>
              </a:spcBef>
              <a:spcAft>
                <a:spcPts val="0"/>
              </a:spcAft>
              <a:buClr>
                <a:srgbClr val="000000"/>
              </a:buClr>
              <a:buSzPts val="1600"/>
              <a:buFont typeface="Arial"/>
              <a:buNone/>
              <a:defRPr sz="1600"/>
            </a:lvl8pPr>
            <a:lvl9pPr indent="-228600" lvl="8" marL="4114800" algn="l">
              <a:lnSpc>
                <a:spcPct val="100000"/>
              </a:lnSpc>
              <a:spcBef>
                <a:spcPts val="0"/>
              </a:spcBef>
              <a:spcAft>
                <a:spcPts val="0"/>
              </a:spcAft>
              <a:buClr>
                <a:srgbClr val="000000"/>
              </a:buClr>
              <a:buSzPts val="1600"/>
              <a:buFont typeface="Arial"/>
              <a:buNone/>
              <a:defRPr sz="1600"/>
            </a:lvl9pPr>
          </a:lstStyle>
          <a:p/>
        </p:txBody>
      </p:sp>
      <p:sp>
        <p:nvSpPr>
          <p:cNvPr id="27" name="Google Shape;27;p35"/>
          <p:cNvSpPr txBox="1"/>
          <p:nvPr>
            <p:ph idx="2" type="body"/>
          </p:nvPr>
        </p:nvSpPr>
        <p:spPr>
          <a:xfrm>
            <a:off x="4692275" y="2010572"/>
            <a:ext cx="3994500" cy="4557199"/>
          </a:xfrm>
          <a:prstGeom prst="rect">
            <a:avLst/>
          </a:prstGeom>
          <a:noFill/>
          <a:ln>
            <a:noFill/>
          </a:ln>
        </p:spPr>
        <p:txBody>
          <a:bodyPr anchorCtr="0" anchor="t" bIns="91425" lIns="91425" spcFirstLastPara="1" rIns="91425" wrap="square" tIns="91425">
            <a:normAutofit/>
          </a:bodyPr>
          <a:lstStyle>
            <a:lvl1pPr indent="-228600" lvl="0" marL="457200" algn="l">
              <a:lnSpc>
                <a:spcPct val="150000"/>
              </a:lnSpc>
              <a:spcBef>
                <a:spcPts val="0"/>
              </a:spcBef>
              <a:spcAft>
                <a:spcPts val="0"/>
              </a:spcAft>
              <a:buClr>
                <a:schemeClr val="lt1"/>
              </a:buClr>
              <a:buSzPts val="2100"/>
              <a:buFont typeface="Arial"/>
              <a:buNone/>
              <a:defRPr sz="2100">
                <a:solidFill>
                  <a:schemeClr val="lt1"/>
                </a:solidFill>
              </a:defRPr>
            </a:lvl1pPr>
            <a:lvl2pPr indent="-228600" lvl="1" marL="914400" algn="l">
              <a:lnSpc>
                <a:spcPct val="150000"/>
              </a:lnSpc>
              <a:spcBef>
                <a:spcPts val="0"/>
              </a:spcBef>
              <a:spcAft>
                <a:spcPts val="0"/>
              </a:spcAft>
              <a:buClr>
                <a:schemeClr val="lt1"/>
              </a:buClr>
              <a:buSzPts val="1600"/>
              <a:buFont typeface="Arial"/>
              <a:buNone/>
              <a:defRPr sz="1600"/>
            </a:lvl2pPr>
            <a:lvl3pPr indent="-228600" lvl="2" marL="1371600" algn="l">
              <a:lnSpc>
                <a:spcPct val="150000"/>
              </a:lnSpc>
              <a:spcBef>
                <a:spcPts val="0"/>
              </a:spcBef>
              <a:spcAft>
                <a:spcPts val="0"/>
              </a:spcAft>
              <a:buClr>
                <a:schemeClr val="lt1"/>
              </a:buClr>
              <a:buSzPts val="1600"/>
              <a:buFont typeface="Arial"/>
              <a:buNone/>
              <a:defRPr sz="1600"/>
            </a:lvl3pPr>
            <a:lvl4pPr indent="-228600" lvl="3" marL="1828800" algn="l">
              <a:lnSpc>
                <a:spcPct val="150000"/>
              </a:lnSpc>
              <a:spcBef>
                <a:spcPts val="0"/>
              </a:spcBef>
              <a:spcAft>
                <a:spcPts val="0"/>
              </a:spcAft>
              <a:buClr>
                <a:schemeClr val="lt1"/>
              </a:buClr>
              <a:buSzPts val="1600"/>
              <a:buFont typeface="Arial"/>
              <a:buNone/>
              <a:defRPr sz="1600"/>
            </a:lvl4pPr>
            <a:lvl5pPr indent="-228600" lvl="4" marL="2286000" algn="l">
              <a:lnSpc>
                <a:spcPct val="150000"/>
              </a:lnSpc>
              <a:spcBef>
                <a:spcPts val="0"/>
              </a:spcBef>
              <a:spcAft>
                <a:spcPts val="0"/>
              </a:spcAft>
              <a:buClr>
                <a:schemeClr val="lt1"/>
              </a:buClr>
              <a:buSzPts val="1600"/>
              <a:buFont typeface="Arial"/>
              <a:buNone/>
              <a:defRPr sz="1600"/>
            </a:lvl5pPr>
            <a:lvl6pPr indent="-228600" lvl="5" marL="2743200" algn="l">
              <a:lnSpc>
                <a:spcPct val="100000"/>
              </a:lnSpc>
              <a:spcBef>
                <a:spcPts val="0"/>
              </a:spcBef>
              <a:spcAft>
                <a:spcPts val="0"/>
              </a:spcAft>
              <a:buClr>
                <a:srgbClr val="000000"/>
              </a:buClr>
              <a:buSzPts val="1600"/>
              <a:buFont typeface="Arial"/>
              <a:buNone/>
              <a:defRPr sz="1600"/>
            </a:lvl6pPr>
            <a:lvl7pPr indent="-228600" lvl="6" marL="3200400" algn="l">
              <a:lnSpc>
                <a:spcPct val="100000"/>
              </a:lnSpc>
              <a:spcBef>
                <a:spcPts val="0"/>
              </a:spcBef>
              <a:spcAft>
                <a:spcPts val="0"/>
              </a:spcAft>
              <a:buClr>
                <a:srgbClr val="000000"/>
              </a:buClr>
              <a:buSzPts val="1600"/>
              <a:buFont typeface="Arial"/>
              <a:buNone/>
              <a:defRPr sz="1600"/>
            </a:lvl7pPr>
            <a:lvl8pPr indent="-228600" lvl="7" marL="3657600" algn="l">
              <a:lnSpc>
                <a:spcPct val="100000"/>
              </a:lnSpc>
              <a:spcBef>
                <a:spcPts val="0"/>
              </a:spcBef>
              <a:spcAft>
                <a:spcPts val="0"/>
              </a:spcAft>
              <a:buClr>
                <a:srgbClr val="000000"/>
              </a:buClr>
              <a:buSzPts val="1600"/>
              <a:buFont typeface="Arial"/>
              <a:buNone/>
              <a:defRPr sz="1600"/>
            </a:lvl8pPr>
            <a:lvl9pPr indent="-228600" lvl="8" marL="4114800" algn="l">
              <a:lnSpc>
                <a:spcPct val="100000"/>
              </a:lnSpc>
              <a:spcBef>
                <a:spcPts val="0"/>
              </a:spcBef>
              <a:spcAft>
                <a:spcPts val="0"/>
              </a:spcAft>
              <a:buClr>
                <a:srgbClr val="000000"/>
              </a:buClr>
              <a:buSzPts val="1600"/>
              <a:buFont typeface="Arial"/>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8" name="Shape 28"/>
        <p:cNvGrpSpPr/>
        <p:nvPr/>
      </p:nvGrpSpPr>
      <p:grpSpPr>
        <a:xfrm>
          <a:off x="0" y="0"/>
          <a:ext cx="0" cy="0"/>
          <a:chOff x="0" y="0"/>
          <a:chExt cx="0" cy="0"/>
        </a:xfrm>
      </p:grpSpPr>
      <p:sp>
        <p:nvSpPr>
          <p:cNvPr id="29" name="Google Shape;29;p36"/>
          <p:cNvSpPr txBox="1"/>
          <p:nvPr>
            <p:ph idx="1" type="body"/>
          </p:nvPr>
        </p:nvSpPr>
        <p:spPr>
          <a:xfrm>
            <a:off x="457200" y="5875084"/>
            <a:ext cx="8229600" cy="692799"/>
          </a:xfrm>
          <a:prstGeom prst="rect">
            <a:avLst/>
          </a:prstGeom>
          <a:noFill/>
          <a:ln>
            <a:noFill/>
          </a:ln>
        </p:spPr>
        <p:txBody>
          <a:bodyPr anchorCtr="0" anchor="t" bIns="91425" lIns="91425" spcFirstLastPara="1" rIns="91425" wrap="square" tIns="91425">
            <a:normAutofit/>
          </a:bodyPr>
          <a:lstStyle>
            <a:lvl1pPr indent="-228600" lvl="0" marL="457200" algn="ctr">
              <a:lnSpc>
                <a:spcPct val="150000"/>
              </a:lnSpc>
              <a:spcBef>
                <a:spcPts val="360"/>
              </a:spcBef>
              <a:spcAft>
                <a:spcPts val="0"/>
              </a:spcAft>
              <a:buClr>
                <a:schemeClr val="lt1"/>
              </a:buClr>
              <a:buSzPts val="2100"/>
              <a:buFont typeface="Arial"/>
              <a:buNone/>
              <a:defRPr sz="2100">
                <a:solidFill>
                  <a:schemeClr val="lt1"/>
                </a:solidFill>
              </a:defRPr>
            </a:lvl1pPr>
            <a:lvl2pPr indent="-228600" lvl="1" marL="914400" algn="l">
              <a:lnSpc>
                <a:spcPct val="150000"/>
              </a:lnSpc>
              <a:spcBef>
                <a:spcPts val="0"/>
              </a:spcBef>
              <a:spcAft>
                <a:spcPts val="0"/>
              </a:spcAft>
              <a:buClr>
                <a:schemeClr val="lt1"/>
              </a:buClr>
              <a:buSzPts val="1800"/>
              <a:buNone/>
              <a:defRPr/>
            </a:lvl2pPr>
            <a:lvl3pPr indent="-228600" lvl="2" marL="1371600" algn="l">
              <a:lnSpc>
                <a:spcPct val="150000"/>
              </a:lnSpc>
              <a:spcBef>
                <a:spcPts val="0"/>
              </a:spcBef>
              <a:spcAft>
                <a:spcPts val="0"/>
              </a:spcAft>
              <a:buClr>
                <a:schemeClr val="lt1"/>
              </a:buClr>
              <a:buSzPts val="1800"/>
              <a:buNone/>
              <a:defRPr/>
            </a:lvl3pPr>
            <a:lvl4pPr indent="-228600" lvl="3" marL="1828800" algn="l">
              <a:lnSpc>
                <a:spcPct val="150000"/>
              </a:lnSpc>
              <a:spcBef>
                <a:spcPts val="0"/>
              </a:spcBef>
              <a:spcAft>
                <a:spcPts val="0"/>
              </a:spcAft>
              <a:buClr>
                <a:schemeClr val="lt1"/>
              </a:buClr>
              <a:buSzPts val="1800"/>
              <a:buNone/>
              <a:defRPr/>
            </a:lvl4pPr>
            <a:lvl5pPr indent="-228600" lvl="4" marL="2286000" algn="l">
              <a:lnSpc>
                <a:spcPct val="150000"/>
              </a:lnSpc>
              <a:spcBef>
                <a:spcPts val="0"/>
              </a:spcBef>
              <a:spcAft>
                <a:spcPts val="0"/>
              </a:spcAft>
              <a:buClr>
                <a:schemeClr val="lt1"/>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3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6" name="Google Shape;46;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SG"/>
              <a:t>Page </a:t>
            </a:r>
            <a:fld id="{00000000-1234-1234-1234-123412341234}" type="slidenum">
              <a:rPr lang="en-SG"/>
              <a:t>‹#›</a:t>
            </a:fld>
            <a:endParaRPr/>
          </a:p>
        </p:txBody>
      </p:sp>
      <p:sp>
        <p:nvSpPr>
          <p:cNvPr id="49" name="Google Shape;49;p37"/>
          <p:cNvSpPr/>
          <p:nvPr/>
        </p:nvSpPr>
        <p:spPr>
          <a:xfrm>
            <a:off x="3178"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50" name="Google Shape;50;p37"/>
          <p:cNvSpPr/>
          <p:nvPr/>
        </p:nvSpPr>
        <p:spPr>
          <a:xfrm>
            <a:off x="152401" y="152406"/>
            <a:ext cx="1443038" cy="885825"/>
          </a:xfrm>
          <a:prstGeom prst="roundRect">
            <a:avLst>
              <a:gd fmla="val 12722" name="adj"/>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SG" sz="1050" u="none" cap="none" strike="noStrike">
                <a:solidFill>
                  <a:schemeClr val="folHlink"/>
                </a:solidFill>
                <a:latin typeface="Poppins"/>
                <a:ea typeface="Poppins"/>
                <a:cs typeface="Poppins"/>
                <a:sym typeface="Poppins"/>
              </a:rPr>
              <a:t>Core Tech for Internet Software Development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2" Type="http://schemas.openxmlformats.org/officeDocument/2006/relationships/theme" Target="../theme/theme2.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theme" Target="../theme/theme1.xml"/><Relationship Id="rId14" Type="http://schemas.openxmlformats.org/officeDocument/2006/relationships/slideLayout" Target="../slideLayouts/slideLayout3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4.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3"/>
          <p:cNvSpPr txBox="1"/>
          <p:nvPr>
            <p:ph idx="1" type="body"/>
          </p:nvPr>
        </p:nvSpPr>
        <p:spPr>
          <a:xfrm>
            <a:off x="649752" y="869022"/>
            <a:ext cx="78867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0"/>
              </a:spcBef>
              <a:spcAft>
                <a:spcPts val="0"/>
              </a:spcAft>
              <a:buClr>
                <a:schemeClr val="lt1"/>
              </a:buClr>
              <a:buSzPts val="2100"/>
              <a:buFont typeface="Arial"/>
              <a:buNone/>
              <a:defRPr b="0" i="0" sz="2100" u="none" cap="none" strike="noStrike">
                <a:solidFill>
                  <a:schemeClr val="lt1"/>
                </a:solidFill>
                <a:latin typeface="Arial"/>
                <a:ea typeface="Arial"/>
                <a:cs typeface="Arial"/>
                <a:sym typeface="Arial"/>
              </a:defRPr>
            </a:lvl1pPr>
            <a:lvl2pPr indent="-228600" lvl="1" marL="914400" marR="0" rtl="0" algn="l">
              <a:lnSpc>
                <a:spcPct val="150000"/>
              </a:lnSpc>
              <a:spcBef>
                <a:spcPts val="0"/>
              </a:spcBef>
              <a:spcAft>
                <a:spcPts val="0"/>
              </a:spcAft>
              <a:buClr>
                <a:schemeClr val="lt1"/>
              </a:buClr>
              <a:buSzPts val="2100"/>
              <a:buFont typeface="Arial"/>
              <a:buNone/>
              <a:defRPr b="0" i="0" sz="2100" u="none" cap="none" strike="noStrike">
                <a:solidFill>
                  <a:schemeClr val="lt1"/>
                </a:solidFill>
                <a:latin typeface="Arial"/>
                <a:ea typeface="Arial"/>
                <a:cs typeface="Arial"/>
                <a:sym typeface="Arial"/>
              </a:defRPr>
            </a:lvl2pPr>
            <a:lvl3pPr indent="-228600" lvl="2" marL="1371600" marR="0" rtl="0" algn="l">
              <a:lnSpc>
                <a:spcPct val="15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indent="-228600" lvl="3" marL="1828800" marR="0" rtl="0" algn="l">
              <a:lnSpc>
                <a:spcPct val="15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4pPr>
            <a:lvl5pPr indent="-228600" lvl="4" marL="2286000" marR="0" rtl="0" algn="l">
              <a:lnSpc>
                <a:spcPct val="15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
        <p:nvSpPr>
          <p:cNvPr id="36" name="Google Shape;36;p27"/>
          <p:cNvSpPr/>
          <p:nvPr/>
        </p:nvSpPr>
        <p:spPr>
          <a:xfrm>
            <a:off x="3178"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9"/>
          <p:cNvSpPr/>
          <p:nvPr/>
        </p:nvSpPr>
        <p:spPr>
          <a:xfrm>
            <a:off x="3175"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10" name="Google Shape;110;p29"/>
          <p:cNvSpPr txBox="1"/>
          <p:nvPr>
            <p:ph idx="12" type="sldNum"/>
          </p:nvPr>
        </p:nvSpPr>
        <p:spPr>
          <a:xfrm>
            <a:off x="8153400" y="6708775"/>
            <a:ext cx="508000" cy="14922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r>
              <a:rPr lang="en-SG"/>
              <a:t>Page </a:t>
            </a:r>
            <a:fld id="{00000000-1234-1234-1234-123412341234}" type="slidenum">
              <a:rPr lang="en-SG"/>
              <a:t>‹#›</a:t>
            </a:fld>
            <a:endParaRPr/>
          </a:p>
        </p:txBody>
      </p:sp>
      <p:sp>
        <p:nvSpPr>
          <p:cNvPr id="111" name="Google Shape;111;p29"/>
          <p:cNvSpPr txBox="1"/>
          <p:nvPr>
            <p:ph type="title"/>
          </p:nvPr>
        </p:nvSpPr>
        <p:spPr>
          <a:xfrm>
            <a:off x="1828800" y="228600"/>
            <a:ext cx="6496050" cy="820738"/>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rgbClr val="000000"/>
              </a:buClr>
              <a:buSzPts val="1400"/>
              <a:buFont typeface="Arial"/>
              <a:buNone/>
              <a:defRPr b="0" i="0" sz="3000" u="none" cap="none" strike="noStrike">
                <a:solidFill>
                  <a:schemeClr val="dk1"/>
                </a:solidFill>
                <a:latin typeface="Poppins"/>
                <a:ea typeface="Poppins"/>
                <a:cs typeface="Poppins"/>
                <a:sym typeface="Poppins"/>
              </a:defRPr>
            </a:lvl9pPr>
          </a:lstStyle>
          <a:p/>
        </p:txBody>
      </p:sp>
      <p:sp>
        <p:nvSpPr>
          <p:cNvPr id="112" name="Google Shape;112;p29"/>
          <p:cNvSpPr txBox="1"/>
          <p:nvPr>
            <p:ph idx="1" type="body"/>
          </p:nvPr>
        </p:nvSpPr>
        <p:spPr>
          <a:xfrm>
            <a:off x="1709738" y="1960563"/>
            <a:ext cx="6496050" cy="3922712"/>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0"/>
              </a:spcBef>
              <a:spcAft>
                <a:spcPts val="0"/>
              </a:spcAft>
              <a:buClr>
                <a:schemeClr val="dk1"/>
              </a:buClr>
              <a:buSzPts val="2000"/>
              <a:buFont typeface="Poppins"/>
              <a:buChar char="•"/>
              <a:defRPr b="0" i="0" sz="2000" u="none" cap="none" strike="noStrike">
                <a:solidFill>
                  <a:schemeClr val="dk1"/>
                </a:solidFill>
                <a:latin typeface="Poppins"/>
                <a:ea typeface="Poppins"/>
                <a:cs typeface="Poppins"/>
                <a:sym typeface="Poppins"/>
              </a:defRPr>
            </a:lvl1pPr>
            <a:lvl2pPr indent="-355600" lvl="1" marL="914400" marR="0" rtl="0" algn="l">
              <a:lnSpc>
                <a:spcPct val="100000"/>
              </a:lnSpc>
              <a:spcBef>
                <a:spcPts val="500"/>
              </a:spcBef>
              <a:spcAft>
                <a:spcPts val="0"/>
              </a:spcAft>
              <a:buClr>
                <a:schemeClr val="dk1"/>
              </a:buClr>
              <a:buSzPts val="2000"/>
              <a:buFont typeface="Poppins"/>
              <a:buChar char="•"/>
              <a:defRPr b="0" i="0" sz="2000" u="none" cap="none" strike="noStrike">
                <a:solidFill>
                  <a:schemeClr val="dk1"/>
                </a:solidFill>
                <a:latin typeface="Poppins"/>
                <a:ea typeface="Poppins"/>
                <a:cs typeface="Poppins"/>
                <a:sym typeface="Poppins"/>
              </a:defRPr>
            </a:lvl2pPr>
            <a:lvl3pPr indent="-342900" lvl="2" marL="1371600" marR="0" rtl="0" algn="l">
              <a:lnSpc>
                <a:spcPct val="100000"/>
              </a:lnSpc>
              <a:spcBef>
                <a:spcPts val="500"/>
              </a:spcBef>
              <a:spcAft>
                <a:spcPts val="0"/>
              </a:spcAft>
              <a:buClr>
                <a:schemeClr val="dk1"/>
              </a:buClr>
              <a:buSzPts val="1800"/>
              <a:buFont typeface="Poppins"/>
              <a:buChar char="–"/>
              <a:defRPr b="0" i="0" sz="1800" u="none" cap="none" strike="noStrike">
                <a:solidFill>
                  <a:schemeClr val="dk1"/>
                </a:solidFill>
                <a:latin typeface="Poppins"/>
                <a:ea typeface="Poppins"/>
                <a:cs typeface="Poppins"/>
                <a:sym typeface="Poppins"/>
              </a:defRPr>
            </a:lvl3pPr>
            <a:lvl4pPr indent="-330200" lvl="3" marL="1828800" marR="0" rtl="0" algn="l">
              <a:lnSpc>
                <a:spcPct val="100000"/>
              </a:lnSpc>
              <a:spcBef>
                <a:spcPts val="45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4pPr>
            <a:lvl5pPr indent="-290829" lvl="4" marL="2286000" marR="0" rtl="0" algn="l">
              <a:lnSpc>
                <a:spcPct val="100000"/>
              </a:lnSpc>
              <a:spcBef>
                <a:spcPts val="400"/>
              </a:spcBef>
              <a:spcAft>
                <a:spcPts val="0"/>
              </a:spcAft>
              <a:buClr>
                <a:schemeClr val="dk1"/>
              </a:buClr>
              <a:buSzPts val="980"/>
              <a:buFont typeface="Poppins"/>
              <a:buChar char="–"/>
              <a:defRPr b="0" i="0" sz="1400" u="none" cap="none" strike="noStrike">
                <a:solidFill>
                  <a:schemeClr val="dk1"/>
                </a:solidFill>
                <a:latin typeface="Poppins"/>
                <a:ea typeface="Poppins"/>
                <a:cs typeface="Poppins"/>
                <a:sym typeface="Poppi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2" name="Google Shape;182;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3" name="Google Shape;18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
        <p:nvSpPr>
          <p:cNvPr id="184" name="Google Shape;184;p33"/>
          <p:cNvSpPr/>
          <p:nvPr/>
        </p:nvSpPr>
        <p:spPr>
          <a:xfrm>
            <a:off x="3178" y="0"/>
            <a:ext cx="9140825" cy="1143000"/>
          </a:xfrm>
          <a:prstGeom prst="rect">
            <a:avLst/>
          </a:prstGeom>
          <a:gradFill>
            <a:gsLst>
              <a:gs pos="0">
                <a:srgbClr val="FF6600"/>
              </a:gs>
              <a:gs pos="100000">
                <a:srgbClr val="FFCC99"/>
              </a:gs>
            </a:gsLst>
            <a:lin ang="0" scaled="0"/>
          </a:gradFill>
          <a:ln>
            <a:noFill/>
          </a:ln>
          <a:effectLst>
            <a:outerShdw rotWithShape="0" algn="ctr" dir="5400000" dist="50800">
              <a:schemeClr val="folHlink"/>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padlet.com/leong_khar_woh/th571hqib95egy4u"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Road map for Web App</a:t>
            </a:r>
            <a:endParaRPr/>
          </a:p>
        </p:txBody>
      </p:sp>
      <p:sp>
        <p:nvSpPr>
          <p:cNvPr id="266" name="Google Shape;266;p1"/>
          <p:cNvSpPr txBox="1"/>
          <p:nvPr>
            <p:ph idx="1" type="body"/>
          </p:nvPr>
        </p:nvSpPr>
        <p:spPr>
          <a:xfrm>
            <a:off x="340545" y="1435432"/>
            <a:ext cx="6954989" cy="5097343"/>
          </a:xfrm>
          <a:prstGeom prst="rect">
            <a:avLst/>
          </a:prstGeom>
          <a:noFill/>
          <a:ln>
            <a:noFill/>
          </a:ln>
        </p:spPr>
        <p:txBody>
          <a:bodyPr anchorCtr="0" anchor="t" bIns="91425" lIns="91425" spcFirstLastPara="1" rIns="91425" wrap="square" tIns="91425">
            <a:normAutofit fontScale="92500" lnSpcReduction="10000"/>
          </a:bodyPr>
          <a:lstStyle/>
          <a:p>
            <a:pPr indent="-266692" lvl="0" marL="269993" rtl="0" algn="l">
              <a:lnSpc>
                <a:spcPct val="150000"/>
              </a:lnSpc>
              <a:spcBef>
                <a:spcPts val="0"/>
              </a:spcBef>
              <a:spcAft>
                <a:spcPts val="0"/>
              </a:spcAft>
              <a:buClr>
                <a:schemeClr val="lt1"/>
              </a:buClr>
              <a:buSzPct val="108108"/>
              <a:buFont typeface="Arial"/>
              <a:buChar char="•"/>
            </a:pPr>
            <a:r>
              <a:rPr lang="en-SG"/>
              <a:t>WWW</a:t>
            </a:r>
            <a:endParaRPr/>
          </a:p>
          <a:p>
            <a:pPr indent="-266692" lvl="0" marL="269993" rtl="0" algn="l">
              <a:lnSpc>
                <a:spcPct val="150000"/>
              </a:lnSpc>
              <a:spcBef>
                <a:spcPts val="0"/>
              </a:spcBef>
              <a:spcAft>
                <a:spcPts val="0"/>
              </a:spcAft>
              <a:buClr>
                <a:schemeClr val="lt1"/>
              </a:buClr>
              <a:buSzPct val="108108"/>
              <a:buFont typeface="Arial"/>
              <a:buChar char="•"/>
            </a:pPr>
            <a:r>
              <a:rPr lang="en-SG"/>
              <a:t>HTML - Basics</a:t>
            </a:r>
            <a:endParaRPr/>
          </a:p>
          <a:p>
            <a:pPr indent="-266692" lvl="0" marL="269993" rtl="0" algn="l">
              <a:lnSpc>
                <a:spcPct val="150000"/>
              </a:lnSpc>
              <a:spcBef>
                <a:spcPts val="0"/>
              </a:spcBef>
              <a:spcAft>
                <a:spcPts val="0"/>
              </a:spcAft>
              <a:buClr>
                <a:schemeClr val="lt1"/>
              </a:buClr>
              <a:buSzPct val="108108"/>
              <a:buFont typeface="Arial"/>
              <a:buChar char="•"/>
            </a:pPr>
            <a:r>
              <a:rPr lang="en-SG"/>
              <a:t>CSS – Basics</a:t>
            </a:r>
            <a:endParaRPr/>
          </a:p>
          <a:p>
            <a:pPr indent="-266692" lvl="0" marL="269993" rtl="0" algn="l">
              <a:lnSpc>
                <a:spcPct val="150000"/>
              </a:lnSpc>
              <a:spcBef>
                <a:spcPts val="0"/>
              </a:spcBef>
              <a:spcAft>
                <a:spcPts val="0"/>
              </a:spcAft>
              <a:buClr>
                <a:schemeClr val="lt1"/>
              </a:buClr>
              <a:buSzPct val="108108"/>
              <a:buFont typeface="Arial"/>
              <a:buChar char="•"/>
            </a:pPr>
            <a:r>
              <a:rPr lang="en-SG"/>
              <a:t>Build static web pages for a Product Catalogue</a:t>
            </a:r>
            <a:endParaRPr/>
          </a:p>
          <a:p>
            <a:pPr indent="-266692" lvl="0" marL="269993" rtl="0" algn="l">
              <a:lnSpc>
                <a:spcPct val="150000"/>
              </a:lnSpc>
              <a:spcBef>
                <a:spcPts val="0"/>
              </a:spcBef>
              <a:spcAft>
                <a:spcPts val="0"/>
              </a:spcAft>
              <a:buClr>
                <a:schemeClr val="lt1"/>
              </a:buClr>
              <a:buSzPct val="108108"/>
              <a:buFont typeface="Arial"/>
              <a:buChar char="•"/>
            </a:pPr>
            <a:r>
              <a:rPr lang="en-SG"/>
              <a:t>Python with Flask framework</a:t>
            </a:r>
            <a:endParaRPr/>
          </a:p>
          <a:p>
            <a:pPr indent="-266692" lvl="0" marL="269993" rtl="0" algn="l">
              <a:lnSpc>
                <a:spcPct val="150000"/>
              </a:lnSpc>
              <a:spcBef>
                <a:spcPts val="0"/>
              </a:spcBef>
              <a:spcAft>
                <a:spcPts val="0"/>
              </a:spcAft>
              <a:buClr>
                <a:schemeClr val="lt1"/>
              </a:buClr>
              <a:buSzPct val="108108"/>
              <a:buFont typeface="Arial"/>
              <a:buChar char="•"/>
            </a:pPr>
            <a:r>
              <a:rPr lang="en-SG"/>
              <a:t>Build an interactive app for creating, updating and viewing a Product Catalogue </a:t>
            </a:r>
            <a:endParaRPr/>
          </a:p>
          <a:p>
            <a:pPr indent="-266692" lvl="0" marL="269993" rtl="0" algn="l">
              <a:lnSpc>
                <a:spcPct val="150000"/>
              </a:lnSpc>
              <a:spcBef>
                <a:spcPts val="0"/>
              </a:spcBef>
              <a:spcAft>
                <a:spcPts val="0"/>
              </a:spcAft>
              <a:buClr>
                <a:schemeClr val="lt1"/>
              </a:buClr>
              <a:buSzPct val="108108"/>
              <a:buFont typeface="Arial"/>
              <a:buChar char="•"/>
            </a:pPr>
            <a:r>
              <a:rPr lang="en-SG"/>
              <a:t>A Level Requirements</a:t>
            </a:r>
            <a:endParaRPr/>
          </a:p>
          <a:p>
            <a:pPr indent="-266692" lvl="0" marL="269993" rtl="0" algn="l">
              <a:lnSpc>
                <a:spcPct val="150000"/>
              </a:lnSpc>
              <a:spcBef>
                <a:spcPts val="0"/>
              </a:spcBef>
              <a:spcAft>
                <a:spcPts val="0"/>
              </a:spcAft>
              <a:buClr>
                <a:schemeClr val="lt1"/>
              </a:buClr>
              <a:buSzPct val="108108"/>
              <a:buFont typeface="Arial"/>
              <a:buChar char="•"/>
            </a:pPr>
            <a:r>
              <a:rPr lang="en-SG"/>
              <a:t>Project</a:t>
            </a:r>
            <a:endParaRPr/>
          </a:p>
          <a:p>
            <a:pPr indent="-257168" lvl="1" marL="539987" rtl="0" algn="l">
              <a:lnSpc>
                <a:spcPct val="150000"/>
              </a:lnSpc>
              <a:spcBef>
                <a:spcPts val="0"/>
              </a:spcBef>
              <a:spcAft>
                <a:spcPts val="0"/>
              </a:spcAft>
              <a:buClr>
                <a:schemeClr val="lt1"/>
              </a:buClr>
              <a:buSzPct val="108108"/>
              <a:buChar char="─"/>
            </a:pPr>
            <a:r>
              <a:rPr lang="en-SG"/>
              <a:t> extensible until end of year</a:t>
            </a:r>
            <a:endParaRPr/>
          </a:p>
          <a:p>
            <a:pPr indent="-257168" lvl="1" marL="539987" rtl="0" algn="l">
              <a:lnSpc>
                <a:spcPct val="150000"/>
              </a:lnSpc>
              <a:spcBef>
                <a:spcPts val="0"/>
              </a:spcBef>
              <a:spcAft>
                <a:spcPts val="0"/>
              </a:spcAft>
              <a:buClr>
                <a:schemeClr val="lt1"/>
              </a:buClr>
              <a:buSzPct val="108108"/>
              <a:buChar char="─"/>
            </a:pPr>
            <a:r>
              <a:rPr lang="en-SG"/>
              <a:t> Competitions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0"/>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Anatomy of an Application</a:t>
            </a:r>
            <a:endParaRPr/>
          </a:p>
        </p:txBody>
      </p:sp>
      <p:sp>
        <p:nvSpPr>
          <p:cNvPr id="386" name="Google Shape;386;p10"/>
          <p:cNvSpPr/>
          <p:nvPr/>
        </p:nvSpPr>
        <p:spPr>
          <a:xfrm>
            <a:off x="2306320" y="1656080"/>
            <a:ext cx="4358640" cy="145288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PRESENTATION/View</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CODE</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2306320" y="3129280"/>
            <a:ext cx="4358640" cy="145288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BUSINESS LOGIC/Controller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CODE</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2306320" y="4602480"/>
            <a:ext cx="4358640" cy="145288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DATA/Model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SQL/NON-SQL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1"/>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Web Application Architecture</a:t>
            </a:r>
            <a:endParaRPr/>
          </a:p>
        </p:txBody>
      </p:sp>
      <p:sp>
        <p:nvSpPr>
          <p:cNvPr id="394" name="Google Shape;394;p11"/>
          <p:cNvSpPr txBox="1"/>
          <p:nvPr>
            <p:ph idx="1" type="body"/>
          </p:nvPr>
        </p:nvSpPr>
        <p:spPr>
          <a:xfrm>
            <a:off x="340545" y="1435432"/>
            <a:ext cx="8462915" cy="5097343"/>
          </a:xfrm>
          <a:prstGeom prst="rect">
            <a:avLst/>
          </a:prstGeom>
          <a:noFill/>
          <a:ln>
            <a:noFill/>
          </a:ln>
        </p:spPr>
        <p:txBody>
          <a:bodyPr anchorCtr="0" anchor="t" bIns="91425" lIns="91425" spcFirstLastPara="1" rIns="91425" wrap="square" tIns="91425">
            <a:normAutofit/>
          </a:bodyPr>
          <a:lstStyle/>
          <a:p>
            <a:pPr indent="-266692" lvl="0" marL="269993" rtl="0" algn="l">
              <a:lnSpc>
                <a:spcPct val="150000"/>
              </a:lnSpc>
              <a:spcBef>
                <a:spcPts val="0"/>
              </a:spcBef>
              <a:spcAft>
                <a:spcPts val="0"/>
              </a:spcAft>
              <a:buClr>
                <a:schemeClr val="lt1"/>
              </a:buClr>
              <a:buSzPts val="2100"/>
              <a:buFont typeface="Arial"/>
              <a:buChar char="•"/>
            </a:pPr>
            <a:r>
              <a:rPr lang="en-SG"/>
              <a:t>Client Server (Centralised)</a:t>
            </a:r>
            <a:endParaRPr/>
          </a:p>
          <a:p>
            <a:pPr indent="-257168" lvl="1" marL="539987" rtl="0" algn="l">
              <a:lnSpc>
                <a:spcPct val="150000"/>
              </a:lnSpc>
              <a:spcBef>
                <a:spcPts val="0"/>
              </a:spcBef>
              <a:spcAft>
                <a:spcPts val="0"/>
              </a:spcAft>
              <a:buClr>
                <a:schemeClr val="lt1"/>
              </a:buClr>
              <a:buSzPts val="2100"/>
              <a:buChar char="─"/>
            </a:pPr>
            <a:r>
              <a:rPr lang="en-SG"/>
              <a:t>Fat Client/Thin Server (Client rendering)</a:t>
            </a:r>
            <a:endParaRPr/>
          </a:p>
          <a:p>
            <a:pPr indent="-257168" lvl="1" marL="539987" rtl="0" algn="l">
              <a:lnSpc>
                <a:spcPct val="150000"/>
              </a:lnSpc>
              <a:spcBef>
                <a:spcPts val="0"/>
              </a:spcBef>
              <a:spcAft>
                <a:spcPts val="0"/>
              </a:spcAft>
              <a:buClr>
                <a:schemeClr val="lt1"/>
              </a:buClr>
              <a:buSzPts val="2100"/>
              <a:buChar char="─"/>
            </a:pPr>
            <a:r>
              <a:rPr lang="en-SG"/>
              <a:t>Thin Client/Fat Server (Server Rendering)</a:t>
            </a:r>
            <a:endParaRPr/>
          </a:p>
          <a:p>
            <a:pPr indent="-266692" lvl="0" marL="269993" rtl="0" algn="l">
              <a:lnSpc>
                <a:spcPct val="150000"/>
              </a:lnSpc>
              <a:spcBef>
                <a:spcPts val="0"/>
              </a:spcBef>
              <a:spcAft>
                <a:spcPts val="0"/>
              </a:spcAft>
              <a:buClr>
                <a:schemeClr val="lt1"/>
              </a:buClr>
              <a:buSzPts val="2100"/>
              <a:buFont typeface="Arial"/>
              <a:buChar char="•"/>
            </a:pPr>
            <a:r>
              <a:rPr lang="en-SG"/>
              <a:t>Peer to Peer (Decentralised/Distributed)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2"/>
          <p:cNvSpPr txBox="1"/>
          <p:nvPr>
            <p:ph type="title"/>
          </p:nvPr>
        </p:nvSpPr>
        <p:spPr>
          <a:xfrm>
            <a:off x="2" y="-6858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Client Server Architecture</a:t>
            </a:r>
            <a:endParaRPr/>
          </a:p>
        </p:txBody>
      </p:sp>
      <p:sp>
        <p:nvSpPr>
          <p:cNvPr id="400" name="Google Shape;400;p12"/>
          <p:cNvSpPr/>
          <p:nvPr/>
        </p:nvSpPr>
        <p:spPr>
          <a:xfrm>
            <a:off x="5706427" y="3182989"/>
            <a:ext cx="2585720" cy="957559"/>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PRESENTATION/View</a:t>
            </a:r>
            <a:endParaRPr b="0" i="0" sz="1400" u="none" cap="none" strike="noStrike">
              <a:solidFill>
                <a:srgbClr val="000000"/>
              </a:solidFill>
              <a:latin typeface="Arial"/>
              <a:ea typeface="Arial"/>
              <a:cs typeface="Arial"/>
              <a:sym typeface="Arial"/>
            </a:endParaRPr>
          </a:p>
        </p:txBody>
      </p:sp>
      <p:sp>
        <p:nvSpPr>
          <p:cNvPr id="401" name="Google Shape;401;p12"/>
          <p:cNvSpPr/>
          <p:nvPr/>
        </p:nvSpPr>
        <p:spPr>
          <a:xfrm>
            <a:off x="5706427" y="4282289"/>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BUSINESS LOGIC/Controller</a:t>
            </a:r>
            <a:endParaRPr b="0" i="0" sz="1400" u="none" cap="none" strike="noStrike">
              <a:solidFill>
                <a:srgbClr val="000000"/>
              </a:solidFill>
              <a:latin typeface="Arial"/>
              <a:ea typeface="Arial"/>
              <a:cs typeface="Arial"/>
              <a:sym typeface="Arial"/>
            </a:endParaRPr>
          </a:p>
        </p:txBody>
      </p:sp>
      <p:sp>
        <p:nvSpPr>
          <p:cNvPr id="402" name="Google Shape;402;p12"/>
          <p:cNvSpPr/>
          <p:nvPr/>
        </p:nvSpPr>
        <p:spPr>
          <a:xfrm>
            <a:off x="5706427" y="5314534"/>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DATA/Model</a:t>
            </a:r>
            <a:endParaRPr b="0" i="0" sz="1400" u="none" cap="none" strike="noStrike">
              <a:solidFill>
                <a:srgbClr val="000000"/>
              </a:solidFill>
              <a:latin typeface="Arial"/>
              <a:ea typeface="Arial"/>
              <a:cs typeface="Arial"/>
              <a:sym typeface="Arial"/>
            </a:endParaRPr>
          </a:p>
        </p:txBody>
      </p:sp>
      <p:grpSp>
        <p:nvGrpSpPr>
          <p:cNvPr id="403" name="Google Shape;403;p12"/>
          <p:cNvGrpSpPr/>
          <p:nvPr/>
        </p:nvGrpSpPr>
        <p:grpSpPr>
          <a:xfrm>
            <a:off x="848885" y="1553400"/>
            <a:ext cx="1565493" cy="1768089"/>
            <a:chOff x="997475" y="1534428"/>
            <a:chExt cx="1565493" cy="1768089"/>
          </a:xfrm>
        </p:grpSpPr>
        <p:pic>
          <p:nvPicPr>
            <p:cNvPr id="404" name="Google Shape;404;p12"/>
            <p:cNvPicPr preferRelativeResize="0"/>
            <p:nvPr/>
          </p:nvPicPr>
          <p:blipFill rotWithShape="1">
            <a:blip r:embed="rId3">
              <a:alphaModFix/>
            </a:blip>
            <a:srcRect b="0" l="0" r="0" t="0"/>
            <a:stretch/>
          </p:blipFill>
          <p:spPr>
            <a:xfrm>
              <a:off x="1163002" y="1534428"/>
              <a:ext cx="1234440" cy="1031282"/>
            </a:xfrm>
            <a:prstGeom prst="rect">
              <a:avLst/>
            </a:prstGeom>
            <a:noFill/>
            <a:ln>
              <a:noFill/>
            </a:ln>
          </p:spPr>
        </p:pic>
        <p:sp>
          <p:nvSpPr>
            <p:cNvPr id="405" name="Google Shape;405;p12"/>
            <p:cNvSpPr txBox="1"/>
            <p:nvPr/>
          </p:nvSpPr>
          <p:spPr>
            <a:xfrm>
              <a:off x="997475" y="2656186"/>
              <a:ext cx="156549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Browser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grpSp>
      <p:grpSp>
        <p:nvGrpSpPr>
          <p:cNvPr id="406" name="Google Shape;406;p12"/>
          <p:cNvGrpSpPr/>
          <p:nvPr/>
        </p:nvGrpSpPr>
        <p:grpSpPr>
          <a:xfrm>
            <a:off x="6772654" y="1619470"/>
            <a:ext cx="1853503" cy="1563519"/>
            <a:chOff x="6772654" y="1619470"/>
            <a:chExt cx="1853503" cy="1563519"/>
          </a:xfrm>
        </p:grpSpPr>
        <p:grpSp>
          <p:nvGrpSpPr>
            <p:cNvPr id="407" name="Google Shape;407;p12"/>
            <p:cNvGrpSpPr/>
            <p:nvPr/>
          </p:nvGrpSpPr>
          <p:grpSpPr>
            <a:xfrm>
              <a:off x="6772654" y="1619470"/>
              <a:ext cx="1398781" cy="1563519"/>
              <a:chOff x="6772654" y="1619470"/>
              <a:chExt cx="1398781" cy="1563519"/>
            </a:xfrm>
          </p:grpSpPr>
          <p:pic>
            <p:nvPicPr>
              <p:cNvPr descr="File Server_Updated2005" id="408" name="Google Shape;408;p12"/>
              <p:cNvPicPr preferRelativeResize="0"/>
              <p:nvPr/>
            </p:nvPicPr>
            <p:blipFill rotWithShape="1">
              <a:blip r:embed="rId4">
                <a:alphaModFix/>
              </a:blip>
              <a:srcRect b="0" l="0" r="0" t="0"/>
              <a:stretch/>
            </p:blipFill>
            <p:spPr>
              <a:xfrm>
                <a:off x="7075170" y="1619470"/>
                <a:ext cx="793750" cy="1055688"/>
              </a:xfrm>
              <a:prstGeom prst="rect">
                <a:avLst/>
              </a:prstGeom>
              <a:noFill/>
              <a:ln>
                <a:noFill/>
              </a:ln>
            </p:spPr>
          </p:pic>
          <p:sp>
            <p:nvSpPr>
              <p:cNvPr id="409" name="Google Shape;409;p12"/>
              <p:cNvSpPr txBox="1"/>
              <p:nvPr/>
            </p:nvSpPr>
            <p:spPr>
              <a:xfrm>
                <a:off x="6772654" y="2813657"/>
                <a:ext cx="13987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Server</a:t>
                </a:r>
                <a:endParaRPr b="0" i="0" sz="1400" u="none" cap="none" strike="noStrike">
                  <a:solidFill>
                    <a:srgbClr val="000000"/>
                  </a:solidFill>
                  <a:latin typeface="Arial"/>
                  <a:ea typeface="Arial"/>
                  <a:cs typeface="Arial"/>
                  <a:sym typeface="Arial"/>
                </a:endParaRPr>
              </a:p>
            </p:txBody>
          </p:sp>
        </p:grpSp>
        <p:pic>
          <p:nvPicPr>
            <p:cNvPr id="410" name="Google Shape;410;p12"/>
            <p:cNvPicPr preferRelativeResize="0"/>
            <p:nvPr/>
          </p:nvPicPr>
          <p:blipFill rotWithShape="1">
            <a:blip r:embed="rId5">
              <a:alphaModFix/>
            </a:blip>
            <a:srcRect b="0" l="0" r="0" t="0"/>
            <a:stretch/>
          </p:blipFill>
          <p:spPr>
            <a:xfrm>
              <a:off x="7958138" y="2184815"/>
              <a:ext cx="668019" cy="534266"/>
            </a:xfrm>
            <a:prstGeom prst="rect">
              <a:avLst/>
            </a:prstGeom>
            <a:noFill/>
            <a:ln>
              <a:noFill/>
            </a:ln>
          </p:spPr>
        </p:pic>
      </p:grpSp>
      <p:sp>
        <p:nvSpPr>
          <p:cNvPr id="411" name="Google Shape;411;p12"/>
          <p:cNvSpPr/>
          <p:nvPr/>
        </p:nvSpPr>
        <p:spPr>
          <a:xfrm>
            <a:off x="9707464" y="54864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12" name="Google Shape;412;p12"/>
          <p:cNvSpPr/>
          <p:nvPr/>
        </p:nvSpPr>
        <p:spPr>
          <a:xfrm>
            <a:off x="9707464" y="441891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javascript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13" name="Google Shape;413;p12"/>
          <p:cNvSpPr/>
          <p:nvPr/>
        </p:nvSpPr>
        <p:spPr>
          <a:xfrm>
            <a:off x="10852614" y="55373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3"/>
          <p:cNvSpPr txBox="1"/>
          <p:nvPr>
            <p:ph type="title"/>
          </p:nvPr>
        </p:nvSpPr>
        <p:spPr>
          <a:xfrm>
            <a:off x="2" y="-6858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Client Server Architecture</a:t>
            </a:r>
            <a:endParaRPr/>
          </a:p>
        </p:txBody>
      </p:sp>
      <p:sp>
        <p:nvSpPr>
          <p:cNvPr id="419" name="Google Shape;419;p13"/>
          <p:cNvSpPr/>
          <p:nvPr/>
        </p:nvSpPr>
        <p:spPr>
          <a:xfrm>
            <a:off x="5706427" y="3182989"/>
            <a:ext cx="2585720" cy="957559"/>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PRESENTATION/View</a:t>
            </a:r>
            <a:endParaRPr b="0" i="0" sz="1400" u="none" cap="none" strike="noStrike">
              <a:solidFill>
                <a:srgbClr val="000000"/>
              </a:solidFill>
              <a:latin typeface="Arial"/>
              <a:ea typeface="Arial"/>
              <a:cs typeface="Arial"/>
              <a:sym typeface="Arial"/>
            </a:endParaRPr>
          </a:p>
        </p:txBody>
      </p:sp>
      <p:sp>
        <p:nvSpPr>
          <p:cNvPr id="420" name="Google Shape;420;p13"/>
          <p:cNvSpPr/>
          <p:nvPr/>
        </p:nvSpPr>
        <p:spPr>
          <a:xfrm>
            <a:off x="5706427" y="4282289"/>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BUSINESS LOGIC/Controller</a:t>
            </a:r>
            <a:endParaRPr b="0" i="0" sz="1400" u="none" cap="none" strike="noStrike">
              <a:solidFill>
                <a:srgbClr val="000000"/>
              </a:solidFill>
              <a:latin typeface="Arial"/>
              <a:ea typeface="Arial"/>
              <a:cs typeface="Arial"/>
              <a:sym typeface="Arial"/>
            </a:endParaRPr>
          </a:p>
        </p:txBody>
      </p:sp>
      <p:sp>
        <p:nvSpPr>
          <p:cNvPr id="421" name="Google Shape;421;p13"/>
          <p:cNvSpPr/>
          <p:nvPr/>
        </p:nvSpPr>
        <p:spPr>
          <a:xfrm>
            <a:off x="5706427" y="5314534"/>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DATA/Model</a:t>
            </a:r>
            <a:endParaRPr b="0" i="0" sz="1400" u="none" cap="none" strike="noStrike">
              <a:solidFill>
                <a:srgbClr val="000000"/>
              </a:solidFill>
              <a:latin typeface="Arial"/>
              <a:ea typeface="Arial"/>
              <a:cs typeface="Arial"/>
              <a:sym typeface="Arial"/>
            </a:endParaRPr>
          </a:p>
        </p:txBody>
      </p:sp>
      <p:grpSp>
        <p:nvGrpSpPr>
          <p:cNvPr id="422" name="Google Shape;422;p13"/>
          <p:cNvGrpSpPr/>
          <p:nvPr/>
        </p:nvGrpSpPr>
        <p:grpSpPr>
          <a:xfrm>
            <a:off x="848885" y="1553400"/>
            <a:ext cx="1565493" cy="1768089"/>
            <a:chOff x="997475" y="1534428"/>
            <a:chExt cx="1565493" cy="1768089"/>
          </a:xfrm>
        </p:grpSpPr>
        <p:pic>
          <p:nvPicPr>
            <p:cNvPr id="423" name="Google Shape;423;p13"/>
            <p:cNvPicPr preferRelativeResize="0"/>
            <p:nvPr/>
          </p:nvPicPr>
          <p:blipFill rotWithShape="1">
            <a:blip r:embed="rId3">
              <a:alphaModFix/>
            </a:blip>
            <a:srcRect b="0" l="0" r="0" t="0"/>
            <a:stretch/>
          </p:blipFill>
          <p:spPr>
            <a:xfrm>
              <a:off x="1163002" y="1534428"/>
              <a:ext cx="1234440" cy="1031282"/>
            </a:xfrm>
            <a:prstGeom prst="rect">
              <a:avLst/>
            </a:prstGeom>
            <a:noFill/>
            <a:ln>
              <a:noFill/>
            </a:ln>
          </p:spPr>
        </p:pic>
        <p:sp>
          <p:nvSpPr>
            <p:cNvPr id="424" name="Google Shape;424;p13"/>
            <p:cNvSpPr txBox="1"/>
            <p:nvPr/>
          </p:nvSpPr>
          <p:spPr>
            <a:xfrm>
              <a:off x="997475" y="2656186"/>
              <a:ext cx="156549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Browser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grpSp>
      <p:grpSp>
        <p:nvGrpSpPr>
          <p:cNvPr id="425" name="Google Shape;425;p13"/>
          <p:cNvGrpSpPr/>
          <p:nvPr/>
        </p:nvGrpSpPr>
        <p:grpSpPr>
          <a:xfrm>
            <a:off x="6772654" y="1619470"/>
            <a:ext cx="1853503" cy="1563519"/>
            <a:chOff x="6772654" y="1619470"/>
            <a:chExt cx="1853503" cy="1563519"/>
          </a:xfrm>
        </p:grpSpPr>
        <p:grpSp>
          <p:nvGrpSpPr>
            <p:cNvPr id="426" name="Google Shape;426;p13"/>
            <p:cNvGrpSpPr/>
            <p:nvPr/>
          </p:nvGrpSpPr>
          <p:grpSpPr>
            <a:xfrm>
              <a:off x="6772654" y="1619470"/>
              <a:ext cx="1398781" cy="1563519"/>
              <a:chOff x="6772654" y="1619470"/>
              <a:chExt cx="1398781" cy="1563519"/>
            </a:xfrm>
          </p:grpSpPr>
          <p:pic>
            <p:nvPicPr>
              <p:cNvPr descr="File Server_Updated2005" id="427" name="Google Shape;427;p13"/>
              <p:cNvPicPr preferRelativeResize="0"/>
              <p:nvPr/>
            </p:nvPicPr>
            <p:blipFill rotWithShape="1">
              <a:blip r:embed="rId4">
                <a:alphaModFix/>
              </a:blip>
              <a:srcRect b="0" l="0" r="0" t="0"/>
              <a:stretch/>
            </p:blipFill>
            <p:spPr>
              <a:xfrm>
                <a:off x="7075170" y="1619470"/>
                <a:ext cx="793750" cy="1055688"/>
              </a:xfrm>
              <a:prstGeom prst="rect">
                <a:avLst/>
              </a:prstGeom>
              <a:noFill/>
              <a:ln>
                <a:noFill/>
              </a:ln>
            </p:spPr>
          </p:pic>
          <p:sp>
            <p:nvSpPr>
              <p:cNvPr id="428" name="Google Shape;428;p13"/>
              <p:cNvSpPr txBox="1"/>
              <p:nvPr/>
            </p:nvSpPr>
            <p:spPr>
              <a:xfrm>
                <a:off x="6772654" y="2813657"/>
                <a:ext cx="13987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Server</a:t>
                </a:r>
                <a:endParaRPr b="0" i="0" sz="1400" u="none" cap="none" strike="noStrike">
                  <a:solidFill>
                    <a:srgbClr val="000000"/>
                  </a:solidFill>
                  <a:latin typeface="Arial"/>
                  <a:ea typeface="Arial"/>
                  <a:cs typeface="Arial"/>
                  <a:sym typeface="Arial"/>
                </a:endParaRPr>
              </a:p>
            </p:txBody>
          </p:sp>
        </p:grpSp>
        <p:pic>
          <p:nvPicPr>
            <p:cNvPr id="429" name="Google Shape;429;p13"/>
            <p:cNvPicPr preferRelativeResize="0"/>
            <p:nvPr/>
          </p:nvPicPr>
          <p:blipFill rotWithShape="1">
            <a:blip r:embed="rId5">
              <a:alphaModFix/>
            </a:blip>
            <a:srcRect b="0" l="0" r="0" t="0"/>
            <a:stretch/>
          </p:blipFill>
          <p:spPr>
            <a:xfrm>
              <a:off x="7958138" y="2184815"/>
              <a:ext cx="668019" cy="534266"/>
            </a:xfrm>
            <a:prstGeom prst="rect">
              <a:avLst/>
            </a:prstGeom>
            <a:noFill/>
            <a:ln>
              <a:noFill/>
            </a:ln>
          </p:spPr>
        </p:pic>
      </p:grpSp>
      <p:sp>
        <p:nvSpPr>
          <p:cNvPr id="430" name="Google Shape;430;p13"/>
          <p:cNvSpPr/>
          <p:nvPr/>
        </p:nvSpPr>
        <p:spPr>
          <a:xfrm>
            <a:off x="9707464" y="54864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31" name="Google Shape;431;p13"/>
          <p:cNvSpPr/>
          <p:nvPr/>
        </p:nvSpPr>
        <p:spPr>
          <a:xfrm>
            <a:off x="9707464" y="441891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javascript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32" name="Google Shape;432;p13"/>
          <p:cNvSpPr/>
          <p:nvPr/>
        </p:nvSpPr>
        <p:spPr>
          <a:xfrm>
            <a:off x="10852614" y="55373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4"/>
          <p:cNvSpPr txBox="1"/>
          <p:nvPr>
            <p:ph type="title"/>
          </p:nvPr>
        </p:nvSpPr>
        <p:spPr>
          <a:xfrm>
            <a:off x="2" y="-6858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Client Server Architecture</a:t>
            </a:r>
            <a:endParaRPr/>
          </a:p>
        </p:txBody>
      </p:sp>
      <p:sp>
        <p:nvSpPr>
          <p:cNvPr id="438" name="Google Shape;438;p14"/>
          <p:cNvSpPr/>
          <p:nvPr/>
        </p:nvSpPr>
        <p:spPr>
          <a:xfrm>
            <a:off x="653660" y="3321489"/>
            <a:ext cx="2585720" cy="957559"/>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PRESENTATION/View</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5706427" y="4409183"/>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BUSINESS LOGIC/Controller</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5706427" y="5314534"/>
            <a:ext cx="2585720"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DATA/Model</a:t>
            </a:r>
            <a:endParaRPr b="0" i="0" sz="1400" u="none" cap="none" strike="noStrike">
              <a:solidFill>
                <a:srgbClr val="000000"/>
              </a:solidFill>
              <a:latin typeface="Arial"/>
              <a:ea typeface="Arial"/>
              <a:cs typeface="Arial"/>
              <a:sym typeface="Arial"/>
            </a:endParaRPr>
          </a:p>
        </p:txBody>
      </p:sp>
      <p:grpSp>
        <p:nvGrpSpPr>
          <p:cNvPr id="441" name="Google Shape;441;p14"/>
          <p:cNvGrpSpPr/>
          <p:nvPr/>
        </p:nvGrpSpPr>
        <p:grpSpPr>
          <a:xfrm>
            <a:off x="848885" y="1553400"/>
            <a:ext cx="1565493" cy="1768089"/>
            <a:chOff x="997475" y="1534428"/>
            <a:chExt cx="1565493" cy="1768089"/>
          </a:xfrm>
        </p:grpSpPr>
        <p:pic>
          <p:nvPicPr>
            <p:cNvPr id="442" name="Google Shape;442;p14"/>
            <p:cNvPicPr preferRelativeResize="0"/>
            <p:nvPr/>
          </p:nvPicPr>
          <p:blipFill rotWithShape="1">
            <a:blip r:embed="rId3">
              <a:alphaModFix/>
            </a:blip>
            <a:srcRect b="0" l="0" r="0" t="0"/>
            <a:stretch/>
          </p:blipFill>
          <p:spPr>
            <a:xfrm>
              <a:off x="1163002" y="1534428"/>
              <a:ext cx="1234440" cy="1031282"/>
            </a:xfrm>
            <a:prstGeom prst="rect">
              <a:avLst/>
            </a:prstGeom>
            <a:noFill/>
            <a:ln>
              <a:noFill/>
            </a:ln>
          </p:spPr>
        </p:pic>
        <p:sp>
          <p:nvSpPr>
            <p:cNvPr id="443" name="Google Shape;443;p14"/>
            <p:cNvSpPr txBox="1"/>
            <p:nvPr/>
          </p:nvSpPr>
          <p:spPr>
            <a:xfrm>
              <a:off x="997475" y="2656186"/>
              <a:ext cx="156549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Browser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grpSp>
      <p:grpSp>
        <p:nvGrpSpPr>
          <p:cNvPr id="444" name="Google Shape;444;p14"/>
          <p:cNvGrpSpPr/>
          <p:nvPr/>
        </p:nvGrpSpPr>
        <p:grpSpPr>
          <a:xfrm>
            <a:off x="6772654" y="1619470"/>
            <a:ext cx="1853503" cy="1563519"/>
            <a:chOff x="6772654" y="1619470"/>
            <a:chExt cx="1853503" cy="1563519"/>
          </a:xfrm>
        </p:grpSpPr>
        <p:grpSp>
          <p:nvGrpSpPr>
            <p:cNvPr id="445" name="Google Shape;445;p14"/>
            <p:cNvGrpSpPr/>
            <p:nvPr/>
          </p:nvGrpSpPr>
          <p:grpSpPr>
            <a:xfrm>
              <a:off x="6772654" y="1619470"/>
              <a:ext cx="1398781" cy="1563519"/>
              <a:chOff x="6772654" y="1619470"/>
              <a:chExt cx="1398781" cy="1563519"/>
            </a:xfrm>
          </p:grpSpPr>
          <p:pic>
            <p:nvPicPr>
              <p:cNvPr descr="File Server_Updated2005" id="446" name="Google Shape;446;p14"/>
              <p:cNvPicPr preferRelativeResize="0"/>
              <p:nvPr/>
            </p:nvPicPr>
            <p:blipFill rotWithShape="1">
              <a:blip r:embed="rId4">
                <a:alphaModFix/>
              </a:blip>
              <a:srcRect b="0" l="0" r="0" t="0"/>
              <a:stretch/>
            </p:blipFill>
            <p:spPr>
              <a:xfrm>
                <a:off x="7075170" y="1619470"/>
                <a:ext cx="793750" cy="1055688"/>
              </a:xfrm>
              <a:prstGeom prst="rect">
                <a:avLst/>
              </a:prstGeom>
              <a:noFill/>
              <a:ln>
                <a:noFill/>
              </a:ln>
            </p:spPr>
          </p:pic>
          <p:sp>
            <p:nvSpPr>
              <p:cNvPr id="447" name="Google Shape;447;p14"/>
              <p:cNvSpPr txBox="1"/>
              <p:nvPr/>
            </p:nvSpPr>
            <p:spPr>
              <a:xfrm>
                <a:off x="6772654" y="2813657"/>
                <a:ext cx="13987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Server</a:t>
                </a:r>
                <a:endParaRPr b="0" i="0" sz="1400" u="none" cap="none" strike="noStrike">
                  <a:solidFill>
                    <a:srgbClr val="000000"/>
                  </a:solidFill>
                  <a:latin typeface="Arial"/>
                  <a:ea typeface="Arial"/>
                  <a:cs typeface="Arial"/>
                  <a:sym typeface="Arial"/>
                </a:endParaRPr>
              </a:p>
            </p:txBody>
          </p:sp>
        </p:grpSp>
        <p:pic>
          <p:nvPicPr>
            <p:cNvPr id="448" name="Google Shape;448;p14"/>
            <p:cNvPicPr preferRelativeResize="0"/>
            <p:nvPr/>
          </p:nvPicPr>
          <p:blipFill rotWithShape="1">
            <a:blip r:embed="rId5">
              <a:alphaModFix/>
            </a:blip>
            <a:srcRect b="0" l="0" r="0" t="0"/>
            <a:stretch/>
          </p:blipFill>
          <p:spPr>
            <a:xfrm>
              <a:off x="7958138" y="2184815"/>
              <a:ext cx="668019" cy="534266"/>
            </a:xfrm>
            <a:prstGeom prst="rect">
              <a:avLst/>
            </a:prstGeom>
            <a:noFill/>
            <a:ln>
              <a:noFill/>
            </a:ln>
          </p:spPr>
        </p:pic>
      </p:grpSp>
      <p:sp>
        <p:nvSpPr>
          <p:cNvPr id="449" name="Google Shape;449;p14"/>
          <p:cNvSpPr/>
          <p:nvPr/>
        </p:nvSpPr>
        <p:spPr>
          <a:xfrm>
            <a:off x="9707464" y="54864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50" name="Google Shape;450;p14"/>
          <p:cNvSpPr/>
          <p:nvPr/>
        </p:nvSpPr>
        <p:spPr>
          <a:xfrm>
            <a:off x="9707464" y="441891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javascript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51" name="Google Shape;451;p14"/>
          <p:cNvSpPr/>
          <p:nvPr/>
        </p:nvSpPr>
        <p:spPr>
          <a:xfrm>
            <a:off x="10852614" y="5537369"/>
            <a:ext cx="914400" cy="9144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SG"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594324" y="4425251"/>
            <a:ext cx="2645056" cy="812600"/>
          </a:xfrm>
          <a:prstGeom prst="rect">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dk1"/>
                </a:solidFill>
                <a:latin typeface="Arial"/>
                <a:ea typeface="Arial"/>
                <a:cs typeface="Arial"/>
                <a:sym typeface="Arial"/>
              </a:rPr>
              <a:t>BUSINESS LOGIC/Controller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6" name="Shape 456"/>
        <p:cNvGrpSpPr/>
        <p:nvPr/>
      </p:nvGrpSpPr>
      <p:grpSpPr>
        <a:xfrm>
          <a:off x="0" y="0"/>
          <a:ext cx="0" cy="0"/>
          <a:chOff x="0" y="0"/>
          <a:chExt cx="0" cy="0"/>
        </a:xfrm>
      </p:grpSpPr>
      <p:sp>
        <p:nvSpPr>
          <p:cNvPr id="457" name="Google Shape;457;p15"/>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Fat Client vs Thin Client</a:t>
            </a:r>
            <a:endParaRPr/>
          </a:p>
        </p:txBody>
      </p:sp>
      <p:graphicFrame>
        <p:nvGraphicFramePr>
          <p:cNvPr id="458" name="Google Shape;458;p15"/>
          <p:cNvGraphicFramePr/>
          <p:nvPr/>
        </p:nvGraphicFramePr>
        <p:xfrm>
          <a:off x="212942" y="1397000"/>
          <a:ext cx="3000000" cy="3000000"/>
        </p:xfrm>
        <a:graphic>
          <a:graphicData uri="http://schemas.openxmlformats.org/drawingml/2006/table">
            <a:tbl>
              <a:tblPr bandRow="1" firstRow="1">
                <a:noFill/>
                <a:tableStyleId>{2ADDE55F-FB8A-443F-BB7D-214D150A47B2}</a:tableStyleId>
              </a:tblPr>
              <a:tblGrid>
                <a:gridCol w="2239650"/>
                <a:gridCol w="3655950"/>
                <a:gridCol w="2947800"/>
              </a:tblGrid>
              <a:tr h="576750">
                <a:tc>
                  <a:txBody>
                    <a:bodyPr/>
                    <a:lstStyle/>
                    <a:p>
                      <a:pPr indent="0" lvl="0" marL="0" marR="0" rtl="0" algn="just">
                        <a:lnSpc>
                          <a:spcPct val="100000"/>
                        </a:lnSpc>
                        <a:spcBef>
                          <a:spcPts val="0"/>
                        </a:spcBef>
                        <a:spcAft>
                          <a:spcPts val="0"/>
                        </a:spcAft>
                        <a:buClr>
                          <a:srgbClr val="000000"/>
                        </a:buClr>
                        <a:buSzPts val="2400"/>
                        <a:buFont typeface="Arial"/>
                        <a:buNone/>
                      </a:pPr>
                      <a:r>
                        <a:t/>
                      </a:r>
                      <a:endParaRPr sz="2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Fat Client</a:t>
                      </a:r>
                      <a:endParaRPr sz="1400" u="none" cap="none" strike="noStrike"/>
                    </a:p>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Client rendering</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Thin Client</a:t>
                      </a:r>
                      <a:endParaRPr sz="1400" u="none" cap="none" strike="noStrike"/>
                    </a:p>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Server Rendering</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52825">
                <a:tc>
                  <a:txBody>
                    <a:bodyPr/>
                    <a:lstStyle/>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Advantages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Interactive/Reactive</a:t>
                      </a:r>
                      <a:endParaRPr sz="1400" u="none" cap="none" strike="noStrike"/>
                    </a:p>
                    <a:p>
                      <a:pPr indent="-342900" lvl="0" marL="342900" marR="0" rtl="0" algn="l">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Supports Mobile Clients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SEO</a:t>
                      </a:r>
                      <a:endParaRPr sz="1400" u="none" cap="none" strike="noStrike"/>
                    </a:p>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Security</a:t>
                      </a:r>
                      <a:endParaRPr sz="1400" u="none" cap="none" strike="noStrike"/>
                    </a:p>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Quick prototyping</a:t>
                      </a:r>
                      <a:endParaRPr sz="1400" u="none" cap="none" strike="noStrike"/>
                    </a:p>
                    <a:p>
                      <a:pPr indent="0" lvl="0" marL="0" marR="0" rtl="0" algn="just">
                        <a:lnSpc>
                          <a:spcPct val="100000"/>
                        </a:lnSpc>
                        <a:spcBef>
                          <a:spcPts val="0"/>
                        </a:spcBef>
                        <a:spcAft>
                          <a:spcPts val="0"/>
                        </a:spcAft>
                        <a:buClr>
                          <a:srgbClr val="000000"/>
                        </a:buClr>
                        <a:buSzPts val="2400"/>
                        <a:buFont typeface="Arial"/>
                        <a:buNone/>
                      </a:pPr>
                      <a:r>
                        <a:t/>
                      </a:r>
                      <a:endParaRPr sz="2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31850">
                <a:tc>
                  <a:txBody>
                    <a:bodyPr/>
                    <a:lstStyle/>
                    <a:p>
                      <a:pPr indent="0" lvl="0" marL="0" marR="0" rtl="0" algn="just">
                        <a:lnSpc>
                          <a:spcPct val="100000"/>
                        </a:lnSpc>
                        <a:spcBef>
                          <a:spcPts val="0"/>
                        </a:spcBef>
                        <a:spcAft>
                          <a:spcPts val="0"/>
                        </a:spcAft>
                        <a:buClr>
                          <a:schemeClr val="lt1"/>
                        </a:buClr>
                        <a:buSzPts val="2400"/>
                        <a:buFont typeface="Arial"/>
                        <a:buNone/>
                      </a:pPr>
                      <a:r>
                        <a:rPr lang="en-SG" sz="2400" u="none" cap="none" strike="noStrike">
                          <a:solidFill>
                            <a:schemeClr val="lt1"/>
                          </a:solidFill>
                        </a:rPr>
                        <a:t>Disadvantages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Slow Initial load/ </a:t>
                      </a:r>
                      <a:endParaRPr sz="1400" u="none" cap="none" strike="noStrike"/>
                    </a:p>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No SOE</a:t>
                      </a:r>
                      <a:endParaRPr sz="1400" u="none" cap="none" strike="noStrike"/>
                    </a:p>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Development effort</a:t>
                      </a:r>
                      <a:endParaRPr sz="1400" u="none" cap="none" strike="noStrike"/>
                    </a:p>
                    <a:p>
                      <a:pPr indent="-342900" lvl="0" marL="342900" marR="0" rtl="0" algn="just">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Client side scripting + Server side scripting</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Frequent round trips, page refreshes</a:t>
                      </a:r>
                      <a:endParaRPr sz="1400" u="none" cap="none" strike="noStrike"/>
                    </a:p>
                    <a:p>
                      <a:pPr indent="-342900" lvl="0" marL="342900" marR="0" rtl="0" algn="l">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Limited UI</a:t>
                      </a:r>
                      <a:endParaRPr sz="1400" u="none" cap="none" strike="noStrike"/>
                    </a:p>
                    <a:p>
                      <a:pPr indent="-342900" lvl="0" marL="342900" marR="0" rtl="0" algn="l">
                        <a:lnSpc>
                          <a:spcPct val="100000"/>
                        </a:lnSpc>
                        <a:spcBef>
                          <a:spcPts val="0"/>
                        </a:spcBef>
                        <a:spcAft>
                          <a:spcPts val="0"/>
                        </a:spcAft>
                        <a:buClr>
                          <a:schemeClr val="lt1"/>
                        </a:buClr>
                        <a:buSzPts val="2400"/>
                        <a:buFont typeface="Arial"/>
                        <a:buChar char="•"/>
                      </a:pPr>
                      <a:r>
                        <a:rPr lang="en-SG" sz="2400" u="none" cap="none" strike="noStrike">
                          <a:solidFill>
                            <a:schemeClr val="lt1"/>
                          </a:solidFill>
                        </a:rPr>
                        <a:t>Only support web browser client</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6"/>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HTTP</a:t>
            </a:r>
            <a:endParaRPr/>
          </a:p>
        </p:txBody>
      </p:sp>
      <p:sp>
        <p:nvSpPr>
          <p:cNvPr id="464" name="Google Shape;464;p16"/>
          <p:cNvSpPr txBox="1"/>
          <p:nvPr>
            <p:ph idx="1" type="body"/>
          </p:nvPr>
        </p:nvSpPr>
        <p:spPr>
          <a:xfrm>
            <a:off x="264879" y="755404"/>
            <a:ext cx="5388926" cy="2608988"/>
          </a:xfrm>
          <a:prstGeom prst="rect">
            <a:avLst/>
          </a:prstGeom>
          <a:noFill/>
          <a:ln>
            <a:noFill/>
          </a:ln>
        </p:spPr>
        <p:txBody>
          <a:bodyPr anchorCtr="0" anchor="t" bIns="91425" lIns="91425" spcFirstLastPara="1" rIns="91425" wrap="square" tIns="91425">
            <a:normAutofit/>
          </a:bodyPr>
          <a:lstStyle/>
          <a:p>
            <a:pPr indent="-266692" lvl="0" marL="269993" rtl="0" algn="l">
              <a:lnSpc>
                <a:spcPct val="150000"/>
              </a:lnSpc>
              <a:spcBef>
                <a:spcPts val="0"/>
              </a:spcBef>
              <a:spcAft>
                <a:spcPts val="0"/>
              </a:spcAft>
              <a:buClr>
                <a:schemeClr val="lt1"/>
              </a:buClr>
              <a:buSzPts val="2100"/>
              <a:buFont typeface="Arial"/>
              <a:buChar char="•"/>
            </a:pPr>
            <a:r>
              <a:rPr lang="en-SG"/>
              <a:t>Stateless</a:t>
            </a:r>
            <a:endParaRPr/>
          </a:p>
          <a:p>
            <a:pPr indent="-257168" lvl="1" marL="539987" rtl="0" algn="l">
              <a:lnSpc>
                <a:spcPct val="150000"/>
              </a:lnSpc>
              <a:spcBef>
                <a:spcPts val="0"/>
              </a:spcBef>
              <a:spcAft>
                <a:spcPts val="0"/>
              </a:spcAft>
              <a:buClr>
                <a:schemeClr val="lt1"/>
              </a:buClr>
              <a:buSzPts val="2100"/>
              <a:buChar char="─"/>
            </a:pPr>
            <a:r>
              <a:rPr lang="en-SG"/>
              <a:t>Send and Forget</a:t>
            </a:r>
            <a:endParaRPr/>
          </a:p>
          <a:p>
            <a:pPr indent="-266692" lvl="0" marL="269993" rtl="0" algn="l">
              <a:lnSpc>
                <a:spcPct val="150000"/>
              </a:lnSpc>
              <a:spcBef>
                <a:spcPts val="0"/>
              </a:spcBef>
              <a:spcAft>
                <a:spcPts val="0"/>
              </a:spcAft>
              <a:buClr>
                <a:schemeClr val="lt1"/>
              </a:buClr>
              <a:buSzPts val="2100"/>
              <a:buFont typeface="Arial"/>
              <a:buChar char="•"/>
            </a:pPr>
            <a:r>
              <a:rPr lang="en-SG"/>
              <a:t>Support </a:t>
            </a:r>
            <a:endParaRPr/>
          </a:p>
          <a:p>
            <a:pPr indent="-257168" lvl="1" marL="539987" rtl="0" algn="l">
              <a:lnSpc>
                <a:spcPct val="150000"/>
              </a:lnSpc>
              <a:spcBef>
                <a:spcPts val="0"/>
              </a:spcBef>
              <a:spcAft>
                <a:spcPts val="0"/>
              </a:spcAft>
              <a:buClr>
                <a:schemeClr val="lt1"/>
              </a:buClr>
              <a:buSzPts val="2100"/>
              <a:buChar char="─"/>
            </a:pPr>
            <a:r>
              <a:rPr lang="en-SG"/>
              <a:t>Get, Post, Put, Delete operations</a:t>
            </a:r>
            <a:endParaRPr/>
          </a:p>
          <a:p>
            <a:pPr indent="-266692" lvl="0" marL="269993" rtl="0" algn="l">
              <a:lnSpc>
                <a:spcPct val="150000"/>
              </a:lnSpc>
              <a:spcBef>
                <a:spcPts val="0"/>
              </a:spcBef>
              <a:spcAft>
                <a:spcPts val="0"/>
              </a:spcAft>
              <a:buClr>
                <a:schemeClr val="lt1"/>
              </a:buClr>
              <a:buSzPts val="2100"/>
              <a:buFont typeface="Arial"/>
              <a:buChar char="•"/>
            </a:pPr>
            <a:r>
              <a:rPr lang="en-SG"/>
              <a:t>Scalable</a:t>
            </a:r>
            <a:endParaRPr/>
          </a:p>
        </p:txBody>
      </p:sp>
      <p:grpSp>
        <p:nvGrpSpPr>
          <p:cNvPr id="465" name="Google Shape;465;p16"/>
          <p:cNvGrpSpPr/>
          <p:nvPr/>
        </p:nvGrpSpPr>
        <p:grpSpPr>
          <a:xfrm>
            <a:off x="108391" y="4169746"/>
            <a:ext cx="1565493" cy="1768089"/>
            <a:chOff x="997475" y="1534428"/>
            <a:chExt cx="1565493" cy="1768089"/>
          </a:xfrm>
        </p:grpSpPr>
        <p:pic>
          <p:nvPicPr>
            <p:cNvPr id="466" name="Google Shape;466;p16"/>
            <p:cNvPicPr preferRelativeResize="0"/>
            <p:nvPr/>
          </p:nvPicPr>
          <p:blipFill rotWithShape="1">
            <a:blip r:embed="rId3">
              <a:alphaModFix/>
            </a:blip>
            <a:srcRect b="0" l="0" r="0" t="0"/>
            <a:stretch/>
          </p:blipFill>
          <p:spPr>
            <a:xfrm>
              <a:off x="1163002" y="1534428"/>
              <a:ext cx="1234440" cy="1031282"/>
            </a:xfrm>
            <a:prstGeom prst="rect">
              <a:avLst/>
            </a:prstGeom>
            <a:noFill/>
            <a:ln>
              <a:noFill/>
            </a:ln>
          </p:spPr>
        </p:pic>
        <p:sp>
          <p:nvSpPr>
            <p:cNvPr id="467" name="Google Shape;467;p16"/>
            <p:cNvSpPr txBox="1"/>
            <p:nvPr/>
          </p:nvSpPr>
          <p:spPr>
            <a:xfrm>
              <a:off x="997475" y="2656186"/>
              <a:ext cx="156549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Browser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grpSp>
      <p:grpSp>
        <p:nvGrpSpPr>
          <p:cNvPr id="468" name="Google Shape;468;p16"/>
          <p:cNvGrpSpPr/>
          <p:nvPr/>
        </p:nvGrpSpPr>
        <p:grpSpPr>
          <a:xfrm>
            <a:off x="6904878" y="4169746"/>
            <a:ext cx="1853503" cy="1563519"/>
            <a:chOff x="6772654" y="1619470"/>
            <a:chExt cx="1853503" cy="1563519"/>
          </a:xfrm>
        </p:grpSpPr>
        <p:grpSp>
          <p:nvGrpSpPr>
            <p:cNvPr id="469" name="Google Shape;469;p16"/>
            <p:cNvGrpSpPr/>
            <p:nvPr/>
          </p:nvGrpSpPr>
          <p:grpSpPr>
            <a:xfrm>
              <a:off x="6772654" y="1619470"/>
              <a:ext cx="1398781" cy="1563519"/>
              <a:chOff x="6772654" y="1619470"/>
              <a:chExt cx="1398781" cy="1563519"/>
            </a:xfrm>
          </p:grpSpPr>
          <p:pic>
            <p:nvPicPr>
              <p:cNvPr descr="File Server_Updated2005" id="470" name="Google Shape;470;p16"/>
              <p:cNvPicPr preferRelativeResize="0"/>
              <p:nvPr/>
            </p:nvPicPr>
            <p:blipFill rotWithShape="1">
              <a:blip r:embed="rId4">
                <a:alphaModFix/>
              </a:blip>
              <a:srcRect b="0" l="0" r="0" t="0"/>
              <a:stretch/>
            </p:blipFill>
            <p:spPr>
              <a:xfrm>
                <a:off x="7075170" y="1619470"/>
                <a:ext cx="793750" cy="1055688"/>
              </a:xfrm>
              <a:prstGeom prst="rect">
                <a:avLst/>
              </a:prstGeom>
              <a:noFill/>
              <a:ln>
                <a:noFill/>
              </a:ln>
            </p:spPr>
          </p:pic>
          <p:sp>
            <p:nvSpPr>
              <p:cNvPr id="471" name="Google Shape;471;p16"/>
              <p:cNvSpPr txBox="1"/>
              <p:nvPr/>
            </p:nvSpPr>
            <p:spPr>
              <a:xfrm>
                <a:off x="6772654" y="2813657"/>
                <a:ext cx="13987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chemeClr val="lt1"/>
                    </a:solidFill>
                    <a:latin typeface="Arial"/>
                    <a:ea typeface="Arial"/>
                    <a:cs typeface="Arial"/>
                    <a:sym typeface="Arial"/>
                  </a:rPr>
                  <a:t>Web Server</a:t>
                </a:r>
                <a:endParaRPr b="0" i="0" sz="1400" u="none" cap="none" strike="noStrike">
                  <a:solidFill>
                    <a:srgbClr val="000000"/>
                  </a:solidFill>
                  <a:latin typeface="Arial"/>
                  <a:ea typeface="Arial"/>
                  <a:cs typeface="Arial"/>
                  <a:sym typeface="Arial"/>
                </a:endParaRPr>
              </a:p>
            </p:txBody>
          </p:sp>
        </p:grpSp>
        <p:pic>
          <p:nvPicPr>
            <p:cNvPr id="472" name="Google Shape;472;p16"/>
            <p:cNvPicPr preferRelativeResize="0"/>
            <p:nvPr/>
          </p:nvPicPr>
          <p:blipFill rotWithShape="1">
            <a:blip r:embed="rId5">
              <a:alphaModFix/>
            </a:blip>
            <a:srcRect b="0" l="0" r="0" t="0"/>
            <a:stretch/>
          </p:blipFill>
          <p:spPr>
            <a:xfrm>
              <a:off x="7958138" y="2184815"/>
              <a:ext cx="668019" cy="534266"/>
            </a:xfrm>
            <a:prstGeom prst="rect">
              <a:avLst/>
            </a:prstGeom>
            <a:noFill/>
            <a:ln>
              <a:noFill/>
            </a:ln>
          </p:spPr>
        </p:pic>
      </p:grpSp>
      <p:grpSp>
        <p:nvGrpSpPr>
          <p:cNvPr id="473" name="Google Shape;473;p16"/>
          <p:cNvGrpSpPr/>
          <p:nvPr/>
        </p:nvGrpSpPr>
        <p:grpSpPr>
          <a:xfrm>
            <a:off x="1841364" y="3853820"/>
            <a:ext cx="4943191" cy="1064778"/>
            <a:chOff x="1841364" y="3853820"/>
            <a:chExt cx="4943191" cy="1064778"/>
          </a:xfrm>
        </p:grpSpPr>
        <p:cxnSp>
          <p:nvCxnSpPr>
            <p:cNvPr id="474" name="Google Shape;474;p16"/>
            <p:cNvCxnSpPr/>
            <p:nvPr/>
          </p:nvCxnSpPr>
          <p:spPr>
            <a:xfrm>
              <a:off x="1841364" y="4218291"/>
              <a:ext cx="4484022" cy="0"/>
            </a:xfrm>
            <a:prstGeom prst="straightConnector1">
              <a:avLst/>
            </a:prstGeom>
            <a:noFill/>
            <a:ln cap="flat" cmpd="sng" w="19050">
              <a:solidFill>
                <a:srgbClr val="00B050"/>
              </a:solidFill>
              <a:prstDash val="solid"/>
              <a:round/>
              <a:headEnd len="sm" w="sm" type="none"/>
              <a:tailEnd len="med" w="med" type="triangle"/>
            </a:ln>
          </p:spPr>
        </p:cxnSp>
        <p:cxnSp>
          <p:nvCxnSpPr>
            <p:cNvPr id="475" name="Google Shape;475;p16"/>
            <p:cNvCxnSpPr/>
            <p:nvPr/>
          </p:nvCxnSpPr>
          <p:spPr>
            <a:xfrm rot="10800000">
              <a:off x="1841364" y="4596934"/>
              <a:ext cx="4484022" cy="0"/>
            </a:xfrm>
            <a:prstGeom prst="straightConnector1">
              <a:avLst/>
            </a:prstGeom>
            <a:noFill/>
            <a:ln cap="flat" cmpd="sng" w="19050">
              <a:solidFill>
                <a:srgbClr val="00B050"/>
              </a:solidFill>
              <a:prstDash val="solid"/>
              <a:round/>
              <a:headEnd len="sm" w="sm" type="none"/>
              <a:tailEnd len="med" w="med" type="triangle"/>
            </a:ln>
          </p:spPr>
        </p:cxnSp>
        <p:sp>
          <p:nvSpPr>
            <p:cNvPr id="476" name="Google Shape;476;p16"/>
            <p:cNvSpPr txBox="1"/>
            <p:nvPr/>
          </p:nvSpPr>
          <p:spPr>
            <a:xfrm>
              <a:off x="3252248" y="3853820"/>
              <a:ext cx="10438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rgbClr val="00B05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p:txBody>
        </p:sp>
        <p:sp>
          <p:nvSpPr>
            <p:cNvPr id="477" name="Google Shape;477;p16"/>
            <p:cNvSpPr txBox="1"/>
            <p:nvPr/>
          </p:nvSpPr>
          <p:spPr>
            <a:xfrm>
              <a:off x="3252248" y="4549266"/>
              <a:ext cx="1223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rgbClr val="00B050"/>
                  </a:solidFill>
                  <a:latin typeface="Arial"/>
                  <a:ea typeface="Arial"/>
                  <a:cs typeface="Arial"/>
                  <a:sym typeface="Arial"/>
                </a:rPr>
                <a:t>Response</a:t>
              </a:r>
              <a:endParaRPr b="0" i="0" sz="1400" u="none" cap="none" strike="noStrike">
                <a:solidFill>
                  <a:srgbClr val="000000"/>
                </a:solidFill>
                <a:latin typeface="Arial"/>
                <a:ea typeface="Arial"/>
                <a:cs typeface="Arial"/>
                <a:sym typeface="Arial"/>
              </a:endParaRPr>
            </a:p>
          </p:txBody>
        </p:sp>
        <p:sp>
          <p:nvSpPr>
            <p:cNvPr id="478" name="Google Shape;478;p16"/>
            <p:cNvSpPr/>
            <p:nvPr/>
          </p:nvSpPr>
          <p:spPr>
            <a:xfrm>
              <a:off x="6445709" y="4218291"/>
              <a:ext cx="338846" cy="383503"/>
            </a:xfrm>
            <a:prstGeom prst="rightBrace">
              <a:avLst>
                <a:gd fmla="val 8333" name="adj1"/>
                <a:gd fmla="val 53057" name="adj2"/>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08000"/>
                </a:highlight>
                <a:latin typeface="Arial"/>
                <a:ea typeface="Arial"/>
                <a:cs typeface="Arial"/>
                <a:sym typeface="Arial"/>
              </a:endParaRPr>
            </a:p>
          </p:txBody>
        </p:sp>
      </p:grpSp>
      <p:grpSp>
        <p:nvGrpSpPr>
          <p:cNvPr id="479" name="Google Shape;479;p16"/>
          <p:cNvGrpSpPr/>
          <p:nvPr/>
        </p:nvGrpSpPr>
        <p:grpSpPr>
          <a:xfrm>
            <a:off x="1841364" y="5037819"/>
            <a:ext cx="4943191" cy="1064778"/>
            <a:chOff x="1841364" y="3853820"/>
            <a:chExt cx="4943191" cy="1064778"/>
          </a:xfrm>
        </p:grpSpPr>
        <p:cxnSp>
          <p:nvCxnSpPr>
            <p:cNvPr id="480" name="Google Shape;480;p16"/>
            <p:cNvCxnSpPr/>
            <p:nvPr/>
          </p:nvCxnSpPr>
          <p:spPr>
            <a:xfrm>
              <a:off x="1841364" y="4218291"/>
              <a:ext cx="4484022" cy="0"/>
            </a:xfrm>
            <a:prstGeom prst="straightConnector1">
              <a:avLst/>
            </a:prstGeom>
            <a:noFill/>
            <a:ln cap="flat" cmpd="sng" w="19050">
              <a:solidFill>
                <a:srgbClr val="FF0000"/>
              </a:solidFill>
              <a:prstDash val="solid"/>
              <a:round/>
              <a:headEnd len="sm" w="sm" type="none"/>
              <a:tailEnd len="med" w="med" type="triangle"/>
            </a:ln>
          </p:spPr>
        </p:cxnSp>
        <p:cxnSp>
          <p:nvCxnSpPr>
            <p:cNvPr id="481" name="Google Shape;481;p16"/>
            <p:cNvCxnSpPr/>
            <p:nvPr/>
          </p:nvCxnSpPr>
          <p:spPr>
            <a:xfrm rot="10800000">
              <a:off x="1841364" y="4596934"/>
              <a:ext cx="4484022" cy="0"/>
            </a:xfrm>
            <a:prstGeom prst="straightConnector1">
              <a:avLst/>
            </a:prstGeom>
            <a:noFill/>
            <a:ln cap="flat" cmpd="sng" w="19050">
              <a:solidFill>
                <a:srgbClr val="FF0000"/>
              </a:solidFill>
              <a:prstDash val="solid"/>
              <a:round/>
              <a:headEnd len="sm" w="sm" type="none"/>
              <a:tailEnd len="med" w="med" type="triangle"/>
            </a:ln>
          </p:spPr>
        </p:cxnSp>
        <p:sp>
          <p:nvSpPr>
            <p:cNvPr id="482" name="Google Shape;482;p16"/>
            <p:cNvSpPr txBox="1"/>
            <p:nvPr/>
          </p:nvSpPr>
          <p:spPr>
            <a:xfrm>
              <a:off x="3252248" y="3853820"/>
              <a:ext cx="10438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rgbClr val="FF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p:txBody>
        </p:sp>
        <p:sp>
          <p:nvSpPr>
            <p:cNvPr id="483" name="Google Shape;483;p16"/>
            <p:cNvSpPr txBox="1"/>
            <p:nvPr/>
          </p:nvSpPr>
          <p:spPr>
            <a:xfrm>
              <a:off x="3252248" y="4549266"/>
              <a:ext cx="1223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SG" sz="1800" u="none" cap="none" strike="noStrike">
                  <a:solidFill>
                    <a:srgbClr val="FF0000"/>
                  </a:solidFill>
                  <a:latin typeface="Arial"/>
                  <a:ea typeface="Arial"/>
                  <a:cs typeface="Arial"/>
                  <a:sym typeface="Arial"/>
                </a:rPr>
                <a:t>Response</a:t>
              </a:r>
              <a:endParaRPr b="0" i="0" sz="1400" u="none" cap="none" strike="noStrike">
                <a:solidFill>
                  <a:srgbClr val="000000"/>
                </a:solidFill>
                <a:latin typeface="Arial"/>
                <a:ea typeface="Arial"/>
                <a:cs typeface="Arial"/>
                <a:sym typeface="Arial"/>
              </a:endParaRPr>
            </a:p>
          </p:txBody>
        </p:sp>
        <p:sp>
          <p:nvSpPr>
            <p:cNvPr id="484" name="Google Shape;484;p16"/>
            <p:cNvSpPr/>
            <p:nvPr/>
          </p:nvSpPr>
          <p:spPr>
            <a:xfrm>
              <a:off x="6445709" y="4218291"/>
              <a:ext cx="338846" cy="383503"/>
            </a:xfrm>
            <a:prstGeom prst="rightBrace">
              <a:avLst>
                <a:gd fmla="val 8333" name="adj1"/>
                <a:gd fmla="val 53057" name="adj2"/>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08000"/>
                </a:highlight>
                <a:latin typeface="Arial"/>
                <a:ea typeface="Arial"/>
                <a:cs typeface="Arial"/>
                <a:sym typeface="Arial"/>
              </a:endParaRPr>
            </a:p>
          </p:txBody>
        </p:sp>
      </p:grpSp>
      <p:sp>
        <p:nvSpPr>
          <p:cNvPr id="485" name="Google Shape;485;p16"/>
          <p:cNvSpPr/>
          <p:nvPr/>
        </p:nvSpPr>
        <p:spPr>
          <a:xfrm>
            <a:off x="801305" y="3454868"/>
            <a:ext cx="1234440" cy="855705"/>
          </a:xfrm>
          <a:prstGeom prst="star6">
            <a:avLst>
              <a:gd fmla="val 28868" name="adj"/>
              <a:gd fmla="val 115470" name="hf"/>
            </a:avLst>
          </a:prstGeom>
          <a:solidFill>
            <a:schemeClr val="accent1"/>
          </a:solidFill>
          <a:ln cap="flat" cmpd="sng" w="254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SG" sz="1000" u="none" cap="none" strike="noStrike">
                <a:solidFill>
                  <a:schemeClr val="dk1"/>
                </a:solidFill>
                <a:latin typeface="Arial"/>
                <a:ea typeface="Arial"/>
                <a:cs typeface="Arial"/>
                <a:sym typeface="Arial"/>
              </a:rPr>
              <a:t>INITIATOR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17"/>
          <p:cNvPicPr preferRelativeResize="0"/>
          <p:nvPr/>
        </p:nvPicPr>
        <p:blipFill rotWithShape="1">
          <a:blip r:embed="rId3">
            <a:alphaModFix/>
          </a:blip>
          <a:srcRect b="0" l="0" r="0" t="0"/>
          <a:stretch/>
        </p:blipFill>
        <p:spPr>
          <a:xfrm>
            <a:off x="38827" y="196645"/>
            <a:ext cx="8918360" cy="65482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18"/>
          <p:cNvPicPr preferRelativeResize="0"/>
          <p:nvPr/>
        </p:nvPicPr>
        <p:blipFill rotWithShape="1">
          <a:blip r:embed="rId3">
            <a:alphaModFix/>
          </a:blip>
          <a:srcRect b="0" l="0" r="0" t="0"/>
          <a:stretch/>
        </p:blipFill>
        <p:spPr>
          <a:xfrm>
            <a:off x="81250" y="217192"/>
            <a:ext cx="8981499" cy="6423616"/>
          </a:xfrm>
          <a:prstGeom prst="rect">
            <a:avLst/>
          </a:prstGeom>
          <a:noFill/>
          <a:ln>
            <a:noFill/>
          </a:ln>
        </p:spPr>
      </p:pic>
      <p:sp>
        <p:nvSpPr>
          <p:cNvPr id="496" name="Google Shape;496;p18"/>
          <p:cNvSpPr/>
          <p:nvPr/>
        </p:nvSpPr>
        <p:spPr>
          <a:xfrm>
            <a:off x="527901" y="1404594"/>
            <a:ext cx="7663992" cy="5373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19"/>
          <p:cNvPicPr preferRelativeResize="0"/>
          <p:nvPr/>
        </p:nvPicPr>
        <p:blipFill rotWithShape="1">
          <a:blip r:embed="rId3">
            <a:alphaModFix/>
          </a:blip>
          <a:srcRect b="0" l="0" r="0" t="0"/>
          <a:stretch/>
        </p:blipFill>
        <p:spPr>
          <a:xfrm>
            <a:off x="5471" y="214385"/>
            <a:ext cx="9138529" cy="6429229"/>
          </a:xfrm>
          <a:prstGeom prst="rect">
            <a:avLst/>
          </a:prstGeom>
          <a:noFill/>
          <a:ln>
            <a:noFill/>
          </a:ln>
        </p:spPr>
      </p:pic>
      <p:pic>
        <p:nvPicPr>
          <p:cNvPr id="502" name="Google Shape;502;p19"/>
          <p:cNvPicPr preferRelativeResize="0"/>
          <p:nvPr/>
        </p:nvPicPr>
        <p:blipFill rotWithShape="1">
          <a:blip r:embed="rId4">
            <a:alphaModFix/>
          </a:blip>
          <a:srcRect b="0" l="0" r="0" t="0"/>
          <a:stretch/>
        </p:blipFill>
        <p:spPr>
          <a:xfrm>
            <a:off x="502322" y="1659118"/>
            <a:ext cx="4703849" cy="1668544"/>
          </a:xfrm>
          <a:prstGeom prst="rect">
            <a:avLst/>
          </a:prstGeom>
          <a:noFill/>
          <a:ln>
            <a:noFill/>
          </a:ln>
        </p:spPr>
      </p:pic>
      <p:pic>
        <p:nvPicPr>
          <p:cNvPr id="503" name="Google Shape;503;p19"/>
          <p:cNvPicPr preferRelativeResize="0"/>
          <p:nvPr/>
        </p:nvPicPr>
        <p:blipFill rotWithShape="1">
          <a:blip r:embed="rId5">
            <a:alphaModFix/>
          </a:blip>
          <a:srcRect b="0" l="0" r="0" t="0"/>
          <a:stretch/>
        </p:blipFill>
        <p:spPr>
          <a:xfrm>
            <a:off x="502322" y="3530338"/>
            <a:ext cx="5178003" cy="2493389"/>
          </a:xfrm>
          <a:prstGeom prst="rect">
            <a:avLst/>
          </a:prstGeom>
          <a:noFill/>
          <a:ln>
            <a:noFill/>
          </a:ln>
        </p:spPr>
      </p:pic>
      <p:sp>
        <p:nvSpPr>
          <p:cNvPr id="504" name="Google Shape;504;p19"/>
          <p:cNvSpPr/>
          <p:nvPr/>
        </p:nvSpPr>
        <p:spPr>
          <a:xfrm>
            <a:off x="502322" y="3327662"/>
            <a:ext cx="7249212" cy="2450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
          <p:cNvSpPr txBox="1"/>
          <p:nvPr>
            <p:ph type="ctrTitle"/>
          </p:nvPr>
        </p:nvSpPr>
        <p:spPr>
          <a:xfrm>
            <a:off x="386931" y="848413"/>
            <a:ext cx="8370138" cy="163290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Walter Turncoat"/>
              <a:buNone/>
            </a:pPr>
            <a:r>
              <a:rPr lang="en-SG">
                <a:latin typeface="Helvetica Neue"/>
                <a:ea typeface="Helvetica Neue"/>
                <a:cs typeface="Helvetica Neue"/>
                <a:sym typeface="Helvetica Neue"/>
              </a:rPr>
              <a:t>Introduction to Web Application</a:t>
            </a:r>
            <a:br>
              <a:rPr lang="en-SG">
                <a:latin typeface="Helvetica Neue"/>
                <a:ea typeface="Helvetica Neue"/>
                <a:cs typeface="Helvetica Neue"/>
                <a:sym typeface="Helvetica Neue"/>
              </a:rPr>
            </a:br>
            <a:r>
              <a:rPr lang="en-SG" sz="1400">
                <a:latin typeface="Helvetica Neue"/>
                <a:ea typeface="Helvetica Neue"/>
                <a:cs typeface="Helvetica Neue"/>
                <a:sym typeface="Helvetica Neue"/>
              </a:rPr>
              <a:t>THE BIG PICTURE</a:t>
            </a:r>
            <a:endParaRPr>
              <a:latin typeface="Helvetica Neue"/>
              <a:ea typeface="Helvetica Neue"/>
              <a:cs typeface="Helvetica Neue"/>
              <a:sym typeface="Helvetica Neue"/>
            </a:endParaRPr>
          </a:p>
        </p:txBody>
      </p:sp>
      <p:sp>
        <p:nvSpPr>
          <p:cNvPr id="272" name="Google Shape;272;p2"/>
          <p:cNvSpPr txBox="1"/>
          <p:nvPr>
            <p:ph idx="1" type="subTitle"/>
          </p:nvPr>
        </p:nvSpPr>
        <p:spPr>
          <a:xfrm>
            <a:off x="685800" y="2800350"/>
            <a:ext cx="7772400" cy="2971800"/>
          </a:xfrm>
          <a:prstGeom prst="rect">
            <a:avLst/>
          </a:prstGeom>
          <a:noFill/>
          <a:ln>
            <a:noFill/>
          </a:ln>
        </p:spPr>
        <p:txBody>
          <a:bodyPr anchorCtr="0" anchor="t" bIns="91425" lIns="91425" spcFirstLastPara="1" rIns="91425" wrap="square" tIns="91425">
            <a:normAutofit/>
          </a:bodyPr>
          <a:lstStyle/>
          <a:p>
            <a:pPr indent="-342892" lvl="0" marL="342892" rtl="0" algn="l">
              <a:lnSpc>
                <a:spcPct val="150000"/>
              </a:lnSpc>
              <a:spcBef>
                <a:spcPts val="0"/>
              </a:spcBef>
              <a:spcAft>
                <a:spcPts val="0"/>
              </a:spcAft>
              <a:buClr>
                <a:schemeClr val="lt1"/>
              </a:buClr>
              <a:buSzPts val="2100"/>
              <a:buFont typeface="Arial"/>
              <a:buChar char="•"/>
            </a:pPr>
            <a:r>
              <a:rPr lang="en-SG"/>
              <a:t>World Wide Web vs Internet</a:t>
            </a:r>
            <a:endParaRPr/>
          </a:p>
          <a:p>
            <a:pPr indent="-342892" lvl="0" marL="342892" rtl="0" algn="l">
              <a:lnSpc>
                <a:spcPct val="150000"/>
              </a:lnSpc>
              <a:spcBef>
                <a:spcPts val="0"/>
              </a:spcBef>
              <a:spcAft>
                <a:spcPts val="0"/>
              </a:spcAft>
              <a:buClr>
                <a:schemeClr val="lt1"/>
              </a:buClr>
              <a:buSzPts val="2100"/>
              <a:buFont typeface="Arial"/>
              <a:buChar char="•"/>
            </a:pPr>
            <a:r>
              <a:rPr lang="en-SG"/>
              <a:t>Web Application Architecture</a:t>
            </a:r>
            <a:endParaRPr/>
          </a:p>
          <a:p>
            <a:pPr indent="-342892" lvl="0" marL="342892" rtl="0" algn="l">
              <a:lnSpc>
                <a:spcPct val="150000"/>
              </a:lnSpc>
              <a:spcBef>
                <a:spcPts val="0"/>
              </a:spcBef>
              <a:spcAft>
                <a:spcPts val="0"/>
              </a:spcAft>
              <a:buClr>
                <a:schemeClr val="lt1"/>
              </a:buClr>
              <a:buSzPts val="2100"/>
              <a:buFont typeface="Arial"/>
              <a:buChar char="•"/>
            </a:pPr>
            <a:r>
              <a:rPr lang="en-SG"/>
              <a:t>HTTP request/response cycle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20"/>
          <p:cNvPicPr preferRelativeResize="0"/>
          <p:nvPr/>
        </p:nvPicPr>
        <p:blipFill rotWithShape="1">
          <a:blip r:embed="rId3">
            <a:alphaModFix/>
          </a:blip>
          <a:srcRect b="0" l="0" r="0" t="0"/>
          <a:stretch/>
        </p:blipFill>
        <p:spPr>
          <a:xfrm>
            <a:off x="278274" y="320577"/>
            <a:ext cx="8756313" cy="62168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1"/>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Summary</a:t>
            </a:r>
            <a:endParaRPr/>
          </a:p>
        </p:txBody>
      </p:sp>
      <p:sp>
        <p:nvSpPr>
          <p:cNvPr id="515" name="Google Shape;515;p21"/>
          <p:cNvSpPr txBox="1"/>
          <p:nvPr>
            <p:ph idx="1" type="body"/>
          </p:nvPr>
        </p:nvSpPr>
        <p:spPr>
          <a:xfrm>
            <a:off x="340545" y="1435432"/>
            <a:ext cx="8462915" cy="5097343"/>
          </a:xfrm>
          <a:prstGeom prst="rect">
            <a:avLst/>
          </a:prstGeom>
          <a:noFill/>
          <a:ln>
            <a:noFill/>
          </a:ln>
        </p:spPr>
        <p:txBody>
          <a:bodyPr anchorCtr="0" anchor="t" bIns="91425" lIns="91425" spcFirstLastPara="1" rIns="91425" wrap="square" tIns="91425">
            <a:normAutofit/>
          </a:bodyPr>
          <a:lstStyle/>
          <a:p>
            <a:pPr indent="-266692" lvl="0" marL="269993" rtl="0" algn="l">
              <a:lnSpc>
                <a:spcPct val="150000"/>
              </a:lnSpc>
              <a:spcBef>
                <a:spcPts val="0"/>
              </a:spcBef>
              <a:spcAft>
                <a:spcPts val="0"/>
              </a:spcAft>
              <a:buClr>
                <a:schemeClr val="lt1"/>
              </a:buClr>
              <a:buSzPts val="2100"/>
              <a:buFont typeface="Arial"/>
              <a:buChar char="•"/>
            </a:pPr>
            <a:r>
              <a:rPr lang="en-SG"/>
              <a:t>WWW vs Internet</a:t>
            </a:r>
            <a:endParaRPr/>
          </a:p>
          <a:p>
            <a:pPr indent="-266692" lvl="0" marL="269993" rtl="0" algn="l">
              <a:lnSpc>
                <a:spcPct val="150000"/>
              </a:lnSpc>
              <a:spcBef>
                <a:spcPts val="0"/>
              </a:spcBef>
              <a:spcAft>
                <a:spcPts val="0"/>
              </a:spcAft>
              <a:buClr>
                <a:schemeClr val="lt1"/>
              </a:buClr>
              <a:buSzPts val="2100"/>
              <a:buFont typeface="Arial"/>
              <a:buChar char="•"/>
            </a:pPr>
            <a:r>
              <a:rPr lang="en-SG"/>
              <a:t>Web App </a:t>
            </a:r>
            <a:endParaRPr/>
          </a:p>
          <a:p>
            <a:pPr indent="-257168" lvl="1" marL="539987" rtl="0" algn="l">
              <a:lnSpc>
                <a:spcPct val="150000"/>
              </a:lnSpc>
              <a:spcBef>
                <a:spcPts val="0"/>
              </a:spcBef>
              <a:spcAft>
                <a:spcPts val="0"/>
              </a:spcAft>
              <a:buClr>
                <a:schemeClr val="lt1"/>
              </a:buClr>
              <a:buSzPts val="2100"/>
              <a:buChar char="─"/>
            </a:pPr>
            <a:r>
              <a:rPr lang="en-SG"/>
              <a:t>URL, HTML, HTTP/S</a:t>
            </a:r>
            <a:endParaRPr/>
          </a:p>
          <a:p>
            <a:pPr indent="-266692" lvl="0" marL="269993" rtl="0" algn="l">
              <a:lnSpc>
                <a:spcPct val="150000"/>
              </a:lnSpc>
              <a:spcBef>
                <a:spcPts val="0"/>
              </a:spcBef>
              <a:spcAft>
                <a:spcPts val="0"/>
              </a:spcAft>
              <a:buClr>
                <a:schemeClr val="lt1"/>
              </a:buClr>
              <a:buSzPts val="2100"/>
              <a:buFont typeface="Arial"/>
              <a:buChar char="•"/>
            </a:pPr>
            <a:r>
              <a:rPr lang="en-SG"/>
              <a:t>Client Server</a:t>
            </a:r>
            <a:endParaRPr/>
          </a:p>
          <a:p>
            <a:pPr indent="-257168" lvl="1" marL="539987" rtl="0" algn="l">
              <a:lnSpc>
                <a:spcPct val="150000"/>
              </a:lnSpc>
              <a:spcBef>
                <a:spcPts val="0"/>
              </a:spcBef>
              <a:spcAft>
                <a:spcPts val="0"/>
              </a:spcAft>
              <a:buClr>
                <a:schemeClr val="lt1"/>
              </a:buClr>
              <a:buSzPts val="2100"/>
              <a:buChar char="─"/>
            </a:pPr>
            <a:r>
              <a:rPr lang="en-SG"/>
              <a:t>Thin vs Thick Client</a:t>
            </a:r>
            <a:endParaRPr/>
          </a:p>
          <a:p>
            <a:pPr indent="-133342" lvl="0" marL="269993" rtl="0" algn="l">
              <a:lnSpc>
                <a:spcPct val="150000"/>
              </a:lnSpc>
              <a:spcBef>
                <a:spcPts val="0"/>
              </a:spcBef>
              <a:spcAft>
                <a:spcPts val="0"/>
              </a:spcAft>
              <a:buClr>
                <a:schemeClr val="lt1"/>
              </a:buClr>
              <a:buSzPts val="2100"/>
              <a:buFont typeface="Arial"/>
              <a:buNone/>
            </a:pPr>
            <a:r>
              <a:t/>
            </a:r>
            <a:endParaRPr/>
          </a:p>
          <a:p>
            <a:pPr indent="-266692" lvl="0" marL="269993" rtl="0" algn="l">
              <a:lnSpc>
                <a:spcPct val="150000"/>
              </a:lnSpc>
              <a:spcBef>
                <a:spcPts val="0"/>
              </a:spcBef>
              <a:spcAft>
                <a:spcPts val="0"/>
              </a:spcAft>
              <a:buClr>
                <a:schemeClr val="lt1"/>
              </a:buClr>
              <a:buSzPts val="2100"/>
              <a:buFont typeface="Arial"/>
              <a:buChar char="•"/>
            </a:pPr>
            <a:r>
              <a:rPr lang="en-SG"/>
              <a:t>HTTP Request / Response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0" name="Shape 520"/>
        <p:cNvGrpSpPr/>
        <p:nvPr/>
      </p:nvGrpSpPr>
      <p:grpSpPr>
        <a:xfrm>
          <a:off x="0" y="0"/>
          <a:ext cx="0" cy="0"/>
          <a:chOff x="0" y="0"/>
          <a:chExt cx="0" cy="0"/>
        </a:xfrm>
      </p:grpSpPr>
      <p:sp>
        <p:nvSpPr>
          <p:cNvPr id="521" name="Google Shape;521;p22"/>
          <p:cNvSpPr txBox="1"/>
          <p:nvPr>
            <p:ph type="title"/>
          </p:nvPr>
        </p:nvSpPr>
        <p:spPr>
          <a:xfrm>
            <a:off x="1817372" y="471492"/>
            <a:ext cx="4872038" cy="7334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SG"/>
              <a:t>Web Programming Model</a:t>
            </a:r>
            <a:br>
              <a:rPr lang="en-SG"/>
            </a:br>
            <a:endParaRPr/>
          </a:p>
        </p:txBody>
      </p:sp>
      <p:pic>
        <p:nvPicPr>
          <p:cNvPr descr="H:\ruedi\kurse\NWAPD\backup\Bilder\Visio\Imodel3.gif" id="522" name="Google Shape;522;p22"/>
          <p:cNvPicPr preferRelativeResize="0"/>
          <p:nvPr>
            <p:ph idx="2" type="chart"/>
          </p:nvPr>
        </p:nvPicPr>
        <p:blipFill rotWithShape="1">
          <a:blip r:embed="rId3">
            <a:alphaModFix/>
          </a:blip>
          <a:srcRect b="0" l="0" r="0" t="0"/>
          <a:stretch/>
        </p:blipFill>
        <p:spPr>
          <a:xfrm>
            <a:off x="669605" y="1772799"/>
            <a:ext cx="3541636" cy="3656451"/>
          </a:xfrm>
          <a:prstGeom prst="rect">
            <a:avLst/>
          </a:prstGeom>
          <a:noFill/>
          <a:ln>
            <a:noFill/>
          </a:ln>
        </p:spPr>
      </p:pic>
      <p:sp>
        <p:nvSpPr>
          <p:cNvPr id="523" name="Google Shape;523;p22"/>
          <p:cNvSpPr txBox="1"/>
          <p:nvPr>
            <p:ph idx="1" type="body"/>
          </p:nvPr>
        </p:nvSpPr>
        <p:spPr>
          <a:xfrm>
            <a:off x="4668442" y="2514600"/>
            <a:ext cx="3218259" cy="291465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SG"/>
              <a:t>Client makes a request for a service/resource using a URL</a:t>
            </a:r>
            <a:endParaRPr/>
          </a:p>
          <a:p>
            <a:pPr indent="-228600" lvl="0" marL="228600" rtl="0" algn="l">
              <a:lnSpc>
                <a:spcPct val="90000"/>
              </a:lnSpc>
              <a:spcBef>
                <a:spcPts val="1000"/>
              </a:spcBef>
              <a:spcAft>
                <a:spcPts val="0"/>
              </a:spcAft>
              <a:buClr>
                <a:schemeClr val="dk1"/>
              </a:buClr>
              <a:buSzPct val="100000"/>
              <a:buChar char="•"/>
            </a:pPr>
            <a:r>
              <a:rPr lang="en-SG"/>
              <a:t>Server response by returning HTML content </a:t>
            </a:r>
            <a:endParaRPr/>
          </a:p>
          <a:p>
            <a:pPr indent="-228600" lvl="1" marL="685800" rtl="0" algn="l">
              <a:lnSpc>
                <a:spcPct val="90000"/>
              </a:lnSpc>
              <a:spcBef>
                <a:spcPts val="500"/>
              </a:spcBef>
              <a:spcAft>
                <a:spcPts val="0"/>
              </a:spcAft>
              <a:buClr>
                <a:schemeClr val="dk1"/>
              </a:buClr>
              <a:buSzPct val="100000"/>
              <a:buChar char="•"/>
            </a:pPr>
            <a:r>
              <a:rPr lang="en-SG" sz="1200"/>
              <a:t>Based on the request, the Server may executes code to dynamically generates the HTML content</a:t>
            </a:r>
            <a:endParaRPr/>
          </a:p>
          <a:p>
            <a:pPr indent="-228600" lvl="0" marL="228600" rtl="0" algn="l">
              <a:lnSpc>
                <a:spcPct val="90000"/>
              </a:lnSpc>
              <a:spcBef>
                <a:spcPts val="1000"/>
              </a:spcBef>
              <a:spcAft>
                <a:spcPts val="0"/>
              </a:spcAft>
              <a:buClr>
                <a:schemeClr val="dk1"/>
              </a:buClr>
              <a:buSzPct val="100000"/>
              <a:buChar char="•"/>
            </a:pPr>
            <a:r>
              <a:rPr lang="en-SG"/>
              <a:t>Client processes the HTML content display content on Browser</a:t>
            </a:r>
            <a:endParaRPr/>
          </a:p>
          <a:p>
            <a:pPr indent="-228600" lvl="1" marL="685800" rtl="0" algn="l">
              <a:lnSpc>
                <a:spcPct val="90000"/>
              </a:lnSpc>
              <a:spcBef>
                <a:spcPts val="500"/>
              </a:spcBef>
              <a:spcAft>
                <a:spcPts val="0"/>
              </a:spcAft>
              <a:buClr>
                <a:schemeClr val="dk1"/>
              </a:buClr>
              <a:buSzPct val="100000"/>
              <a:buChar char="•"/>
            </a:pPr>
            <a:r>
              <a:rPr lang="en-SG" sz="1200"/>
              <a:t>Based on the content and Browser capability, the contents may contained scripts that will be executed on the Client machine</a:t>
            </a:r>
            <a:endParaRPr/>
          </a:p>
          <a:p>
            <a:pPr indent="-110490" lvl="1" marL="685800" rtl="0" algn="l">
              <a:lnSpc>
                <a:spcPct val="90000"/>
              </a:lnSpc>
              <a:spcBef>
                <a:spcPts val="500"/>
              </a:spcBef>
              <a:spcAft>
                <a:spcPts val="0"/>
              </a:spcAft>
              <a:buClr>
                <a:schemeClr val="dk1"/>
              </a:buClr>
              <a:buSzPct val="100000"/>
              <a:buNone/>
            </a:pPr>
            <a:r>
              <a:t/>
            </a:r>
            <a:endParaRPr/>
          </a:p>
        </p:txBody>
      </p:sp>
      <p:sp>
        <p:nvSpPr>
          <p:cNvPr id="524" name="Google Shape;524;p22"/>
          <p:cNvSpPr txBox="1"/>
          <p:nvPr/>
        </p:nvSpPr>
        <p:spPr>
          <a:xfrm>
            <a:off x="4743450" y="1885953"/>
            <a:ext cx="26860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SG" sz="1800" u="none" cap="none" strike="noStrike">
                <a:solidFill>
                  <a:srgbClr val="000000"/>
                </a:solidFill>
                <a:latin typeface="Arial"/>
                <a:ea typeface="Arial"/>
                <a:cs typeface="Arial"/>
                <a:sym typeface="Arial"/>
              </a:rPr>
              <a:t>Stateless Request and Response protocol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 calcmode="lin" valueType="num">
                                      <p:cBhvr additive="base">
                                        <p:cTn dur="500"/>
                                        <p:tgtEl>
                                          <p:spTgt spid="5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 calcmode="lin" valueType="num">
                                      <p:cBhvr additive="base">
                                        <p:cTn dur="500"/>
                                        <p:tgtEl>
                                          <p:spTgt spid="5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 calcmode="lin" valueType="num">
                                      <p:cBhvr additive="base">
                                        <p:cTn dur="500"/>
                                        <p:tgtEl>
                                          <p:spTgt spid="5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anim calcmode="lin" valueType="num">
                                      <p:cBhvr additive="base">
                                        <p:cTn dur="500"/>
                                        <p:tgtEl>
                                          <p:spTgt spid="5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anim calcmode="lin" valueType="num">
                                      <p:cBhvr additive="base">
                                        <p:cTn dur="500"/>
                                        <p:tgtEl>
                                          <p:spTgt spid="5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3">
                                            <p:txEl>
                                              <p:pRg end="5" st="5"/>
                                            </p:txEl>
                                          </p:spTgt>
                                        </p:tgtEl>
                                        <p:attrNameLst>
                                          <p:attrName>style.visibility</p:attrName>
                                        </p:attrNameLst>
                                      </p:cBhvr>
                                      <p:to>
                                        <p:strVal val="visible"/>
                                      </p:to>
                                    </p:set>
                                    <p:anim calcmode="lin" valueType="num">
                                      <p:cBhvr additive="base">
                                        <p:cTn dur="500"/>
                                        <p:tgtEl>
                                          <p:spTgt spid="52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World Wide Web</a:t>
            </a:r>
            <a:endParaRPr/>
          </a:p>
        </p:txBody>
      </p:sp>
      <p:sp>
        <p:nvSpPr>
          <p:cNvPr id="278" name="Google Shape;278;p3"/>
          <p:cNvSpPr txBox="1"/>
          <p:nvPr>
            <p:ph idx="1" type="body"/>
          </p:nvPr>
        </p:nvSpPr>
        <p:spPr>
          <a:xfrm>
            <a:off x="340542" y="1375024"/>
            <a:ext cx="8462915" cy="3769746"/>
          </a:xfrm>
          <a:prstGeom prst="rect">
            <a:avLst/>
          </a:prstGeom>
          <a:noFill/>
          <a:ln>
            <a:noFill/>
          </a:ln>
        </p:spPr>
        <p:txBody>
          <a:bodyPr anchorCtr="0" anchor="t" bIns="91425" lIns="91425" spcFirstLastPara="1" rIns="91425" wrap="square" tIns="91425">
            <a:noAutofit/>
          </a:bodyPr>
          <a:lstStyle/>
          <a:p>
            <a:pPr indent="-274788" lvl="0" marL="269993" rtl="0" algn="l">
              <a:lnSpc>
                <a:spcPct val="130000"/>
              </a:lnSpc>
              <a:spcBef>
                <a:spcPts val="0"/>
              </a:spcBef>
              <a:spcAft>
                <a:spcPts val="0"/>
              </a:spcAft>
              <a:buClr>
                <a:schemeClr val="lt1"/>
              </a:buClr>
              <a:buSzPts val="1913"/>
              <a:buFont typeface="Arial"/>
              <a:buChar char="•"/>
            </a:pPr>
            <a:r>
              <a:rPr lang="en-SG" sz="1912"/>
              <a:t>Resources that are build and accessible using a set of </a:t>
            </a:r>
            <a:endParaRPr sz="1912"/>
          </a:p>
          <a:p>
            <a:pPr indent="-269550" lvl="1" marL="539987" rtl="0" algn="l">
              <a:lnSpc>
                <a:spcPct val="130000"/>
              </a:lnSpc>
              <a:spcBef>
                <a:spcPts val="0"/>
              </a:spcBef>
              <a:spcAft>
                <a:spcPts val="0"/>
              </a:spcAft>
              <a:buClr>
                <a:schemeClr val="lt1"/>
              </a:buClr>
              <a:buSzPts val="1725"/>
              <a:buChar char="─"/>
            </a:pPr>
            <a:r>
              <a:rPr lang="en-SG" sz="1725"/>
              <a:t>Open specifications (as opposed to proprietary)</a:t>
            </a:r>
            <a:endParaRPr sz="1912"/>
          </a:p>
          <a:p>
            <a:pPr indent="-269550" lvl="1" marL="539987" rtl="0" algn="l">
              <a:lnSpc>
                <a:spcPct val="130000"/>
              </a:lnSpc>
              <a:spcBef>
                <a:spcPts val="0"/>
              </a:spcBef>
              <a:spcAft>
                <a:spcPts val="0"/>
              </a:spcAft>
              <a:buClr>
                <a:schemeClr val="lt1"/>
              </a:buClr>
              <a:buSzPts val="1725"/>
              <a:buChar char="─"/>
            </a:pPr>
            <a:r>
              <a:rPr lang="en-SG" sz="1725"/>
              <a:t>Interoperable Protocols (</a:t>
            </a:r>
            <a:r>
              <a:rPr b="1" lang="en-SG" sz="1725"/>
              <a:t>HTTP)</a:t>
            </a:r>
            <a:endParaRPr b="1" sz="1912"/>
          </a:p>
          <a:p>
            <a:pPr indent="-269550" lvl="1" marL="539987" rtl="0" algn="l">
              <a:lnSpc>
                <a:spcPct val="130000"/>
              </a:lnSpc>
              <a:spcBef>
                <a:spcPts val="0"/>
              </a:spcBef>
              <a:spcAft>
                <a:spcPts val="0"/>
              </a:spcAft>
              <a:buClr>
                <a:schemeClr val="lt1"/>
              </a:buClr>
              <a:buSzPts val="1725"/>
              <a:buChar char="─"/>
            </a:pPr>
            <a:r>
              <a:rPr lang="en-SG" sz="1725"/>
              <a:t>Standards (W3C, ISO, ANSI, ECMA, IETF)</a:t>
            </a:r>
            <a:endParaRPr sz="1912"/>
          </a:p>
          <a:p>
            <a:pPr indent="-273835" lvl="2" marL="674984" rtl="0" algn="l">
              <a:lnSpc>
                <a:spcPct val="130000"/>
              </a:lnSpc>
              <a:spcBef>
                <a:spcPts val="0"/>
              </a:spcBef>
              <a:spcAft>
                <a:spcPts val="0"/>
              </a:spcAft>
              <a:buClr>
                <a:schemeClr val="lt1"/>
              </a:buClr>
              <a:buSzPts val="1538"/>
              <a:buChar char="▪"/>
            </a:pPr>
            <a:r>
              <a:rPr lang="en-SG" sz="1537"/>
              <a:t>Data Syntax/Semantics/Format (</a:t>
            </a:r>
            <a:r>
              <a:rPr b="1" lang="en-SG" sz="1537"/>
              <a:t>HTML</a:t>
            </a:r>
            <a:r>
              <a:rPr lang="en-SG" sz="1537"/>
              <a:t>,JSON - next year)</a:t>
            </a:r>
            <a:endParaRPr sz="1725"/>
          </a:p>
          <a:p>
            <a:pPr indent="-269550" lvl="1" marL="539987" rtl="0" algn="l">
              <a:lnSpc>
                <a:spcPct val="130000"/>
              </a:lnSpc>
              <a:spcBef>
                <a:spcPts val="0"/>
              </a:spcBef>
              <a:spcAft>
                <a:spcPts val="0"/>
              </a:spcAft>
              <a:buClr>
                <a:schemeClr val="lt1"/>
              </a:buClr>
              <a:buSzPts val="1725"/>
              <a:buChar char="─"/>
            </a:pPr>
            <a:r>
              <a:rPr lang="en-SG" sz="1725"/>
              <a:t>All Web resources are accessible by a </a:t>
            </a:r>
            <a:r>
              <a:rPr b="1" lang="en-SG" sz="1725"/>
              <a:t>URL</a:t>
            </a:r>
            <a:r>
              <a:rPr lang="en-SG" sz="1725"/>
              <a:t> (Uniform Resource Locator)</a:t>
            </a:r>
            <a:endParaRPr sz="1912"/>
          </a:p>
          <a:p>
            <a:pPr indent="-274788" lvl="0" marL="269993" rtl="0" algn="l">
              <a:lnSpc>
                <a:spcPct val="130000"/>
              </a:lnSpc>
              <a:spcBef>
                <a:spcPts val="0"/>
              </a:spcBef>
              <a:spcAft>
                <a:spcPts val="0"/>
              </a:spcAft>
              <a:buClr>
                <a:schemeClr val="lt1"/>
              </a:buClr>
              <a:buSzPts val="1913"/>
              <a:buFont typeface="Arial"/>
              <a:buChar char="•"/>
            </a:pPr>
            <a:r>
              <a:rPr lang="en-SG" sz="1912"/>
              <a:t>Components</a:t>
            </a:r>
            <a:endParaRPr sz="1912"/>
          </a:p>
          <a:p>
            <a:pPr indent="-269550" lvl="1" marL="539987" rtl="0" algn="l">
              <a:lnSpc>
                <a:spcPct val="130000"/>
              </a:lnSpc>
              <a:spcBef>
                <a:spcPts val="0"/>
              </a:spcBef>
              <a:spcAft>
                <a:spcPts val="0"/>
              </a:spcAft>
              <a:buClr>
                <a:schemeClr val="lt1"/>
              </a:buClr>
              <a:buSzPts val="1725"/>
              <a:buChar char="─"/>
            </a:pPr>
            <a:r>
              <a:rPr lang="en-SG" sz="1725"/>
              <a:t>Web Browser</a:t>
            </a:r>
            <a:endParaRPr sz="1912"/>
          </a:p>
          <a:p>
            <a:pPr indent="-269550" lvl="1" marL="539987" rtl="0" algn="l">
              <a:lnSpc>
                <a:spcPct val="130000"/>
              </a:lnSpc>
              <a:spcBef>
                <a:spcPts val="0"/>
              </a:spcBef>
              <a:spcAft>
                <a:spcPts val="0"/>
              </a:spcAft>
              <a:buClr>
                <a:schemeClr val="lt1"/>
              </a:buClr>
              <a:buSzPts val="1725"/>
              <a:buChar char="─"/>
            </a:pPr>
            <a:r>
              <a:rPr lang="en-SG" sz="1725"/>
              <a:t>Web Server, CDN (Content Delivery Network)</a:t>
            </a:r>
            <a:endParaRPr sz="1912"/>
          </a:p>
          <a:p>
            <a:pPr indent="-274788" lvl="0" marL="269993" rtl="0" algn="l">
              <a:lnSpc>
                <a:spcPct val="130000"/>
              </a:lnSpc>
              <a:spcBef>
                <a:spcPts val="0"/>
              </a:spcBef>
              <a:spcAft>
                <a:spcPts val="0"/>
              </a:spcAft>
              <a:buClr>
                <a:schemeClr val="lt1"/>
              </a:buClr>
              <a:buSzPts val="1913"/>
              <a:buFont typeface="Arial"/>
              <a:buChar char="•"/>
            </a:pPr>
            <a:r>
              <a:rPr lang="en-SG" sz="1912"/>
              <a:t>Subset of the Internet</a:t>
            </a:r>
            <a:endParaRPr sz="1912"/>
          </a:p>
          <a:p>
            <a:pPr indent="-274788" lvl="0" marL="269993" rtl="0" algn="l">
              <a:lnSpc>
                <a:spcPct val="130000"/>
              </a:lnSpc>
              <a:spcBef>
                <a:spcPts val="0"/>
              </a:spcBef>
              <a:spcAft>
                <a:spcPts val="0"/>
              </a:spcAft>
              <a:buClr>
                <a:schemeClr val="lt1"/>
              </a:buClr>
              <a:buSzPts val="1913"/>
              <a:buFont typeface="Arial"/>
              <a:buChar char="•"/>
            </a:pPr>
            <a:r>
              <a:rPr lang="en-SG" sz="1912"/>
              <a:t>Centralised OR Decentralised ?</a:t>
            </a:r>
            <a:endParaRPr sz="1912"/>
          </a:p>
          <a:p>
            <a:pPr indent="-153344" lvl="0" marL="269993" rtl="0" algn="l">
              <a:lnSpc>
                <a:spcPct val="130000"/>
              </a:lnSpc>
              <a:spcBef>
                <a:spcPts val="0"/>
              </a:spcBef>
              <a:spcAft>
                <a:spcPts val="0"/>
              </a:spcAft>
              <a:buClr>
                <a:schemeClr val="lt1"/>
              </a:buClr>
              <a:buSzPts val="1313"/>
              <a:buFont typeface="Arial"/>
              <a:buNone/>
            </a:pPr>
            <a:r>
              <a:t/>
            </a:r>
            <a:endParaRPr sz="1912"/>
          </a:p>
          <a:p>
            <a:pPr indent="-143820" lvl="1" marL="539987" rtl="0" algn="l">
              <a:lnSpc>
                <a:spcPct val="130000"/>
              </a:lnSpc>
              <a:spcBef>
                <a:spcPts val="0"/>
              </a:spcBef>
              <a:spcAft>
                <a:spcPts val="0"/>
              </a:spcAft>
              <a:buClr>
                <a:schemeClr val="lt1"/>
              </a:buClr>
              <a:buSzPts val="1313"/>
              <a:buNone/>
            </a:pPr>
            <a:r>
              <a:t/>
            </a:r>
            <a:endParaRPr sz="1912"/>
          </a:p>
          <a:p>
            <a:pPr indent="-143820" lvl="1" marL="539987" rtl="0" algn="l">
              <a:lnSpc>
                <a:spcPct val="130000"/>
              </a:lnSpc>
              <a:spcBef>
                <a:spcPts val="0"/>
              </a:spcBef>
              <a:spcAft>
                <a:spcPts val="0"/>
              </a:spcAft>
              <a:buClr>
                <a:schemeClr val="lt1"/>
              </a:buClr>
              <a:buSzPts val="1313"/>
              <a:buNone/>
            </a:pPr>
            <a:r>
              <a:t/>
            </a:r>
            <a:endParaRPr sz="1912"/>
          </a:p>
          <a:p>
            <a:pPr indent="-143820" lvl="1" marL="539987" rtl="0" algn="l">
              <a:lnSpc>
                <a:spcPct val="130000"/>
              </a:lnSpc>
              <a:spcBef>
                <a:spcPts val="0"/>
              </a:spcBef>
              <a:spcAft>
                <a:spcPts val="0"/>
              </a:spcAft>
              <a:buClr>
                <a:schemeClr val="lt1"/>
              </a:buClr>
              <a:buSzPts val="1313"/>
              <a:buNone/>
            </a:pPr>
            <a:r>
              <a:t/>
            </a:r>
            <a:endParaRPr sz="191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
          <p:cNvSpPr txBox="1"/>
          <p:nvPr>
            <p:ph idx="1" type="body"/>
          </p:nvPr>
        </p:nvSpPr>
        <p:spPr>
          <a:xfrm>
            <a:off x="1790263" y="1679593"/>
            <a:ext cx="5563475" cy="1435594"/>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lt1"/>
              </a:buClr>
              <a:buSzPts val="2000"/>
              <a:buFont typeface="Walter Turncoat"/>
              <a:buNone/>
            </a:pPr>
            <a:r>
              <a:rPr lang="en-SG" sz="2000"/>
              <a:t>“What was often difficult for people to understand about the design was that there was nothing else beyond URLs, HTTP and HTML. There was no central computer "controlling" the Web, no single network on which these protocols worked, not even organisation anywhere that "ran" the Web. The Web was not a physical "thing" that existed in a certain "place". It was a "space" in which information could exist.” </a:t>
            </a:r>
            <a:br>
              <a:rPr lang="en-SG" sz="2000"/>
            </a:br>
            <a:r>
              <a:rPr lang="en-SG" sz="2000"/>
              <a:t>― </a:t>
            </a:r>
            <a:r>
              <a:rPr b="1" lang="en-SG" sz="2000"/>
              <a:t>Tim Berners-Lee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
          <p:cNvSpPr txBox="1"/>
          <p:nvPr>
            <p:ph type="title"/>
          </p:nvPr>
        </p:nvSpPr>
        <p:spPr>
          <a:xfrm>
            <a:off x="628650" y="0"/>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What is the Internet ?</a:t>
            </a:r>
            <a:endParaRPr/>
          </a:p>
        </p:txBody>
      </p:sp>
      <p:sp>
        <p:nvSpPr>
          <p:cNvPr id="290" name="Google Shape;290;p5"/>
          <p:cNvSpPr txBox="1"/>
          <p:nvPr>
            <p:ph idx="1" type="body"/>
          </p:nvPr>
        </p:nvSpPr>
        <p:spPr>
          <a:xfrm>
            <a:off x="1771650" y="1885950"/>
            <a:ext cx="4514850" cy="85725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SG"/>
              <a:t>A global public network of packet switching networks that connects computers around the world</a:t>
            </a:r>
            <a:endParaRPr/>
          </a:p>
        </p:txBody>
      </p:sp>
      <p:pic>
        <p:nvPicPr>
          <p:cNvPr id="291" name="Google Shape;291;p5"/>
          <p:cNvPicPr preferRelativeResize="0"/>
          <p:nvPr/>
        </p:nvPicPr>
        <p:blipFill rotWithShape="1">
          <a:blip r:embed="rId3">
            <a:alphaModFix/>
          </a:blip>
          <a:srcRect b="0" l="0" r="0" t="0"/>
          <a:stretch/>
        </p:blipFill>
        <p:spPr>
          <a:xfrm>
            <a:off x="1212649" y="2990852"/>
            <a:ext cx="6718701" cy="3399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
          <p:cNvSpPr txBox="1"/>
          <p:nvPr>
            <p:ph type="title"/>
          </p:nvPr>
        </p:nvSpPr>
        <p:spPr>
          <a:xfrm>
            <a:off x="1828800" y="228600"/>
            <a:ext cx="6496050" cy="820738"/>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SG"/>
              <a:t> The TCP/IP Protocol Suite</a:t>
            </a:r>
            <a:endParaRPr/>
          </a:p>
        </p:txBody>
      </p:sp>
      <p:sp>
        <p:nvSpPr>
          <p:cNvPr id="298" name="Google Shape;298;p6"/>
          <p:cNvSpPr/>
          <p:nvPr/>
        </p:nvSpPr>
        <p:spPr>
          <a:xfrm>
            <a:off x="6937375" y="3013075"/>
            <a:ext cx="1366838" cy="3937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9EA1"/>
              </a:buClr>
              <a:buSzPts val="2000"/>
              <a:buFont typeface="Arial"/>
              <a:buNone/>
            </a:pPr>
            <a:r>
              <a:rPr b="1" i="1" lang="en-SG" sz="2000" u="none" cap="none" strike="noStrike">
                <a:solidFill>
                  <a:srgbClr val="009EA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7580313" y="1219200"/>
            <a:ext cx="1563687" cy="3937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9EA1"/>
              </a:buClr>
              <a:buSzPts val="2000"/>
              <a:buFont typeface="Arial"/>
              <a:buNone/>
            </a:pPr>
            <a:r>
              <a:rPr b="1" i="1" lang="en-SG" sz="2000" u="none" cap="none" strike="noStrike">
                <a:solidFill>
                  <a:srgbClr val="009EA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533400" y="2514600"/>
            <a:ext cx="7620000" cy="381000"/>
          </a:xfrm>
          <a:prstGeom prst="rect">
            <a:avLst/>
          </a:prstGeom>
          <a:solidFill>
            <a:srgbClr val="8CF4EA"/>
          </a:solid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Poppins"/>
              <a:buNone/>
            </a:pPr>
            <a:r>
              <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Poppins"/>
              <a:buNone/>
            </a:pPr>
            <a:r>
              <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Poppins"/>
              <a:buNone/>
            </a:pPr>
            <a:r>
              <a:t/>
            </a:r>
            <a:endParaRPr b="1" i="0" sz="1800" u="none" cap="none" strike="noStrike">
              <a:solidFill>
                <a:srgbClr val="000000"/>
              </a:solidFill>
              <a:latin typeface="Arial"/>
              <a:ea typeface="Arial"/>
              <a:cs typeface="Arial"/>
              <a:sym typeface="Arial"/>
            </a:endParaRPr>
          </a:p>
        </p:txBody>
      </p:sp>
      <p:sp>
        <p:nvSpPr>
          <p:cNvPr id="301" name="Google Shape;301;p6"/>
          <p:cNvSpPr/>
          <p:nvPr/>
        </p:nvSpPr>
        <p:spPr>
          <a:xfrm>
            <a:off x="539750" y="3054350"/>
            <a:ext cx="3956050" cy="596900"/>
          </a:xfrm>
          <a:prstGeom prst="rect">
            <a:avLst/>
          </a:prstGeom>
          <a:solidFill>
            <a:schemeClr val="hlink"/>
          </a:solidFill>
          <a:ln cap="flat" cmpd="sng" w="12700">
            <a:solidFill>
              <a:schemeClr val="dk1"/>
            </a:solidFill>
            <a:prstDash val="solid"/>
            <a:miter lim="800000"/>
            <a:headEnd len="sm" w="sm" type="none"/>
            <a:tailEnd len="sm" w="sm" type="none"/>
          </a:ln>
          <a:effectLst>
            <a:outerShdw rotWithShape="0" algn="ctr" dir="2700000" dist="107763">
              <a:schemeClr val="folHlink"/>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FFFFFF"/>
              </a:buClr>
              <a:buSzPts val="1800"/>
              <a:buFont typeface="Arial"/>
              <a:buNone/>
            </a:pPr>
            <a:r>
              <a:rPr b="1" i="0" lang="en-SG" sz="1800" u="none" cap="none" strike="noStrike">
                <a:solidFill>
                  <a:srgbClr val="FFFFFF"/>
                </a:solidFill>
                <a:latin typeface="Arial"/>
                <a:ea typeface="Arial"/>
                <a:cs typeface="Arial"/>
                <a:sym typeface="Arial"/>
              </a:rPr>
              <a:t>TCP</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4648200" y="3048000"/>
            <a:ext cx="2209800" cy="596900"/>
          </a:xfrm>
          <a:prstGeom prst="rect">
            <a:avLst/>
          </a:prstGeom>
          <a:solidFill>
            <a:schemeClr val="hlink"/>
          </a:solidFill>
          <a:ln cap="flat" cmpd="sng" w="12700">
            <a:solidFill>
              <a:schemeClr val="dk1"/>
            </a:solidFill>
            <a:prstDash val="solid"/>
            <a:miter lim="800000"/>
            <a:headEnd len="sm" w="sm" type="none"/>
            <a:tailEnd len="sm" w="sm" type="none"/>
          </a:ln>
          <a:effectLst>
            <a:outerShdw rotWithShape="0" algn="ctr" dir="2700000" dist="107763">
              <a:schemeClr val="folHlink"/>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FFFFFF"/>
              </a:buClr>
              <a:buSzPts val="1800"/>
              <a:buFont typeface="Arial"/>
              <a:buNone/>
            </a:pPr>
            <a:r>
              <a:rPr b="1" i="0" lang="en-SG" sz="1800" u="none" cap="none" strike="noStrike">
                <a:solidFill>
                  <a:srgbClr val="FFFFFF"/>
                </a:solidFill>
                <a:latin typeface="Arial"/>
                <a:ea typeface="Arial"/>
                <a:cs typeface="Arial"/>
                <a:sym typeface="Arial"/>
              </a:rPr>
              <a:t>UDP</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539750" y="4044950"/>
            <a:ext cx="6159500" cy="749300"/>
          </a:xfrm>
          <a:prstGeom prst="rect">
            <a:avLst/>
          </a:prstGeom>
          <a:solidFill>
            <a:schemeClr val="hlink"/>
          </a:solidFill>
          <a:ln cap="flat" cmpd="sng" w="12700">
            <a:solidFill>
              <a:schemeClr val="dk1"/>
            </a:solidFill>
            <a:prstDash val="solid"/>
            <a:miter lim="800000"/>
            <a:headEnd len="sm" w="sm" type="none"/>
            <a:tailEnd len="sm" w="sm" type="none"/>
          </a:ln>
          <a:effectLst>
            <a:outerShdw rotWithShape="0" algn="ctr" dir="2700000" dist="107763">
              <a:schemeClr val="folHlink"/>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FFFFFF"/>
              </a:buClr>
              <a:buSzPts val="1800"/>
              <a:buFont typeface="Arial"/>
              <a:buNone/>
            </a:pPr>
            <a:r>
              <a:rPr b="1" i="0" lang="en-SG" sz="1800" u="none" cap="none" strike="noStrike">
                <a:solidFill>
                  <a:srgbClr val="FFFFFF"/>
                </a:solidFill>
                <a:latin typeface="Arial"/>
                <a:ea typeface="Arial"/>
                <a:cs typeface="Arial"/>
                <a:sym typeface="Arial"/>
              </a:rPr>
              <a:t>IP</a:t>
            </a:r>
            <a:endParaRPr b="0" i="0" sz="1400" u="none" cap="none" strike="noStrike">
              <a:solidFill>
                <a:srgbClr val="000000"/>
              </a:solidFill>
              <a:latin typeface="Arial"/>
              <a:ea typeface="Arial"/>
              <a:cs typeface="Arial"/>
              <a:sym typeface="Arial"/>
            </a:endParaRPr>
          </a:p>
        </p:txBody>
      </p:sp>
      <p:cxnSp>
        <p:nvCxnSpPr>
          <p:cNvPr id="304" name="Google Shape;304;p6"/>
          <p:cNvCxnSpPr/>
          <p:nvPr/>
        </p:nvCxnSpPr>
        <p:spPr>
          <a:xfrm>
            <a:off x="838200" y="2895600"/>
            <a:ext cx="7391400" cy="0"/>
          </a:xfrm>
          <a:prstGeom prst="straightConnector1">
            <a:avLst/>
          </a:prstGeom>
          <a:noFill/>
          <a:ln cap="flat" cmpd="sng" w="50800">
            <a:solidFill>
              <a:schemeClr val="accent2"/>
            </a:solidFill>
            <a:prstDash val="solid"/>
            <a:round/>
            <a:headEnd len="sm" w="sm" type="none"/>
            <a:tailEnd len="sm" w="sm" type="none"/>
          </a:ln>
        </p:spPr>
      </p:cxnSp>
      <p:cxnSp>
        <p:nvCxnSpPr>
          <p:cNvPr id="305" name="Google Shape;305;p6"/>
          <p:cNvCxnSpPr/>
          <p:nvPr/>
        </p:nvCxnSpPr>
        <p:spPr>
          <a:xfrm>
            <a:off x="838200" y="3886200"/>
            <a:ext cx="7391400" cy="0"/>
          </a:xfrm>
          <a:prstGeom prst="straightConnector1">
            <a:avLst/>
          </a:prstGeom>
          <a:noFill/>
          <a:ln cap="flat" cmpd="sng" w="50800">
            <a:solidFill>
              <a:schemeClr val="accent2"/>
            </a:solidFill>
            <a:prstDash val="solid"/>
            <a:round/>
            <a:headEnd len="sm" w="sm" type="none"/>
            <a:tailEnd len="sm" w="sm" type="none"/>
          </a:ln>
        </p:spPr>
      </p:cxnSp>
      <p:sp>
        <p:nvSpPr>
          <p:cNvPr id="306" name="Google Shape;306;p6"/>
          <p:cNvSpPr/>
          <p:nvPr/>
        </p:nvSpPr>
        <p:spPr>
          <a:xfrm>
            <a:off x="539750" y="4044950"/>
            <a:ext cx="749300" cy="36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SG" sz="1800" u="none" cap="none" strike="noStrike">
                <a:solidFill>
                  <a:srgbClr val="000000"/>
                </a:solidFill>
                <a:latin typeface="Arial"/>
                <a:ea typeface="Arial"/>
                <a:cs typeface="Arial"/>
                <a:sym typeface="Arial"/>
              </a:rPr>
              <a:t>ICMP</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a:off x="5340350" y="4425950"/>
            <a:ext cx="1358900" cy="36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SG" sz="1800" u="none" cap="none" strike="noStrike">
                <a:solidFill>
                  <a:srgbClr val="000000"/>
                </a:solidFill>
                <a:latin typeface="Arial"/>
                <a:ea typeface="Arial"/>
                <a:cs typeface="Arial"/>
                <a:sym typeface="Arial"/>
              </a:rPr>
              <a:t>ARP</a:t>
            </a:r>
            <a:endParaRPr b="0" i="0" sz="1400" u="none" cap="none" strike="noStrike">
              <a:solidFill>
                <a:srgbClr val="000000"/>
              </a:solidFill>
              <a:latin typeface="Arial"/>
              <a:ea typeface="Arial"/>
              <a:cs typeface="Arial"/>
              <a:sym typeface="Arial"/>
            </a:endParaRPr>
          </a:p>
        </p:txBody>
      </p:sp>
      <p:cxnSp>
        <p:nvCxnSpPr>
          <p:cNvPr id="308" name="Google Shape;308;p6"/>
          <p:cNvCxnSpPr/>
          <p:nvPr/>
        </p:nvCxnSpPr>
        <p:spPr>
          <a:xfrm>
            <a:off x="838200" y="5029200"/>
            <a:ext cx="7391400" cy="0"/>
          </a:xfrm>
          <a:prstGeom prst="straightConnector1">
            <a:avLst/>
          </a:prstGeom>
          <a:noFill/>
          <a:ln cap="flat" cmpd="sng" w="50800">
            <a:solidFill>
              <a:schemeClr val="accent2"/>
            </a:solidFill>
            <a:prstDash val="solid"/>
            <a:round/>
            <a:headEnd len="sm" w="sm" type="none"/>
            <a:tailEnd len="sm" w="sm" type="none"/>
          </a:ln>
        </p:spPr>
      </p:cxnSp>
      <p:sp>
        <p:nvSpPr>
          <p:cNvPr id="309" name="Google Shape;309;p6"/>
          <p:cNvSpPr/>
          <p:nvPr/>
        </p:nvSpPr>
        <p:spPr>
          <a:xfrm>
            <a:off x="7192963" y="4003675"/>
            <a:ext cx="1111250" cy="3937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9EA1"/>
              </a:buClr>
              <a:buSzPts val="2000"/>
              <a:buFont typeface="Arial"/>
              <a:buNone/>
            </a:pPr>
            <a:r>
              <a:rPr b="1" i="1" lang="en-SG" sz="2000" u="none" cap="none" strike="noStrike">
                <a:solidFill>
                  <a:srgbClr val="009EA1"/>
                </a:solidFill>
                <a:latin typeface="Arial"/>
                <a:ea typeface="Arial"/>
                <a:cs typeface="Arial"/>
                <a:sym typeface="Arial"/>
              </a:rPr>
              <a:t>Internet</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539750" y="5187950"/>
            <a:ext cx="2882900" cy="901700"/>
          </a:xfrm>
          <a:prstGeom prst="rect">
            <a:avLst/>
          </a:prstGeom>
          <a:solidFill>
            <a:schemeClr val="lt1"/>
          </a:solidFill>
          <a:ln cap="flat" cmpd="sng" w="12700">
            <a:solidFill>
              <a:schemeClr val="dk1"/>
            </a:solidFill>
            <a:prstDash val="dot"/>
            <a:miter lim="800000"/>
            <a:headEnd len="sm" w="sm" type="none"/>
            <a:tailEnd len="sm" w="sm" type="none"/>
          </a:ln>
          <a:effectLst>
            <a:outerShdw rotWithShape="0" algn="ctr" dir="2700000" dist="107763">
              <a:schemeClr val="folHlink"/>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LAN Technologies: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Ethernet, Token 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FDDI</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a:off x="3816350" y="5187950"/>
            <a:ext cx="2882900" cy="901700"/>
          </a:xfrm>
          <a:prstGeom prst="rect">
            <a:avLst/>
          </a:prstGeom>
          <a:solidFill>
            <a:schemeClr val="lt1"/>
          </a:solidFill>
          <a:ln cap="flat" cmpd="sng" w="12700">
            <a:solidFill>
              <a:schemeClr val="dk1"/>
            </a:solidFill>
            <a:prstDash val="dot"/>
            <a:miter lim="800000"/>
            <a:headEnd len="sm" w="sm" type="none"/>
            <a:tailEnd len="sm" w="sm" type="none"/>
          </a:ln>
          <a:effectLst>
            <a:outerShdw rotWithShape="0" algn="ctr" dir="2700000" dist="107763">
              <a:schemeClr val="folHlink"/>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WAN Technologies: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Serial Lines, Frame Relay,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ATM</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a:off x="7121525" y="5146675"/>
            <a:ext cx="1182688" cy="3937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9EA1"/>
              </a:buClr>
              <a:buSzPts val="2000"/>
              <a:buFont typeface="Arial"/>
              <a:buNone/>
            </a:pPr>
            <a:r>
              <a:rPr b="1" i="1" lang="en-SG" sz="2000" u="none" cap="none" strike="noStrike">
                <a:solidFill>
                  <a:srgbClr val="009EA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a:off x="3810000" y="2514600"/>
            <a:ext cx="990600" cy="304800"/>
          </a:xfrm>
          <a:prstGeom prst="rect">
            <a:avLst/>
          </a:prstGeom>
          <a:solidFill>
            <a:srgbClr val="8CF4EA"/>
          </a:solid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SG" sz="1800" u="none" cap="none" strike="noStrike">
                <a:solidFill>
                  <a:srgbClr val="000000"/>
                </a:solidFill>
                <a:latin typeface="Arial"/>
                <a:ea typeface="Arial"/>
                <a:cs typeface="Arial"/>
                <a:sym typeface="Arial"/>
              </a:rPr>
              <a:t>Sockets</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a:off x="1301750" y="4044950"/>
            <a:ext cx="749300" cy="36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SG" sz="1800" u="none" cap="none" strike="noStrike">
                <a:solidFill>
                  <a:srgbClr val="000000"/>
                </a:solidFill>
                <a:latin typeface="Arial"/>
                <a:ea typeface="Arial"/>
                <a:cs typeface="Arial"/>
                <a:sym typeface="Arial"/>
              </a:rPr>
              <a:t>IGMP</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457200" y="1219200"/>
            <a:ext cx="2209800" cy="1143000"/>
          </a:xfrm>
          <a:prstGeom prst="cube">
            <a:avLst>
              <a:gd fmla="val 25000"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HTTP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6019800" y="1371600"/>
            <a:ext cx="1371600" cy="1066800"/>
          </a:xfrm>
          <a:prstGeom prst="cube">
            <a:avLst>
              <a:gd fmla="val 25000" name="adj"/>
            </a:avLst>
          </a:prstGeom>
          <a:solidFill>
            <a:srgbClr val="00808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DNS</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2743200" y="1600200"/>
            <a:ext cx="1447800" cy="685800"/>
          </a:xfrm>
          <a:prstGeom prst="cube">
            <a:avLst>
              <a:gd fmla="val 25000" name="adj"/>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SMTP</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a:off x="4267200" y="1524000"/>
            <a:ext cx="1676400" cy="838200"/>
          </a:xfrm>
          <a:prstGeom prst="cube">
            <a:avLst>
              <a:gd fmla="val 25000" name="adj"/>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SG" sz="1800" u="none" cap="none" strike="noStrike">
                <a:solidFill>
                  <a:srgbClr val="000000"/>
                </a:solidFill>
                <a:latin typeface="Arial"/>
                <a:ea typeface="Arial"/>
                <a:cs typeface="Arial"/>
                <a:sym typeface="Arial"/>
              </a:rPr>
              <a:t>FTP</a:t>
            </a:r>
            <a:endParaRPr b="0" i="0" sz="1400" u="none" cap="none" strike="noStrike">
              <a:solidFill>
                <a:srgbClr val="000000"/>
              </a:solidFill>
              <a:latin typeface="Arial"/>
              <a:ea typeface="Arial"/>
              <a:cs typeface="Arial"/>
              <a:sym typeface="Arial"/>
            </a:endParaRPr>
          </a:p>
        </p:txBody>
      </p:sp>
      <p:sp>
        <p:nvSpPr>
          <p:cNvPr id="319" name="Google Shape;319;p6"/>
          <p:cNvSpPr/>
          <p:nvPr/>
        </p:nvSpPr>
        <p:spPr>
          <a:xfrm>
            <a:off x="1143000" y="2895600"/>
            <a:ext cx="609600" cy="3048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SG" sz="1200" u="none" cap="none" strike="noStrike">
                <a:solidFill>
                  <a:srgbClr val="000000"/>
                </a:solidFill>
                <a:latin typeface="Arial"/>
                <a:ea typeface="Arial"/>
                <a:cs typeface="Arial"/>
                <a:sym typeface="Arial"/>
              </a:rPr>
              <a:t>Port 80</a:t>
            </a:r>
            <a:endParaRPr b="0" i="0" sz="1400" u="none" cap="none" strike="noStrike">
              <a:solidFill>
                <a:srgbClr val="000000"/>
              </a:solidFill>
              <a:latin typeface="Arial"/>
              <a:ea typeface="Arial"/>
              <a:cs typeface="Arial"/>
              <a:sym typeface="Arial"/>
            </a:endParaRPr>
          </a:p>
        </p:txBody>
      </p:sp>
      <p:sp>
        <p:nvSpPr>
          <p:cNvPr id="320" name="Google Shape;320;p6"/>
          <p:cNvSpPr/>
          <p:nvPr/>
        </p:nvSpPr>
        <p:spPr>
          <a:xfrm>
            <a:off x="3733800" y="2971800"/>
            <a:ext cx="609600" cy="304800"/>
          </a:xfrm>
          <a:prstGeom prst="ellipse">
            <a:avLst/>
          </a:prstGeom>
          <a:solidFill>
            <a:srgbClr val="00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SG" sz="1200" u="none" cap="none" strike="noStrike">
                <a:solidFill>
                  <a:srgbClr val="000000"/>
                </a:solidFill>
                <a:latin typeface="Arial"/>
                <a:ea typeface="Arial"/>
                <a:cs typeface="Arial"/>
                <a:sym typeface="Arial"/>
              </a:rPr>
              <a:t>Port 21</a:t>
            </a:r>
            <a:endParaRPr b="0" i="0" sz="1400" u="none" cap="none" strike="noStrike">
              <a:solidFill>
                <a:srgbClr val="000000"/>
              </a:solidFill>
              <a:latin typeface="Arial"/>
              <a:ea typeface="Arial"/>
              <a:cs typeface="Arial"/>
              <a:sym typeface="Arial"/>
            </a:endParaRPr>
          </a:p>
        </p:txBody>
      </p:sp>
      <p:sp>
        <p:nvSpPr>
          <p:cNvPr id="321" name="Google Shape;321;p6"/>
          <p:cNvSpPr/>
          <p:nvPr/>
        </p:nvSpPr>
        <p:spPr>
          <a:xfrm>
            <a:off x="2743200" y="2895600"/>
            <a:ext cx="609600" cy="304800"/>
          </a:xfrm>
          <a:prstGeom prst="ellipse">
            <a:avLst/>
          </a:prstGeom>
          <a:solidFill>
            <a:srgbClr val="FF99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SG" sz="1200" u="none" cap="none" strike="noStrike">
                <a:solidFill>
                  <a:srgbClr val="000000"/>
                </a:solidFill>
                <a:latin typeface="Arial"/>
                <a:ea typeface="Arial"/>
                <a:cs typeface="Arial"/>
                <a:sym typeface="Arial"/>
              </a:rPr>
              <a:t>Port 25</a:t>
            </a:r>
            <a:endParaRPr b="0" i="0" sz="1400" u="none" cap="none" strike="noStrike">
              <a:solidFill>
                <a:srgbClr val="000000"/>
              </a:solidFill>
              <a:latin typeface="Arial"/>
              <a:ea typeface="Arial"/>
              <a:cs typeface="Arial"/>
              <a:sym typeface="Arial"/>
            </a:endParaRPr>
          </a:p>
        </p:txBody>
      </p:sp>
      <p:sp>
        <p:nvSpPr>
          <p:cNvPr id="322" name="Google Shape;322;p6"/>
          <p:cNvSpPr/>
          <p:nvPr/>
        </p:nvSpPr>
        <p:spPr>
          <a:xfrm>
            <a:off x="4800600" y="2971800"/>
            <a:ext cx="609600" cy="304800"/>
          </a:xfrm>
          <a:prstGeom prst="ellipse">
            <a:avLst/>
          </a:prstGeom>
          <a:solidFill>
            <a:srgbClr val="00808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SG" sz="1200" u="none" cap="none" strike="noStrike">
                <a:solidFill>
                  <a:srgbClr val="000000"/>
                </a:solidFill>
                <a:latin typeface="Arial"/>
                <a:ea typeface="Arial"/>
                <a:cs typeface="Arial"/>
                <a:sym typeface="Arial"/>
              </a:rPr>
              <a:t>Port 53</a:t>
            </a:r>
            <a:endParaRPr b="0" i="0" sz="1400" u="none" cap="none" strike="noStrike">
              <a:solidFill>
                <a:srgbClr val="000000"/>
              </a:solidFill>
              <a:latin typeface="Arial"/>
              <a:ea typeface="Arial"/>
              <a:cs typeface="Arial"/>
              <a:sym typeface="Arial"/>
            </a:endParaRPr>
          </a:p>
        </p:txBody>
      </p:sp>
      <p:cxnSp>
        <p:nvCxnSpPr>
          <p:cNvPr id="323" name="Google Shape;323;p6"/>
          <p:cNvCxnSpPr>
            <a:stCxn id="315" idx="3"/>
            <a:endCxn id="319" idx="0"/>
          </p:cNvCxnSpPr>
          <p:nvPr/>
        </p:nvCxnSpPr>
        <p:spPr>
          <a:xfrm>
            <a:off x="1419225" y="2362200"/>
            <a:ext cx="28500" cy="533400"/>
          </a:xfrm>
          <a:prstGeom prst="straightConnector1">
            <a:avLst/>
          </a:prstGeom>
          <a:noFill/>
          <a:ln cap="flat" cmpd="sng" w="12700">
            <a:solidFill>
              <a:schemeClr val="dk1"/>
            </a:solidFill>
            <a:prstDash val="solid"/>
            <a:round/>
            <a:headEnd len="sm" w="sm" type="none"/>
            <a:tailEnd len="sm" w="sm" type="none"/>
          </a:ln>
        </p:spPr>
      </p:cxnSp>
      <p:cxnSp>
        <p:nvCxnSpPr>
          <p:cNvPr id="324" name="Google Shape;324;p6"/>
          <p:cNvCxnSpPr>
            <a:stCxn id="317" idx="3"/>
            <a:endCxn id="321" idx="0"/>
          </p:cNvCxnSpPr>
          <p:nvPr/>
        </p:nvCxnSpPr>
        <p:spPr>
          <a:xfrm flipH="1">
            <a:off x="3048075" y="2286000"/>
            <a:ext cx="333300" cy="609600"/>
          </a:xfrm>
          <a:prstGeom prst="straightConnector1">
            <a:avLst/>
          </a:prstGeom>
          <a:noFill/>
          <a:ln cap="flat" cmpd="sng" w="12700">
            <a:solidFill>
              <a:schemeClr val="dk1"/>
            </a:solidFill>
            <a:prstDash val="solid"/>
            <a:round/>
            <a:headEnd len="sm" w="sm" type="none"/>
            <a:tailEnd len="sm" w="sm" type="none"/>
          </a:ln>
        </p:spPr>
      </p:cxnSp>
      <p:cxnSp>
        <p:nvCxnSpPr>
          <p:cNvPr id="325" name="Google Shape;325;p6"/>
          <p:cNvCxnSpPr>
            <a:stCxn id="318" idx="3"/>
            <a:endCxn id="320" idx="6"/>
          </p:cNvCxnSpPr>
          <p:nvPr/>
        </p:nvCxnSpPr>
        <p:spPr>
          <a:xfrm flipH="1">
            <a:off x="4343325" y="2362200"/>
            <a:ext cx="657300" cy="762000"/>
          </a:xfrm>
          <a:prstGeom prst="straightConnector1">
            <a:avLst/>
          </a:prstGeom>
          <a:noFill/>
          <a:ln cap="flat" cmpd="sng" w="12700">
            <a:solidFill>
              <a:schemeClr val="dk1"/>
            </a:solidFill>
            <a:prstDash val="solid"/>
            <a:round/>
            <a:headEnd len="sm" w="sm" type="none"/>
            <a:tailEnd len="sm" w="sm" type="none"/>
          </a:ln>
        </p:spPr>
      </p:cxnSp>
      <p:cxnSp>
        <p:nvCxnSpPr>
          <p:cNvPr id="326" name="Google Shape;326;p6"/>
          <p:cNvCxnSpPr>
            <a:stCxn id="316" idx="3"/>
            <a:endCxn id="322" idx="7"/>
          </p:cNvCxnSpPr>
          <p:nvPr/>
        </p:nvCxnSpPr>
        <p:spPr>
          <a:xfrm flipH="1">
            <a:off x="5320950" y="2438400"/>
            <a:ext cx="1251300" cy="578100"/>
          </a:xfrm>
          <a:prstGeom prst="straightConnector1">
            <a:avLst/>
          </a:prstGeom>
          <a:noFill/>
          <a:ln cap="flat" cmpd="sng" w="12700">
            <a:solidFill>
              <a:schemeClr val="dk1"/>
            </a:solidFill>
            <a:prstDash val="solid"/>
            <a:round/>
            <a:headEnd len="sm" w="sm" type="none"/>
            <a:tailEnd len="sm" w="sm" type="none"/>
          </a:ln>
        </p:spPr>
      </p:cxnSp>
      <p:grpSp>
        <p:nvGrpSpPr>
          <p:cNvPr id="327" name="Google Shape;327;p6"/>
          <p:cNvGrpSpPr/>
          <p:nvPr/>
        </p:nvGrpSpPr>
        <p:grpSpPr>
          <a:xfrm>
            <a:off x="7467600" y="1676400"/>
            <a:ext cx="1027113" cy="693738"/>
            <a:chOff x="3300" y="1558"/>
            <a:chExt cx="263" cy="158"/>
          </a:xfrm>
        </p:grpSpPr>
        <p:grpSp>
          <p:nvGrpSpPr>
            <p:cNvPr id="328" name="Google Shape;328;p6"/>
            <p:cNvGrpSpPr/>
            <p:nvPr/>
          </p:nvGrpSpPr>
          <p:grpSpPr>
            <a:xfrm>
              <a:off x="3300" y="1558"/>
              <a:ext cx="263" cy="91"/>
              <a:chOff x="3300" y="1558"/>
              <a:chExt cx="263" cy="91"/>
            </a:xfrm>
          </p:grpSpPr>
          <p:sp>
            <p:nvSpPr>
              <p:cNvPr id="329" name="Google Shape;329;p6"/>
              <p:cNvSpPr/>
              <p:nvPr/>
            </p:nvSpPr>
            <p:spPr>
              <a:xfrm>
                <a:off x="3300" y="1558"/>
                <a:ext cx="263" cy="91"/>
              </a:xfrm>
              <a:custGeom>
                <a:rect b="b" l="l" r="r" t="t"/>
                <a:pathLst>
                  <a:path extrusionOk="0" h="91" w="263">
                    <a:moveTo>
                      <a:pt x="247" y="90"/>
                    </a:moveTo>
                    <a:lnTo>
                      <a:pt x="262" y="72"/>
                    </a:lnTo>
                    <a:lnTo>
                      <a:pt x="262" y="45"/>
                    </a:lnTo>
                    <a:lnTo>
                      <a:pt x="252" y="27"/>
                    </a:lnTo>
                    <a:lnTo>
                      <a:pt x="227" y="9"/>
                    </a:lnTo>
                    <a:lnTo>
                      <a:pt x="181" y="0"/>
                    </a:lnTo>
                    <a:lnTo>
                      <a:pt x="81" y="0"/>
                    </a:lnTo>
                    <a:lnTo>
                      <a:pt x="35" y="9"/>
                    </a:lnTo>
                    <a:lnTo>
                      <a:pt x="10" y="27"/>
                    </a:lnTo>
                    <a:lnTo>
                      <a:pt x="0" y="41"/>
                    </a:lnTo>
                    <a:lnTo>
                      <a:pt x="0" y="68"/>
                    </a:lnTo>
                    <a:lnTo>
                      <a:pt x="15" y="90"/>
                    </a:lnTo>
                    <a:lnTo>
                      <a:pt x="71" y="50"/>
                    </a:lnTo>
                    <a:lnTo>
                      <a:pt x="66" y="41"/>
                    </a:lnTo>
                    <a:lnTo>
                      <a:pt x="55" y="32"/>
                    </a:lnTo>
                    <a:lnTo>
                      <a:pt x="207" y="32"/>
                    </a:lnTo>
                    <a:lnTo>
                      <a:pt x="197" y="41"/>
                    </a:lnTo>
                    <a:lnTo>
                      <a:pt x="191" y="50"/>
                    </a:lnTo>
                    <a:lnTo>
                      <a:pt x="247" y="90"/>
                    </a:lnTo>
                  </a:path>
                </a:pathLst>
              </a:custGeom>
              <a:solidFill>
                <a:srgbClr val="AAAAAA"/>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cxnSp>
            <p:nvCxnSpPr>
              <p:cNvPr id="330" name="Google Shape;330;p6"/>
              <p:cNvCxnSpPr/>
              <p:nvPr/>
            </p:nvCxnSpPr>
            <p:spPr>
              <a:xfrm rot="10800000">
                <a:off x="3333" y="1581"/>
                <a:ext cx="30" cy="13"/>
              </a:xfrm>
              <a:prstGeom prst="straightConnector1">
                <a:avLst/>
              </a:prstGeom>
              <a:noFill/>
              <a:ln cap="flat" cmpd="sng" w="12700">
                <a:solidFill>
                  <a:srgbClr val="555555"/>
                </a:solidFill>
                <a:prstDash val="solid"/>
                <a:round/>
                <a:headEnd len="sm" w="sm" type="none"/>
                <a:tailEnd len="sm" w="sm" type="none"/>
              </a:ln>
            </p:spPr>
          </p:cxnSp>
          <p:cxnSp>
            <p:nvCxnSpPr>
              <p:cNvPr id="331" name="Google Shape;331;p6"/>
              <p:cNvCxnSpPr/>
              <p:nvPr/>
            </p:nvCxnSpPr>
            <p:spPr>
              <a:xfrm flipH="1" rot="10800000">
                <a:off x="3516" y="1581"/>
                <a:ext cx="10" cy="13"/>
              </a:xfrm>
              <a:prstGeom prst="straightConnector1">
                <a:avLst/>
              </a:prstGeom>
              <a:noFill/>
              <a:ln cap="flat" cmpd="sng" w="12700">
                <a:solidFill>
                  <a:srgbClr val="555555"/>
                </a:solidFill>
                <a:prstDash val="solid"/>
                <a:round/>
                <a:headEnd len="sm" w="sm" type="none"/>
                <a:tailEnd len="sm" w="sm" type="none"/>
              </a:ln>
            </p:spPr>
          </p:cxnSp>
          <p:cxnSp>
            <p:nvCxnSpPr>
              <p:cNvPr id="332" name="Google Shape;332;p6"/>
              <p:cNvCxnSpPr/>
              <p:nvPr/>
            </p:nvCxnSpPr>
            <p:spPr>
              <a:xfrm>
                <a:off x="3507" y="1598"/>
                <a:ext cx="33" cy="24"/>
              </a:xfrm>
              <a:prstGeom prst="straightConnector1">
                <a:avLst/>
              </a:prstGeom>
              <a:noFill/>
              <a:ln cap="flat" cmpd="sng" w="12700">
                <a:solidFill>
                  <a:srgbClr val="555555"/>
                </a:solidFill>
                <a:prstDash val="solid"/>
                <a:round/>
                <a:headEnd len="sm" w="sm" type="none"/>
                <a:tailEnd len="sm" w="sm" type="none"/>
              </a:ln>
            </p:spPr>
          </p:cxnSp>
          <p:cxnSp>
            <p:nvCxnSpPr>
              <p:cNvPr id="333" name="Google Shape;333;p6"/>
              <p:cNvCxnSpPr/>
              <p:nvPr/>
            </p:nvCxnSpPr>
            <p:spPr>
              <a:xfrm flipH="1">
                <a:off x="3314" y="1598"/>
                <a:ext cx="49" cy="24"/>
              </a:xfrm>
              <a:prstGeom prst="straightConnector1">
                <a:avLst/>
              </a:prstGeom>
              <a:noFill/>
              <a:ln cap="flat" cmpd="sng" w="12700">
                <a:solidFill>
                  <a:srgbClr val="555555"/>
                </a:solidFill>
                <a:prstDash val="solid"/>
                <a:round/>
                <a:headEnd len="sm" w="sm" type="none"/>
                <a:tailEnd len="sm" w="sm" type="none"/>
              </a:ln>
            </p:spPr>
          </p:cxnSp>
        </p:grpSp>
        <p:sp>
          <p:nvSpPr>
            <p:cNvPr id="334" name="Google Shape;334;p6"/>
            <p:cNvSpPr/>
            <p:nvPr/>
          </p:nvSpPr>
          <p:spPr>
            <a:xfrm>
              <a:off x="3346" y="1571"/>
              <a:ext cx="171" cy="141"/>
            </a:xfrm>
            <a:custGeom>
              <a:rect b="b" l="l" r="r" t="t"/>
              <a:pathLst>
                <a:path extrusionOk="0" h="141" w="171">
                  <a:moveTo>
                    <a:pt x="170" y="140"/>
                  </a:moveTo>
                  <a:lnTo>
                    <a:pt x="170" y="90"/>
                  </a:lnTo>
                  <a:lnTo>
                    <a:pt x="139" y="27"/>
                  </a:lnTo>
                  <a:lnTo>
                    <a:pt x="130" y="27"/>
                  </a:lnTo>
                  <a:lnTo>
                    <a:pt x="125" y="0"/>
                  </a:lnTo>
                  <a:lnTo>
                    <a:pt x="112" y="0"/>
                  </a:lnTo>
                  <a:lnTo>
                    <a:pt x="107" y="27"/>
                  </a:lnTo>
                  <a:lnTo>
                    <a:pt x="72" y="27"/>
                  </a:lnTo>
                  <a:lnTo>
                    <a:pt x="67" y="0"/>
                  </a:lnTo>
                  <a:lnTo>
                    <a:pt x="54" y="0"/>
                  </a:lnTo>
                  <a:lnTo>
                    <a:pt x="49" y="27"/>
                  </a:lnTo>
                  <a:lnTo>
                    <a:pt x="36" y="27"/>
                  </a:lnTo>
                  <a:lnTo>
                    <a:pt x="0" y="90"/>
                  </a:lnTo>
                  <a:lnTo>
                    <a:pt x="0" y="140"/>
                  </a:lnTo>
                  <a:lnTo>
                    <a:pt x="170" y="140"/>
                  </a:lnTo>
                </a:path>
              </a:pathLst>
            </a:custGeom>
            <a:solidFill>
              <a:srgbClr val="AAAAAA"/>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35" name="Google Shape;335;p6"/>
            <p:cNvSpPr/>
            <p:nvPr/>
          </p:nvSpPr>
          <p:spPr>
            <a:xfrm>
              <a:off x="3348" y="1666"/>
              <a:ext cx="167" cy="41"/>
            </a:xfrm>
            <a:prstGeom prst="rect">
              <a:avLst/>
            </a:prstGeom>
            <a:solidFill>
              <a:srgbClr val="80808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grpSp>
          <p:nvGrpSpPr>
            <p:cNvPr id="336" name="Google Shape;336;p6"/>
            <p:cNvGrpSpPr/>
            <p:nvPr/>
          </p:nvGrpSpPr>
          <p:grpSpPr>
            <a:xfrm>
              <a:off x="3369" y="1716"/>
              <a:ext cx="124" cy="0"/>
              <a:chOff x="3369" y="1716"/>
              <a:chExt cx="124" cy="0"/>
            </a:xfrm>
          </p:grpSpPr>
          <p:cxnSp>
            <p:nvCxnSpPr>
              <p:cNvPr id="337" name="Google Shape;337;p6"/>
              <p:cNvCxnSpPr/>
              <p:nvPr/>
            </p:nvCxnSpPr>
            <p:spPr>
              <a:xfrm>
                <a:off x="3369" y="1716"/>
                <a:ext cx="3" cy="0"/>
              </a:xfrm>
              <a:prstGeom prst="straightConnector1">
                <a:avLst/>
              </a:prstGeom>
              <a:noFill/>
              <a:ln cap="flat" cmpd="sng" w="25400">
                <a:solidFill>
                  <a:srgbClr val="000000"/>
                </a:solidFill>
                <a:prstDash val="solid"/>
                <a:round/>
                <a:headEnd len="sm" w="sm" type="none"/>
                <a:tailEnd len="sm" w="sm" type="none"/>
              </a:ln>
            </p:spPr>
          </p:cxnSp>
          <p:cxnSp>
            <p:nvCxnSpPr>
              <p:cNvPr id="338" name="Google Shape;338;p6"/>
              <p:cNvCxnSpPr/>
              <p:nvPr/>
            </p:nvCxnSpPr>
            <p:spPr>
              <a:xfrm>
                <a:off x="3491" y="1716"/>
                <a:ext cx="2" cy="0"/>
              </a:xfrm>
              <a:prstGeom prst="straightConnector1">
                <a:avLst/>
              </a:prstGeom>
              <a:noFill/>
              <a:ln cap="flat" cmpd="sng" w="25400">
                <a:solidFill>
                  <a:srgbClr val="000000"/>
                </a:solidFill>
                <a:prstDash val="solid"/>
                <a:round/>
                <a:headEnd len="sm" w="sm" type="none"/>
                <a:tailEnd len="sm" w="sm" type="none"/>
              </a:ln>
            </p:spPr>
          </p:cxnSp>
        </p:grpSp>
        <p:grpSp>
          <p:nvGrpSpPr>
            <p:cNvPr id="339" name="Google Shape;339;p6"/>
            <p:cNvGrpSpPr/>
            <p:nvPr/>
          </p:nvGrpSpPr>
          <p:grpSpPr>
            <a:xfrm>
              <a:off x="3400" y="1612"/>
              <a:ext cx="63" cy="45"/>
              <a:chOff x="3400" y="1612"/>
              <a:chExt cx="63" cy="45"/>
            </a:xfrm>
          </p:grpSpPr>
          <p:grpSp>
            <p:nvGrpSpPr>
              <p:cNvPr id="340" name="Google Shape;340;p6"/>
              <p:cNvGrpSpPr/>
              <p:nvPr/>
            </p:nvGrpSpPr>
            <p:grpSpPr>
              <a:xfrm>
                <a:off x="3400" y="1648"/>
                <a:ext cx="63" cy="9"/>
                <a:chOff x="3400" y="1648"/>
                <a:chExt cx="63" cy="9"/>
              </a:xfrm>
            </p:grpSpPr>
            <p:sp>
              <p:nvSpPr>
                <p:cNvPr id="341" name="Google Shape;341;p6"/>
                <p:cNvSpPr/>
                <p:nvPr/>
              </p:nvSpPr>
              <p:spPr>
                <a:xfrm>
                  <a:off x="3400" y="1648"/>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42" name="Google Shape;342;p6"/>
                <p:cNvSpPr/>
                <p:nvPr/>
              </p:nvSpPr>
              <p:spPr>
                <a:xfrm>
                  <a:off x="3423" y="1648"/>
                  <a:ext cx="17"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43" name="Google Shape;343;p6"/>
                <p:cNvSpPr/>
                <p:nvPr/>
              </p:nvSpPr>
              <p:spPr>
                <a:xfrm>
                  <a:off x="3445" y="1648"/>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grpSp>
          <p:grpSp>
            <p:nvGrpSpPr>
              <p:cNvPr id="344" name="Google Shape;344;p6"/>
              <p:cNvGrpSpPr/>
              <p:nvPr/>
            </p:nvGrpSpPr>
            <p:grpSpPr>
              <a:xfrm>
                <a:off x="3400" y="1636"/>
                <a:ext cx="63" cy="9"/>
                <a:chOff x="3400" y="1636"/>
                <a:chExt cx="63" cy="9"/>
              </a:xfrm>
            </p:grpSpPr>
            <p:sp>
              <p:nvSpPr>
                <p:cNvPr id="345" name="Google Shape;345;p6"/>
                <p:cNvSpPr/>
                <p:nvPr/>
              </p:nvSpPr>
              <p:spPr>
                <a:xfrm>
                  <a:off x="3400" y="1636"/>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46" name="Google Shape;346;p6"/>
                <p:cNvSpPr/>
                <p:nvPr/>
              </p:nvSpPr>
              <p:spPr>
                <a:xfrm>
                  <a:off x="3423" y="1636"/>
                  <a:ext cx="17"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47" name="Google Shape;347;p6"/>
                <p:cNvSpPr/>
                <p:nvPr/>
              </p:nvSpPr>
              <p:spPr>
                <a:xfrm>
                  <a:off x="3445" y="1636"/>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grpSp>
          <p:grpSp>
            <p:nvGrpSpPr>
              <p:cNvPr id="348" name="Google Shape;348;p6"/>
              <p:cNvGrpSpPr/>
              <p:nvPr/>
            </p:nvGrpSpPr>
            <p:grpSpPr>
              <a:xfrm>
                <a:off x="3400" y="1624"/>
                <a:ext cx="63" cy="9"/>
                <a:chOff x="3400" y="1624"/>
                <a:chExt cx="63" cy="9"/>
              </a:xfrm>
            </p:grpSpPr>
            <p:sp>
              <p:nvSpPr>
                <p:cNvPr id="349" name="Google Shape;349;p6"/>
                <p:cNvSpPr/>
                <p:nvPr/>
              </p:nvSpPr>
              <p:spPr>
                <a:xfrm>
                  <a:off x="3400" y="1624"/>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50" name="Google Shape;350;p6"/>
                <p:cNvSpPr/>
                <p:nvPr/>
              </p:nvSpPr>
              <p:spPr>
                <a:xfrm>
                  <a:off x="3423" y="1624"/>
                  <a:ext cx="17"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51" name="Google Shape;351;p6"/>
                <p:cNvSpPr/>
                <p:nvPr/>
              </p:nvSpPr>
              <p:spPr>
                <a:xfrm>
                  <a:off x="3445" y="1624"/>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grpSp>
          <p:grpSp>
            <p:nvGrpSpPr>
              <p:cNvPr id="352" name="Google Shape;352;p6"/>
              <p:cNvGrpSpPr/>
              <p:nvPr/>
            </p:nvGrpSpPr>
            <p:grpSpPr>
              <a:xfrm>
                <a:off x="3400" y="1612"/>
                <a:ext cx="63" cy="9"/>
                <a:chOff x="3400" y="1612"/>
                <a:chExt cx="63" cy="9"/>
              </a:xfrm>
            </p:grpSpPr>
            <p:sp>
              <p:nvSpPr>
                <p:cNvPr id="353" name="Google Shape;353;p6"/>
                <p:cNvSpPr/>
                <p:nvPr/>
              </p:nvSpPr>
              <p:spPr>
                <a:xfrm>
                  <a:off x="3400" y="1612"/>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54" name="Google Shape;354;p6"/>
                <p:cNvSpPr/>
                <p:nvPr/>
              </p:nvSpPr>
              <p:spPr>
                <a:xfrm>
                  <a:off x="3423" y="1612"/>
                  <a:ext cx="17"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sp>
              <p:nvSpPr>
                <p:cNvPr id="355" name="Google Shape;355;p6"/>
                <p:cNvSpPr/>
                <p:nvPr/>
              </p:nvSpPr>
              <p:spPr>
                <a:xfrm>
                  <a:off x="3445" y="1612"/>
                  <a:ext cx="18" cy="9"/>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Poppins"/>
                    <a:buNone/>
                  </a:pPr>
                  <a:r>
                    <a:t/>
                  </a:r>
                  <a:endParaRPr b="0" i="0" sz="1000" u="none" cap="none" strike="noStrike">
                    <a:solidFill>
                      <a:srgbClr val="000000"/>
                    </a:solidFill>
                    <a:latin typeface="Arial"/>
                    <a:ea typeface="Arial"/>
                    <a:cs typeface="Arial"/>
                    <a:sym typeface="Arial"/>
                  </a:endParaRPr>
                </a:p>
              </p:txBody>
            </p:sp>
          </p:grpSp>
        </p:grpSp>
      </p:grpSp>
      <p:sp>
        <p:nvSpPr>
          <p:cNvPr id="356" name="Google Shape;356;p6"/>
          <p:cNvSpPr/>
          <p:nvPr/>
        </p:nvSpPr>
        <p:spPr>
          <a:xfrm>
            <a:off x="6248400" y="2895600"/>
            <a:ext cx="609600" cy="304800"/>
          </a:xfrm>
          <a:prstGeom prst="ellipse">
            <a:avLst/>
          </a:prstGeom>
          <a:solidFill>
            <a:srgbClr val="00808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SG" sz="1200" u="none" cap="none" strike="noStrike">
                <a:solidFill>
                  <a:srgbClr val="000000"/>
                </a:solidFill>
                <a:latin typeface="Arial"/>
                <a:ea typeface="Arial"/>
                <a:cs typeface="Arial"/>
                <a:sym typeface="Arial"/>
              </a:rPr>
              <a:t>Port 1010</a:t>
            </a:r>
            <a:endParaRPr b="0" i="0" sz="1400" u="none" cap="none" strike="noStrike">
              <a:solidFill>
                <a:srgbClr val="000000"/>
              </a:solidFill>
              <a:latin typeface="Arial"/>
              <a:ea typeface="Arial"/>
              <a:cs typeface="Arial"/>
              <a:sym typeface="Arial"/>
            </a:endParaRPr>
          </a:p>
        </p:txBody>
      </p:sp>
      <p:cxnSp>
        <p:nvCxnSpPr>
          <p:cNvPr id="357" name="Google Shape;357;p6"/>
          <p:cNvCxnSpPr>
            <a:stCxn id="335" idx="1"/>
            <a:endCxn id="356" idx="7"/>
          </p:cNvCxnSpPr>
          <p:nvPr/>
        </p:nvCxnSpPr>
        <p:spPr>
          <a:xfrm flipH="1">
            <a:off x="6768858" y="2240611"/>
            <a:ext cx="886200" cy="69960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8"/>
          <p:cNvSpPr txBox="1"/>
          <p:nvPr>
            <p:ph type="ctrTitle"/>
          </p:nvPr>
        </p:nvSpPr>
        <p:spPr>
          <a:xfrm>
            <a:off x="563880" y="75115"/>
            <a:ext cx="7772400" cy="154639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6000"/>
              <a:buFont typeface="Walter Turncoat"/>
              <a:buNone/>
            </a:pPr>
            <a:r>
              <a:rPr lang="en-SG"/>
              <a:t>Activity</a:t>
            </a:r>
            <a:endParaRPr/>
          </a:p>
        </p:txBody>
      </p:sp>
      <p:graphicFrame>
        <p:nvGraphicFramePr>
          <p:cNvPr id="364" name="Google Shape;364;p8"/>
          <p:cNvGraphicFramePr/>
          <p:nvPr/>
        </p:nvGraphicFramePr>
        <p:xfrm>
          <a:off x="264160" y="1488440"/>
          <a:ext cx="3000000" cy="3000000"/>
        </p:xfrm>
        <a:graphic>
          <a:graphicData uri="http://schemas.openxmlformats.org/drawingml/2006/table">
            <a:tbl>
              <a:tblPr bandRow="1" firstRow="1">
                <a:noFill/>
                <a:tableStyleId>{2ADDE55F-FB8A-443F-BB7D-214D150A47B2}</a:tableStyleId>
              </a:tblPr>
              <a:tblGrid>
                <a:gridCol w="2771975"/>
                <a:gridCol w="2771975"/>
                <a:gridCol w="2771975"/>
              </a:tblGrid>
              <a:tr h="228600">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Web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Mobile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Desktop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via a Web Browser</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171450" lvl="0" marL="28575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171450" lvl="0" marL="28575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65" name="Google Shape;365;p8"/>
          <p:cNvSpPr txBox="1"/>
          <p:nvPr/>
        </p:nvSpPr>
        <p:spPr>
          <a:xfrm>
            <a:off x="264160" y="4535357"/>
            <a:ext cx="7212231" cy="16684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For each of the app, complete the list of characteristics .</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 Give an example of each app. (URL or otherwise)</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Submit via </a:t>
            </a:r>
            <a:r>
              <a:rPr b="0" i="0" lang="en-SG" sz="1800" u="sng" cap="none" strike="noStrike">
                <a:solidFill>
                  <a:schemeClr val="lt1"/>
                </a:solidFill>
                <a:latin typeface="Arial"/>
                <a:ea typeface="Arial"/>
                <a:cs typeface="Arial"/>
                <a:sym typeface="Arial"/>
                <a:hlinkClick r:id="rId3">
                  <a:extLst>
                    <a:ext uri="{A12FA001-AC4F-418D-AE19-62706E023703}">
                      <ahyp:hlinkClr val="tx"/>
                    </a:ext>
                  </a:extLst>
                </a:hlinkClick>
              </a:rPr>
              <a:t>https://padlet.com/leong_khar_woh/th571hqib95egy4u</a:t>
            </a:r>
            <a:endParaRPr b="0" i="0" sz="1800" u="none" cap="none" strike="noStrike">
              <a:solidFill>
                <a:schemeClr val="lt1"/>
              </a:solidFill>
              <a:latin typeface="Arial"/>
              <a:ea typeface="Arial"/>
              <a:cs typeface="Arial"/>
              <a:sym typeface="Arial"/>
            </a:endParaRPr>
          </a:p>
        </p:txBody>
      </p:sp>
      <p:pic>
        <p:nvPicPr>
          <p:cNvPr descr="QR code for this padlet" id="366" name="Google Shape;366;p8"/>
          <p:cNvPicPr preferRelativeResize="0"/>
          <p:nvPr/>
        </p:nvPicPr>
        <p:blipFill rotWithShape="1">
          <a:blip r:embed="rId4">
            <a:alphaModFix/>
          </a:blip>
          <a:srcRect b="0" l="0" r="0" t="0"/>
          <a:stretch/>
        </p:blipFill>
        <p:spPr>
          <a:xfrm>
            <a:off x="7558556" y="5130336"/>
            <a:ext cx="1073426" cy="1073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
          <p:cNvSpPr txBox="1"/>
          <p:nvPr>
            <p:ph type="title"/>
          </p:nvPr>
        </p:nvSpPr>
        <p:spPr>
          <a:xfrm>
            <a:off x="2" y="0"/>
            <a:ext cx="9144001" cy="11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Font typeface="Walter Turncoat"/>
              <a:buNone/>
            </a:pPr>
            <a:r>
              <a:rPr lang="en-SG"/>
              <a:t>Software Application</a:t>
            </a:r>
            <a:endParaRPr/>
          </a:p>
        </p:txBody>
      </p:sp>
      <p:sp>
        <p:nvSpPr>
          <p:cNvPr id="372" name="Google Shape;372;p7"/>
          <p:cNvSpPr txBox="1"/>
          <p:nvPr>
            <p:ph idx="1" type="body"/>
          </p:nvPr>
        </p:nvSpPr>
        <p:spPr>
          <a:xfrm>
            <a:off x="340545" y="1435432"/>
            <a:ext cx="8462915" cy="5097343"/>
          </a:xfrm>
          <a:prstGeom prst="rect">
            <a:avLst/>
          </a:prstGeom>
          <a:noFill/>
          <a:ln>
            <a:noFill/>
          </a:ln>
        </p:spPr>
        <p:txBody>
          <a:bodyPr anchorCtr="0" anchor="t" bIns="91425" lIns="91425" spcFirstLastPara="1" rIns="91425" wrap="square" tIns="91425">
            <a:normAutofit/>
          </a:bodyPr>
          <a:lstStyle/>
          <a:p>
            <a:pPr indent="-266692" lvl="0" marL="269993" rtl="0" algn="l">
              <a:lnSpc>
                <a:spcPct val="150000"/>
              </a:lnSpc>
              <a:spcBef>
                <a:spcPts val="0"/>
              </a:spcBef>
              <a:spcAft>
                <a:spcPts val="0"/>
              </a:spcAft>
              <a:buClr>
                <a:schemeClr val="lt1"/>
              </a:buClr>
              <a:buSzPts val="2100"/>
              <a:buFont typeface="Arial"/>
              <a:buChar char="•"/>
            </a:pPr>
            <a:r>
              <a:rPr lang="en-SG"/>
              <a:t>What are the different types of Apps that you use ?</a:t>
            </a:r>
            <a:endParaRPr/>
          </a:p>
          <a:p>
            <a:pPr indent="-133342" lvl="0" marL="269993" rtl="0" algn="l">
              <a:lnSpc>
                <a:spcPct val="150000"/>
              </a:lnSpc>
              <a:spcBef>
                <a:spcPts val="0"/>
              </a:spcBef>
              <a:spcAft>
                <a:spcPts val="0"/>
              </a:spcAft>
              <a:buClr>
                <a:schemeClr val="lt1"/>
              </a:buClr>
              <a:buSzPts val="2100"/>
              <a:buFont typeface="Arial"/>
              <a:buNone/>
            </a:pPr>
            <a:r>
              <a:t/>
            </a:r>
            <a:endParaRPr/>
          </a:p>
          <a:p>
            <a:pPr indent="-133342" lvl="0" marL="269993" rtl="0" algn="l">
              <a:lnSpc>
                <a:spcPct val="150000"/>
              </a:lnSpc>
              <a:spcBef>
                <a:spcPts val="0"/>
              </a:spcBef>
              <a:spcAft>
                <a:spcPts val="0"/>
              </a:spcAft>
              <a:buClr>
                <a:schemeClr val="lt1"/>
              </a:buClr>
              <a:buSzPts val="2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p9"/>
          <p:cNvSpPr txBox="1"/>
          <p:nvPr>
            <p:ph type="ctrTitle"/>
          </p:nvPr>
        </p:nvSpPr>
        <p:spPr>
          <a:xfrm>
            <a:off x="563880" y="75115"/>
            <a:ext cx="7772400" cy="154639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6000"/>
              <a:buFont typeface="Walter Turncoat"/>
              <a:buNone/>
            </a:pPr>
            <a:r>
              <a:rPr lang="en-SG"/>
              <a:t>Possible Ans:</a:t>
            </a:r>
            <a:endParaRPr/>
          </a:p>
        </p:txBody>
      </p:sp>
      <p:graphicFrame>
        <p:nvGraphicFramePr>
          <p:cNvPr id="379" name="Google Shape;379;p9"/>
          <p:cNvGraphicFramePr/>
          <p:nvPr/>
        </p:nvGraphicFramePr>
        <p:xfrm>
          <a:off x="264160" y="1488440"/>
          <a:ext cx="3000000" cy="3000000"/>
        </p:xfrm>
        <a:graphic>
          <a:graphicData uri="http://schemas.openxmlformats.org/drawingml/2006/table">
            <a:tbl>
              <a:tblPr bandRow="1" firstRow="1">
                <a:noFill/>
                <a:tableStyleId>{2ADDE55F-FB8A-443F-BB7D-214D150A47B2}</a:tableStyleId>
              </a:tblPr>
              <a:tblGrid>
                <a:gridCol w="2771975"/>
                <a:gridCol w="2771975"/>
                <a:gridCol w="2771975"/>
              </a:tblGrid>
              <a:tr h="228600">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Web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Mobile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SG" sz="1800" u="none" cap="none" strike="noStrike">
                          <a:solidFill>
                            <a:schemeClr val="lt1"/>
                          </a:solidFill>
                        </a:rPr>
                        <a:t>Desktop App</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via a Web Browser</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via a API</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Dynamic contents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User interaction is limited by the web browser </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to network</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Needs installation/updates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Binds to a platform. (android/IOS)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to device capabilities (camera, sensors, etc)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Binds to a platform. (android/IOS)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Needs installation/updates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Access to device capabilities</a:t>
                      </a:r>
                      <a:endParaRPr sz="1400" u="none" cap="none" strike="noStrike"/>
                    </a:p>
                    <a:p>
                      <a:pPr indent="-285750" lvl="0" marL="285750" marR="0" rtl="0" algn="l">
                        <a:lnSpc>
                          <a:spcPct val="100000"/>
                        </a:lnSpc>
                        <a:spcBef>
                          <a:spcPts val="0"/>
                        </a:spcBef>
                        <a:spcAft>
                          <a:spcPts val="0"/>
                        </a:spcAft>
                        <a:buClr>
                          <a:schemeClr val="lt1"/>
                        </a:buClr>
                        <a:buSzPts val="1400"/>
                        <a:buFont typeface="Arial"/>
                        <a:buChar char="•"/>
                      </a:pPr>
                      <a:r>
                        <a:rPr lang="en-SG" sz="1400" u="none" cap="none" strike="noStrike">
                          <a:solidFill>
                            <a:schemeClr val="lt1"/>
                          </a:solidFill>
                        </a:rPr>
                        <a:t>(camera, sensors, etc)</a:t>
                      </a:r>
                      <a:endParaRPr sz="1400" u="none" cap="none" strike="noStrike"/>
                    </a:p>
                    <a:p>
                      <a:pPr indent="-196850" lvl="0" marL="28575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lang="en-SG" sz="1400" u="none" cap="none" strike="noStrike">
                          <a:solidFill>
                            <a:schemeClr val="lt1"/>
                          </a:solidFill>
                        </a:rPr>
                        <a:t>Example: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80" name="Google Shape;380;p9"/>
          <p:cNvSpPr txBox="1"/>
          <p:nvPr/>
        </p:nvSpPr>
        <p:spPr>
          <a:xfrm>
            <a:off x="264160" y="4535357"/>
            <a:ext cx="7212231" cy="16684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For each of the app, complete the list of characteristics .</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 Give an example of each app. (URL or otherwise)</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lt1"/>
              </a:buClr>
              <a:buSzPts val="1800"/>
              <a:buFont typeface="Arial"/>
              <a:buAutoNum type="arabicParenBoth"/>
            </a:pPr>
            <a:r>
              <a:rPr b="0" i="0" lang="en-SG" sz="1800" u="none" cap="none" strike="noStrike">
                <a:solidFill>
                  <a:schemeClr val="lt1"/>
                </a:solidFill>
                <a:latin typeface="Arial"/>
                <a:ea typeface="Arial"/>
                <a:cs typeface="Arial"/>
                <a:sym typeface="Arial"/>
              </a:rPr>
              <a:t>Submit via https://padlet.com/leong_khar_woh/th571hqib95egy4u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_OH1">
  <a:themeElements>
    <a:clrScheme name="">
      <a:dk1>
        <a:srgbClr val="000000"/>
      </a:dk1>
      <a:lt1>
        <a:srgbClr val="FFFFFF"/>
      </a:lt1>
      <a:dk2>
        <a:srgbClr val="000000"/>
      </a:dk2>
      <a:lt2>
        <a:srgbClr val="777777"/>
      </a:lt2>
      <a:accent1>
        <a:srgbClr val="FFCC00"/>
      </a:accent1>
      <a:accent2>
        <a:srgbClr val="0033CC"/>
      </a:accent2>
      <a:accent3>
        <a:srgbClr val="FFFFFF"/>
      </a:accent3>
      <a:accent4>
        <a:srgbClr val="000000"/>
      </a:accent4>
      <a:accent5>
        <a:srgbClr val="FFE2AA"/>
      </a:accent5>
      <a:accent6>
        <a:srgbClr val="002DB9"/>
      </a:accent6>
      <a:hlink>
        <a:srgbClr val="FF6600"/>
      </a:hlink>
      <a:folHlink>
        <a:srgbClr val="FF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H1">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sula templat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H1">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2017-09-05T01:35:20Z</dcterms:created>
  <dc:creator>khar woh leong</dc:creator>
</cp:coreProperties>
</file>