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5225fe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5225fe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225fe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5225fe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5225fe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5225fe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5225fe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5225fe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75225fe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75225fe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5225fe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5225fe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5225fe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5225fe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Databases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many applications, there is a pattern of “write-once, read many times” data inserts corresponding to a range of time - things like logs, sensors, or any other consistent data being ingested from a stream follows this rule.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a result, many databases specifically </a:t>
            </a:r>
            <a:r>
              <a:rPr lang="en"/>
              <a:t>tailored</a:t>
            </a:r>
            <a:r>
              <a:rPr lang="en"/>
              <a:t> for this use case, such as InfluxDB, TimescaleDB, and Apache Druid have been created.  They allow both great throughput for reads and writes on time series data.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Operations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optimize for time series data, let’s consider the access patterns used by applications that might be dealing with it: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inserts to a recent time interval, adjacent values likely similar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using a compound index like a timestamp in conjunction with some data source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from the same timestamp/data source combo over one column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from relatively small time interval (probably the most recent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scenario is to delete time data older than some date prior to the present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Writes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likely build a compound index first sorted on source ID, and then within that sorted on timestamp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allows writes from the same data source over similar intervals of time to be on the same node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Reads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Storing data in a column oriented manner is much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</a:t>
            </a:r>
            <a:r>
              <a:rPr lang="en"/>
              <a:t>speaking</a:t>
            </a:r>
            <a:r>
              <a:rPr lang="en"/>
              <a:t> all timestamps should be sequential and similar and should be able to be compressed a 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applies for certain metrics which are similar in value to one another as time progresses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Additionally, having all column values in one file reduces disk I/O and allows faster aggregations of column data, generally we only need one or two columns at a time for graphing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Reads Continued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within one node, it is better to treat each (source, time interval) tuple as its own chunk table (abstract these away via a large table)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most writes are going to only a couple of these we can achieve much better performance by caching their entire index in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 we would have many more relevant index pages that would occasionally have to be swapped in and </a:t>
            </a:r>
            <a:r>
              <a:rPr lang="en"/>
              <a:t>out of memory which incurs significant processing overhead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3168688"/>
            <a:ext cx="32575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46392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0757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51727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56092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Chunk2: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61427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265792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Chunk3: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1/1/22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3754925" y="4067725"/>
            <a:ext cx="934500" cy="8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798575" y="3262850"/>
            <a:ext cx="8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Chunk4: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Sensor2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1/2/22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Deletes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breaking the main table into many smaller chunk tables, we also greatly optimize on the performance of deletes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using an LSM tree based architecture, each delete of data is treated the same way as a write, and requires adding a tombstone to index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instead we want to just delete a bunch of old data all at once, we can just delete the corresponding chunk tables/index, as opposed to actually writing all of the deletes to index files and waiting for compaction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applies to B-trees, where we can just delete the appropriate index as opposed to going through the B-tree many times and setting a bunch of pointers in it to null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storing time series data is a relatively niche topic, it turns out that using a database specifically made for it can allow for huge gains in performance.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Ultimately, they do so by: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separate indexes for each data source and time interval combination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oriented storage both for fast aggregations as well as compression to reduce space significantly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not every time series database works identically, it seems like across them these are the main features that allow for quick </a:t>
            </a:r>
            <a:r>
              <a:rPr lang="en"/>
              <a:t>ingestion</a:t>
            </a:r>
            <a:r>
              <a:rPr lang="en"/>
              <a:t> and processing of such types of data!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