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11496B-6FB3-499F-B230-942040C91BB0}">
  <a:tblStyle styleId="{EA11496B-6FB3-499F-B230-942040C91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c182f53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c182f53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c182f53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c182f53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c182f53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c182f53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c182f53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c182f53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c182f53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c182f53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c182f53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c182f53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c182f53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c182f53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c182f53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fc182f53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c182f53c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c182f53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fc182f53c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fc182f53c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fc182f53c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fc182f53c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fc182f53c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fc182f53c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fc182f53c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fc182f53c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c182f53c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c182f53c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c182f5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c182f5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c182f5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c182f5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c182f5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c182f5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c182f53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c182f53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c182f53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c182f53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c182f53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c182f53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c182f53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c182f53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in a partitioned database configuration	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An index is additional metadata that shows memory addresses of rows corresponding to certain field values in the 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2521325"/>
            <a:ext cx="419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point guard - [10, 14, 21, 37]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center - [1, 8, 12, 19]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power forward - [5, 11]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small forward - [6, 7, 13, 22]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shooting guard - [3, 15, 16]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Index Options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Indexes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Indexes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Idea: Hold a secondary index that only holds rows from the partition the index is located on</a:t>
            </a:r>
            <a:endParaRPr sz="1600"/>
          </a:p>
        </p:txBody>
      </p:sp>
      <p:sp>
        <p:nvSpPr>
          <p:cNvPr id="154" name="Google Shape;154;p24"/>
          <p:cNvSpPr txBox="1"/>
          <p:nvPr/>
        </p:nvSpPr>
        <p:spPr>
          <a:xfrm>
            <a:off x="4339100" y="1623500"/>
            <a:ext cx="41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[1, 3]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[2]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374250" y="16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{EA11496B-6FB3-499F-B230-942040C91BB0}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 Jordan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Lebron James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Kobe Bryant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/>
        </p:nvSpPr>
        <p:spPr>
          <a:xfrm>
            <a:off x="4339100" y="3194575"/>
            <a:ext cx="41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[66]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[67]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[65]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374250" y="31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{EA11496B-6FB3-499F-B230-942040C91BB0}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Khris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Middleton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Chris Paul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Point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Dwight Howard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Index Tradeoffs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on write because all data that is being kept track of is being stored locally on the 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on read because if using a secondary index have to query every partition to accumulate the index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r>
              <a:rPr lang="en"/>
              <a:t> Indexes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Idea: Partition the secondary index, the index can contain references to data on any partition</a:t>
            </a:r>
            <a:endParaRPr sz="1600"/>
          </a:p>
        </p:txBody>
      </p:sp>
      <p:sp>
        <p:nvSpPr>
          <p:cNvPr id="170" name="Google Shape;170;p26"/>
          <p:cNvSpPr txBox="1"/>
          <p:nvPr/>
        </p:nvSpPr>
        <p:spPr>
          <a:xfrm>
            <a:off x="4339100" y="1623500"/>
            <a:ext cx="419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[66]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[67]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374250" y="16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{EA11496B-6FB3-499F-B230-942040C91BB0}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 Jordan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Lebron James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Kobe Bryant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4339100" y="3194575"/>
            <a:ext cx="419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[2, 65]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[1, 3]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374250" y="31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{EA11496B-6FB3-499F-B230-942040C91BB0}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Khris Middleton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Chris Paul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Point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Dwight Howard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</a:t>
            </a:r>
            <a:r>
              <a:rPr lang="en"/>
              <a:t>Index Tradeoffs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on read because all data for that index is being kept on one partition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on write because need to write to multiple partitions to update all of the various secondary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require a distributed transaction (imagine the case one write succeeds and the other fails)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 Partitions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a node is added or removed, the goal is to keep the majority of the keys in the same place, and only move a few from each node so that we do not use a ton of bandwidth remapping every key (recall to use hash ranges instead of modulo)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84950" y="13716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84950" y="14658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84950" y="15600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84950" y="16542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584950" y="175260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584950" y="20051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84950" y="20993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584950" y="21935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584950" y="22877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584950" y="23861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84950" y="26729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84950" y="27671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584950" y="28613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584950" y="29555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584950" y="30539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584950" y="33065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84950" y="34007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584950" y="34949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84950" y="35891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584950" y="368755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571500" y="4202200"/>
            <a:ext cx="7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system, we have 20 partitions no matter how many nodes there 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84950" y="13716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84950" y="14658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84950" y="15600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84950" y="16542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584950" y="175260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584950" y="20051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584950" y="20993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84950" y="21935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584950" y="22877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84950" y="23861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84950" y="26729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84950" y="27671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584950" y="28613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584950" y="29555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584950" y="30539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584950" y="33065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584950" y="34007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584950" y="34949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84950" y="35891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584950" y="368755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571500" y="4202200"/>
            <a:ext cx="71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system, we have 20 partitions no matter how many nodes there 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 all of the white chunks from each server and pass them to the new server!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6248400" y="13695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248400" y="14637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248400" y="15579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248400" y="16521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248400" y="19431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248400" y="20373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6248400" y="21315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6248400" y="22257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6248400" y="25083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6248400" y="26025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6248400" y="26967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6248400" y="27909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248400" y="30234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248400" y="31176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6248400" y="32118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6248400" y="33060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6248400" y="35636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6248400" y="36578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6248400" y="37520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248400" y="38462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0"/>
          <p:cNvCxnSpPr/>
          <p:nvPr/>
        </p:nvCxnSpPr>
        <p:spPr>
          <a:xfrm>
            <a:off x="2064125" y="2581825"/>
            <a:ext cx="3698100" cy="2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 - Considerations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number of partitions that is reasonable: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low, each partition will get too big and we will not be able to scale the application further (additionally transferring the partition to another node will take a super long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high, there will be a lot of overhead on disk devoted to each 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dataset is going to vary significantly in the future, maybe this isn’t for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partitioning?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large systems, we are dealing with tons of data, and as a result tables may become too big/perform too many queries for one single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Partitioning</a:t>
            </a:r>
            <a:r>
              <a:rPr lang="en"/>
              <a:t> is splitting this table up into many chunks to go on various database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Partitioning is often used in conjunction with replication.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Partitioning	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databases will adjust partition ranges dynamically so that they can reduce hot spots as the data access patterns change over time: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partition becomes too big, it is split into two pieces and one is assigned to another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dynamic partitioning is not good because if the database incorrectly assumes a node is down, when there is actually just a slow network, it will repartition leading to more strain on the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 per node	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has a certain number of partitions on it which grow in size proportionally to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new node joins the cluster it will split some of the partitions on existing nodes into two </a:t>
            </a:r>
            <a:r>
              <a:rPr lang="en"/>
              <a:t>pieces</a:t>
            </a:r>
            <a:r>
              <a:rPr lang="en"/>
              <a:t>, and take those for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to consistent hashing algorithm to avoid unfair data splits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Summary	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replication, which is always important to have (to increase availability), partitioning adds a lot of complexity to a system and should mainly only be used when the dataset has gotten big enough that putting the whole table on a single node is infeasible.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383250" y="2669250"/>
            <a:ext cx="296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Generally requires some sort of </a:t>
            </a:r>
            <a:r>
              <a:rPr lang="en">
                <a:solidFill>
                  <a:schemeClr val="lt2"/>
                </a:solidFill>
              </a:rPr>
              <a:t>coordination</a:t>
            </a:r>
            <a:r>
              <a:rPr lang="en">
                <a:solidFill>
                  <a:schemeClr val="lt2"/>
                </a:solidFill>
              </a:rPr>
              <a:t> service or gossip protocol in order to keep track of which range corresponds to which partition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950" y="2669250"/>
            <a:ext cx="4006099" cy="1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Summary Continued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Partitioning Methodology: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ranges are better when we need to perform range queries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hash ranges are better when we want to more evenly distribute 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Index Choices: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Local indexes optimize for write speed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indexes optimize for read speed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Rebalancing Choices: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Fixed number of partitions is simpler to reason about, but requires choosing a good number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changing number of partitions may scale better, but doing so automatically may lead to </a:t>
            </a:r>
            <a:r>
              <a:rPr lang="en" sz="1400"/>
              <a:t>unnecessarily</a:t>
            </a:r>
            <a:r>
              <a:rPr lang="en" sz="1400"/>
              <a:t> rebalancing and putting extra stress on our databases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partitioning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node we want: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relatively similar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relatively similar amount of reads/and writes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are unable to achieve this, certain nodes will be overloaded relative to others, known as </a:t>
            </a:r>
            <a:r>
              <a:rPr lang="en">
                <a:solidFill>
                  <a:schemeClr val="dk1"/>
                </a:solidFill>
              </a:rPr>
              <a:t>hot spots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for partitioning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ranges of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ranges of the hash of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do not take a hash of the key and then do a modulo with the number of nodes, as this will cause the location of every key to change if a partition node is added or removed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Range Partitioning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144800" y="1152475"/>
            <a:ext cx="6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necessarily even ranges, of keys, some ranges may be hotter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keys sorted within a partition to best support range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98600" y="2655775"/>
            <a:ext cx="39198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Pros: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Simple and allows for effective range queries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Have to actually determine the ranges to make sure they are relatively even in data and load (can be done manually or by database)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Can easily lead to hotspots (if for example partitioning by range of timestamps)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8">
            <a:off x="-825788" y="2286514"/>
            <a:ext cx="3844225" cy="145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728450" y="17951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728450" y="2354188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ash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797925" y="2913200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po23av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6017675" y="2042400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6017675" y="2638075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728450" y="17951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728450" y="2354188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797925" y="2913200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po23av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 flipH="1">
            <a:off x="6017675" y="2042400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flipH="1">
            <a:off x="6017675" y="2638075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5" idx="1"/>
          </p:cNvCxnSpPr>
          <p:nvPr/>
        </p:nvCxnSpPr>
        <p:spPr>
          <a:xfrm rot="10800000">
            <a:off x="2714225" y="2932700"/>
            <a:ext cx="3083700" cy="18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 Tradeoffs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evenly distributed between nodes (assuming good hash function)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range queries on the partition key, have to check every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key has a lot of activity will still lead to hot spots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