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528" userDrawn="1">
          <p15:clr>
            <a:srgbClr val="A4A3A4"/>
          </p15:clr>
        </p15:guide>
        <p15:guide id="6" pos="7152" userDrawn="1">
          <p15:clr>
            <a:srgbClr val="A4A3A4"/>
          </p15:clr>
        </p15:guide>
        <p15:guide id="7" pos="2184" userDrawn="1">
          <p15:clr>
            <a:srgbClr val="A4A3A4"/>
          </p15:clr>
        </p15:guide>
        <p15:guide id="8" pos="5496" userDrawn="1">
          <p15:clr>
            <a:srgbClr val="A4A3A4"/>
          </p15:clr>
        </p15:guide>
        <p15:guide id="9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6FF"/>
    <a:srgbClr val="F2F4F7"/>
    <a:srgbClr val="FDF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82" y="96"/>
      </p:cViewPr>
      <p:guideLst>
        <p:guide orient="horz" pos="2280"/>
        <p:guide pos="3840"/>
        <p:guide orient="horz" pos="4056"/>
        <p:guide orient="horz" pos="288"/>
        <p:guide pos="528"/>
        <p:guide pos="7152"/>
        <p:guide pos="2184"/>
        <p:guide pos="5496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Filipe Fernandes Barão" userId="a37d1e76-b389-4648-a126-704f843606e5" providerId="ADAL" clId="{46F405C9-00CA-4C54-AC7F-B6D6F11A012E}"/>
    <pc:docChg chg="undo custSel modSld">
      <pc:chgData name="Ricardo Filipe Fernandes Barão" userId="a37d1e76-b389-4648-a126-704f843606e5" providerId="ADAL" clId="{46F405C9-00CA-4C54-AC7F-B6D6F11A012E}" dt="2025-03-28T14:09:25.804" v="64" actId="207"/>
      <pc:docMkLst>
        <pc:docMk/>
      </pc:docMkLst>
      <pc:sldChg chg="modSp mod">
        <pc:chgData name="Ricardo Filipe Fernandes Barão" userId="a37d1e76-b389-4648-a126-704f843606e5" providerId="ADAL" clId="{46F405C9-00CA-4C54-AC7F-B6D6F11A012E}" dt="2025-03-28T14:09:25.804" v="64" actId="207"/>
        <pc:sldMkLst>
          <pc:docMk/>
          <pc:sldMk cId="1236811492" sldId="256"/>
        </pc:sldMkLst>
        <pc:spChg chg="mod">
          <ac:chgData name="Ricardo Filipe Fernandes Barão" userId="a37d1e76-b389-4648-a126-704f843606e5" providerId="ADAL" clId="{46F405C9-00CA-4C54-AC7F-B6D6F11A012E}" dt="2025-03-28T14:09:25.804" v="64" actId="207"/>
          <ac:spMkLst>
            <pc:docMk/>
            <pc:sldMk cId="1236811492" sldId="256"/>
            <ac:spMk id="5" creationId="{BF7379AC-F710-9EC9-B7A3-4D8460096929}"/>
          </ac:spMkLst>
        </pc:spChg>
      </pc:sldChg>
      <pc:sldChg chg="modSp mod">
        <pc:chgData name="Ricardo Filipe Fernandes Barão" userId="a37d1e76-b389-4648-a126-704f843606e5" providerId="ADAL" clId="{46F405C9-00CA-4C54-AC7F-B6D6F11A012E}" dt="2025-03-28T14:07:55.328" v="59" actId="20577"/>
        <pc:sldMkLst>
          <pc:docMk/>
          <pc:sldMk cId="219007893" sldId="259"/>
        </pc:sldMkLst>
        <pc:graphicFrameChg chg="mod modGraphic">
          <ac:chgData name="Ricardo Filipe Fernandes Barão" userId="a37d1e76-b389-4648-a126-704f843606e5" providerId="ADAL" clId="{46F405C9-00CA-4C54-AC7F-B6D6F11A012E}" dt="2025-03-28T14:07:55.328" v="59" actId="20577"/>
          <ac:graphicFrameMkLst>
            <pc:docMk/>
            <pc:sldMk cId="219007893" sldId="259"/>
            <ac:graphicFrameMk id="8" creationId="{D15EBDD4-B296-FDEC-2B7A-5AF49363D561}"/>
          </ac:graphicFrameMkLst>
        </pc:graphicFrameChg>
      </pc:sldChg>
      <pc:sldChg chg="addSp delSp modSp mod">
        <pc:chgData name="Ricardo Filipe Fernandes Barão" userId="a37d1e76-b389-4648-a126-704f843606e5" providerId="ADAL" clId="{46F405C9-00CA-4C54-AC7F-B6D6F11A012E}" dt="2025-03-28T14:07:11.347" v="44" actId="1582"/>
        <pc:sldMkLst>
          <pc:docMk/>
          <pc:sldMk cId="1845884603" sldId="260"/>
        </pc:sldMkLst>
        <pc:picChg chg="add mod">
          <ac:chgData name="Ricardo Filipe Fernandes Barão" userId="a37d1e76-b389-4648-a126-704f843606e5" providerId="ADAL" clId="{46F405C9-00CA-4C54-AC7F-B6D6F11A012E}" dt="2025-03-28T14:07:11.347" v="44" actId="1582"/>
          <ac:picMkLst>
            <pc:docMk/>
            <pc:sldMk cId="1845884603" sldId="260"/>
            <ac:picMk id="2" creationId="{0ACA4B28-D1A7-3614-4389-3E59A0C1630C}"/>
          </ac:picMkLst>
        </pc:picChg>
      </pc:sldChg>
      <pc:sldChg chg="addSp delSp modSp mod">
        <pc:chgData name="Ricardo Filipe Fernandes Barão" userId="a37d1e76-b389-4648-a126-704f843606e5" providerId="ADAL" clId="{46F405C9-00CA-4C54-AC7F-B6D6F11A012E}" dt="2025-03-28T14:08:42.173" v="63" actId="478"/>
        <pc:sldMkLst>
          <pc:docMk/>
          <pc:sldMk cId="535587558" sldId="261"/>
        </pc:sldMkLst>
        <pc:graphicFrameChg chg="mod modGraphic">
          <ac:chgData name="Ricardo Filipe Fernandes Barão" userId="a37d1e76-b389-4648-a126-704f843606e5" providerId="ADAL" clId="{46F405C9-00CA-4C54-AC7F-B6D6F11A012E}" dt="2025-03-28T14:08:41.011" v="62" actId="14100"/>
          <ac:graphicFrameMkLst>
            <pc:docMk/>
            <pc:sldMk cId="535587558" sldId="261"/>
            <ac:graphicFrameMk id="3" creationId="{27B3B5ED-497F-5B4F-0B1D-FA41236F38EF}"/>
          </ac:graphicFrameMkLst>
        </pc:graphicFrameChg>
      </pc:sldChg>
      <pc:sldChg chg="modSp mod">
        <pc:chgData name="Ricardo Filipe Fernandes Barão" userId="a37d1e76-b389-4648-a126-704f843606e5" providerId="ADAL" clId="{46F405C9-00CA-4C54-AC7F-B6D6F11A012E}" dt="2025-03-28T14:06:38.163" v="33" actId="20577"/>
        <pc:sldMkLst>
          <pc:docMk/>
          <pc:sldMk cId="77607815" sldId="263"/>
        </pc:sldMkLst>
        <pc:spChg chg="mod">
          <ac:chgData name="Ricardo Filipe Fernandes Barão" userId="a37d1e76-b389-4648-a126-704f843606e5" providerId="ADAL" clId="{46F405C9-00CA-4C54-AC7F-B6D6F11A012E}" dt="2025-03-28T14:06:38.163" v="33" actId="20577"/>
          <ac:spMkLst>
            <pc:docMk/>
            <pc:sldMk cId="77607815" sldId="263"/>
            <ac:spMk id="8" creationId="{FC29187E-576F-1215-5F33-CC0F6EA0C530}"/>
          </ac:spMkLst>
        </pc:spChg>
        <pc:spChg chg="mod">
          <ac:chgData name="Ricardo Filipe Fernandes Barão" userId="a37d1e76-b389-4648-a126-704f843606e5" providerId="ADAL" clId="{46F405C9-00CA-4C54-AC7F-B6D6F11A012E}" dt="2025-03-28T14:06:36.511" v="31" actId="20577"/>
          <ac:spMkLst>
            <pc:docMk/>
            <pc:sldMk cId="77607815" sldId="263"/>
            <ac:spMk id="11" creationId="{89D09DEB-C184-4653-6575-5037EE7E9E56}"/>
          </ac:spMkLst>
        </pc:spChg>
      </pc:sldChg>
    </pc:docChg>
  </pc:docChgLst>
  <pc:docChgLst>
    <pc:chgData name="Ricardo Filipe Fernandes Barão" userId="a37d1e76-b389-4648-a126-704f843606e5" providerId="ADAL" clId="{4755DDBB-EA33-4111-9B57-7EAA6C4C2BCC}"/>
    <pc:docChg chg="undo custSel modSld">
      <pc:chgData name="Ricardo Filipe Fernandes Barão" userId="a37d1e76-b389-4648-a126-704f843606e5" providerId="ADAL" clId="{4755DDBB-EA33-4111-9B57-7EAA6C4C2BCC}" dt="2025-04-10T17:33:31.104" v="46"/>
      <pc:docMkLst>
        <pc:docMk/>
      </pc:docMkLst>
      <pc:sldChg chg="modSp mod">
        <pc:chgData name="Ricardo Filipe Fernandes Barão" userId="a37d1e76-b389-4648-a126-704f843606e5" providerId="ADAL" clId="{4755DDBB-EA33-4111-9B57-7EAA6C4C2BCC}" dt="2025-04-10T17:29:34.417" v="23" actId="404"/>
        <pc:sldMkLst>
          <pc:docMk/>
          <pc:sldMk cId="1236811492" sldId="256"/>
        </pc:sldMkLst>
        <pc:spChg chg="mod">
          <ac:chgData name="Ricardo Filipe Fernandes Barão" userId="a37d1e76-b389-4648-a126-704f843606e5" providerId="ADAL" clId="{4755DDBB-EA33-4111-9B57-7EAA6C4C2BCC}" dt="2025-04-10T17:26:54.051" v="3" actId="20577"/>
          <ac:spMkLst>
            <pc:docMk/>
            <pc:sldMk cId="1236811492" sldId="256"/>
            <ac:spMk id="5" creationId="{BF7379AC-F710-9EC9-B7A3-4D8460096929}"/>
          </ac:spMkLst>
        </pc:spChg>
        <pc:spChg chg="mod">
          <ac:chgData name="Ricardo Filipe Fernandes Barão" userId="a37d1e76-b389-4648-a126-704f843606e5" providerId="ADAL" clId="{4755DDBB-EA33-4111-9B57-7EAA6C4C2BCC}" dt="2025-04-10T17:29:34.417" v="23" actId="404"/>
          <ac:spMkLst>
            <pc:docMk/>
            <pc:sldMk cId="1236811492" sldId="256"/>
            <ac:spMk id="10" creationId="{1B746177-3988-F986-F059-F08C972E60F5}"/>
          </ac:spMkLst>
        </pc:spChg>
      </pc:sldChg>
      <pc:sldChg chg="modSp mod">
        <pc:chgData name="Ricardo Filipe Fernandes Barão" userId="a37d1e76-b389-4648-a126-704f843606e5" providerId="ADAL" clId="{4755DDBB-EA33-4111-9B57-7EAA6C4C2BCC}" dt="2025-04-10T17:33:15.782" v="39"/>
        <pc:sldMkLst>
          <pc:docMk/>
          <pc:sldMk cId="3990539926" sldId="257"/>
        </pc:sldMkLst>
        <pc:spChg chg="mod">
          <ac:chgData name="Ricardo Filipe Fernandes Barão" userId="a37d1e76-b389-4648-a126-704f843606e5" providerId="ADAL" clId="{4755DDBB-EA33-4111-9B57-7EAA6C4C2BCC}" dt="2025-04-10T17:33:15.782" v="39"/>
          <ac:spMkLst>
            <pc:docMk/>
            <pc:sldMk cId="3990539926" sldId="257"/>
            <ac:spMk id="2" creationId="{C43BAEA2-E5CD-976E-A022-820A5637EA2D}"/>
          </ac:spMkLst>
        </pc:spChg>
        <pc:spChg chg="mod">
          <ac:chgData name="Ricardo Filipe Fernandes Barão" userId="a37d1e76-b389-4648-a126-704f843606e5" providerId="ADAL" clId="{4755DDBB-EA33-4111-9B57-7EAA6C4C2BCC}" dt="2025-04-10T17:32:58.172" v="32" actId="20577"/>
          <ac:spMkLst>
            <pc:docMk/>
            <pc:sldMk cId="3990539926" sldId="257"/>
            <ac:spMk id="19" creationId="{0AE0329E-2854-A91E-6D71-B1B48AF15F9C}"/>
          </ac:spMkLst>
        </pc:spChg>
      </pc:sldChg>
      <pc:sldChg chg="addSp delSp modSp mod">
        <pc:chgData name="Ricardo Filipe Fernandes Barão" userId="a37d1e76-b389-4648-a126-704f843606e5" providerId="ADAL" clId="{4755DDBB-EA33-4111-9B57-7EAA6C4C2BCC}" dt="2025-04-10T17:33:31.104" v="46"/>
        <pc:sldMkLst>
          <pc:docMk/>
          <pc:sldMk cId="3971443350" sldId="258"/>
        </pc:sldMkLst>
        <pc:spChg chg="mod">
          <ac:chgData name="Ricardo Filipe Fernandes Barão" userId="a37d1e76-b389-4648-a126-704f843606e5" providerId="ADAL" clId="{4755DDBB-EA33-4111-9B57-7EAA6C4C2BCC}" dt="2025-04-10T17:33:31.104" v="46"/>
          <ac:spMkLst>
            <pc:docMk/>
            <pc:sldMk cId="3971443350" sldId="258"/>
            <ac:spMk id="2" creationId="{320CF144-0AD7-8570-C018-C11FA741A3E9}"/>
          </ac:spMkLst>
        </pc:spChg>
        <pc:spChg chg="add del">
          <ac:chgData name="Ricardo Filipe Fernandes Barão" userId="a37d1e76-b389-4648-a126-704f843606e5" providerId="ADAL" clId="{4755DDBB-EA33-4111-9B57-7EAA6C4C2BCC}" dt="2025-04-10T17:33:30.137" v="45" actId="22"/>
          <ac:spMkLst>
            <pc:docMk/>
            <pc:sldMk cId="3971443350" sldId="258"/>
            <ac:spMk id="8" creationId="{F852D921-A4C4-F87B-DA05-B33C6FD5DD4F}"/>
          </ac:spMkLst>
        </pc:spChg>
      </pc:sldChg>
      <pc:sldChg chg="modSp mod">
        <pc:chgData name="Ricardo Filipe Fernandes Barão" userId="a37d1e76-b389-4648-a126-704f843606e5" providerId="ADAL" clId="{4755DDBB-EA33-4111-9B57-7EAA6C4C2BCC}" dt="2025-04-10T17:33:18.464" v="40"/>
        <pc:sldMkLst>
          <pc:docMk/>
          <pc:sldMk cId="219007893" sldId="259"/>
        </pc:sldMkLst>
        <pc:spChg chg="mod">
          <ac:chgData name="Ricardo Filipe Fernandes Barão" userId="a37d1e76-b389-4648-a126-704f843606e5" providerId="ADAL" clId="{4755DDBB-EA33-4111-9B57-7EAA6C4C2BCC}" dt="2025-04-10T17:33:18.464" v="40"/>
          <ac:spMkLst>
            <pc:docMk/>
            <pc:sldMk cId="219007893" sldId="259"/>
            <ac:spMk id="2" creationId="{69C4B710-F5BE-E2B1-20E9-8F40E8B8771D}"/>
          </ac:spMkLst>
        </pc:spChg>
        <pc:spChg chg="mod">
          <ac:chgData name="Ricardo Filipe Fernandes Barão" userId="a37d1e76-b389-4648-a126-704f843606e5" providerId="ADAL" clId="{4755DDBB-EA33-4111-9B57-7EAA6C4C2BCC}" dt="2025-04-10T17:33:00.909" v="33"/>
          <ac:spMkLst>
            <pc:docMk/>
            <pc:sldMk cId="219007893" sldId="259"/>
            <ac:spMk id="19" creationId="{BF9453A7-5283-891C-4ADD-668A5D991746}"/>
          </ac:spMkLst>
        </pc:spChg>
      </pc:sldChg>
      <pc:sldChg chg="modSp mod">
        <pc:chgData name="Ricardo Filipe Fernandes Barão" userId="a37d1e76-b389-4648-a126-704f843606e5" providerId="ADAL" clId="{4755DDBB-EA33-4111-9B57-7EAA6C4C2BCC}" dt="2025-04-10T17:33:25.310" v="43"/>
        <pc:sldMkLst>
          <pc:docMk/>
          <pc:sldMk cId="1845884603" sldId="260"/>
        </pc:sldMkLst>
        <pc:spChg chg="mod">
          <ac:chgData name="Ricardo Filipe Fernandes Barão" userId="a37d1e76-b389-4648-a126-704f843606e5" providerId="ADAL" clId="{4755DDBB-EA33-4111-9B57-7EAA6C4C2BCC}" dt="2025-04-10T17:33:25.310" v="43"/>
          <ac:spMkLst>
            <pc:docMk/>
            <pc:sldMk cId="1845884603" sldId="260"/>
            <ac:spMk id="3" creationId="{8CE5BCC9-9A08-D123-CF4C-29B4B4C0F487}"/>
          </ac:spMkLst>
        </pc:spChg>
        <pc:spChg chg="mod">
          <ac:chgData name="Ricardo Filipe Fernandes Barão" userId="a37d1e76-b389-4648-a126-704f843606e5" providerId="ADAL" clId="{4755DDBB-EA33-4111-9B57-7EAA6C4C2BCC}" dt="2025-04-10T17:33:06.464" v="36"/>
          <ac:spMkLst>
            <pc:docMk/>
            <pc:sldMk cId="1845884603" sldId="260"/>
            <ac:spMk id="19" creationId="{A86DF10B-A33F-0506-D4C6-FD1FB1ADD20B}"/>
          </ac:spMkLst>
        </pc:spChg>
      </pc:sldChg>
      <pc:sldChg chg="modSp mod">
        <pc:chgData name="Ricardo Filipe Fernandes Barão" userId="a37d1e76-b389-4648-a126-704f843606e5" providerId="ADAL" clId="{4755DDBB-EA33-4111-9B57-7EAA6C4C2BCC}" dt="2025-04-10T17:33:23.897" v="42"/>
        <pc:sldMkLst>
          <pc:docMk/>
          <pc:sldMk cId="535587558" sldId="261"/>
        </pc:sldMkLst>
        <pc:spChg chg="mod">
          <ac:chgData name="Ricardo Filipe Fernandes Barão" userId="a37d1e76-b389-4648-a126-704f843606e5" providerId="ADAL" clId="{4755DDBB-EA33-4111-9B57-7EAA6C4C2BCC}" dt="2025-04-10T17:33:23.897" v="42"/>
          <ac:spMkLst>
            <pc:docMk/>
            <pc:sldMk cId="535587558" sldId="261"/>
            <ac:spMk id="4" creationId="{82221DF0-7BB2-0732-CA1C-741BBA3D010B}"/>
          </ac:spMkLst>
        </pc:spChg>
        <pc:spChg chg="mod">
          <ac:chgData name="Ricardo Filipe Fernandes Barão" userId="a37d1e76-b389-4648-a126-704f843606e5" providerId="ADAL" clId="{4755DDBB-EA33-4111-9B57-7EAA6C4C2BCC}" dt="2025-04-10T17:33:04.428" v="35"/>
          <ac:spMkLst>
            <pc:docMk/>
            <pc:sldMk cId="535587558" sldId="261"/>
            <ac:spMk id="19" creationId="{22860E0E-EED5-2B8C-5362-F428788C71F3}"/>
          </ac:spMkLst>
        </pc:spChg>
      </pc:sldChg>
      <pc:sldChg chg="modSp mod">
        <pc:chgData name="Ricardo Filipe Fernandes Barão" userId="a37d1e76-b389-4648-a126-704f843606e5" providerId="ADAL" clId="{4755DDBB-EA33-4111-9B57-7EAA6C4C2BCC}" dt="2025-04-10T17:33:21.780" v="41"/>
        <pc:sldMkLst>
          <pc:docMk/>
          <pc:sldMk cId="77607815" sldId="263"/>
        </pc:sldMkLst>
        <pc:spChg chg="mod">
          <ac:chgData name="Ricardo Filipe Fernandes Barão" userId="a37d1e76-b389-4648-a126-704f843606e5" providerId="ADAL" clId="{4755DDBB-EA33-4111-9B57-7EAA6C4C2BCC}" dt="2025-04-10T17:33:21.780" v="41"/>
          <ac:spMkLst>
            <pc:docMk/>
            <pc:sldMk cId="77607815" sldId="263"/>
            <ac:spMk id="2" creationId="{EB5E97CC-DED4-E6C1-DA7F-79C3D9845D46}"/>
          </ac:spMkLst>
        </pc:spChg>
        <pc:spChg chg="mod">
          <ac:chgData name="Ricardo Filipe Fernandes Barão" userId="a37d1e76-b389-4648-a126-704f843606e5" providerId="ADAL" clId="{4755DDBB-EA33-4111-9B57-7EAA6C4C2BCC}" dt="2025-04-10T17:33:02.662" v="34"/>
          <ac:spMkLst>
            <pc:docMk/>
            <pc:sldMk cId="77607815" sldId="263"/>
            <ac:spMk id="19" creationId="{43FC4705-17DE-EECE-EFB5-FDEF38FB6A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91BD-076C-4489-A913-397D3E044E2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8B407-1CCF-49ED-B1E0-FFDFE3A3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5A22-5310-0AC3-91AC-DD1A4131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0A1C-D423-768E-F427-D3D7B1B27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FF94-155F-A7D8-79D8-8CF0E179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6A20A-3B67-0975-4F29-8629E8AB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CF77-0CAD-3E25-93C2-24140405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1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48F6-0FB4-571B-7B8E-37D43997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891D1-8117-3798-F09D-A44FB08F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7DA0-233B-5B85-4C48-EF92439C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9F80-14DE-07FB-ED84-4DC1B4B2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EEE7-C248-1126-50EC-5BC93C66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F24A7-1B4E-036B-CF9B-60615C44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5BCD-11A2-D98D-6ADC-3C779FC13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37FB-CCA1-E36C-686B-B4B3B721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1C08-529A-090D-A740-0208C65B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0F0F-AC5C-8537-8191-589D2E4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FEAE-49AF-C8C2-A379-158AA0C2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EB89-C024-A7F9-7D60-F197A638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0FFC-E919-51F1-943E-537DB204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C6F7-96F7-F3E7-2854-94601D89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9717-5441-087A-6EF4-5E38DA88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191C-B506-656F-148C-FDEA64DB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C458-4806-F928-D987-CCF053BF1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8E8-F822-8DE2-CF1F-3BC32BDB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6C86-88CE-8BA4-A626-51B540C6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A748-C198-77E4-A4D6-0F1878F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A7C8-F454-A5B2-CA05-3040B2AE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691B-A2E6-4652-1573-26CC40F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6005-FC1B-908F-86E8-B8B8A8FF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01442-B5F7-DD98-3BD7-D652C2DB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6461-261F-86CB-B910-93EAEA23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1C035-3B6F-0422-0E46-79ED84DA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52B5-8FE4-6770-1EF7-112D78DB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A9A95-0EDC-AA78-B732-B6E92E61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B7C31-F60A-F75F-E1A7-7619E5025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9AD87-5072-21A6-F1C3-94D50A7E7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2A32-4176-02CA-8881-5C36AD33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700C1-7CA1-C6E3-429E-D99A3466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BF304-1BF4-D5BA-B36E-2794F4C5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D76B3-0E0C-0740-733A-884A9DB4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3610-327B-A4AF-382E-221D79D2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802F6-D589-1A82-9AC8-66963C87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48B4-3505-28DF-9A55-B75CCB25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229C-A780-AD3A-6988-13E87524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15FBB-DC7B-6EF3-7A01-FD1ABF3E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59954-8C5E-16A5-40BE-B40DEE2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6C783-127D-12EA-48D2-858D19A2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411C-56B7-3BD7-F86C-BEDD6E61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1E4D-AB22-4508-4830-A43530F0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CCCB-70C6-6D0D-8D2F-5C3DD6BB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1215-F9F9-C9EA-E35E-E7BAE38E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6594-6887-0CD0-A9A7-7D8C11C6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EC6D-0B32-DC31-BD4F-D638A959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3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5B80-C3BC-2B9A-F36D-D407BFCF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FC75E-5880-B757-2A94-F1F3A4C13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C574-1FEE-BC06-6AEF-FA2B354B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017F5-3AAD-2B0E-70A3-3701306F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11353-DAF9-FB90-6072-704A10FF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58BD1-2058-D20A-1577-6C10E4A7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E9B4A-ACC9-CF57-1684-D5F8820C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3ABF6-F43A-0C4E-E55C-DAA78C5D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4FD3-A7B4-8A19-E7B2-E7FBD79A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AF38-347C-4054-A819-C58CF6A81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9490-77D3-9E35-5E9B-97F780952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368/facebook+metr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37448-9773-7008-B4FE-38C1477F4328}"/>
              </a:ext>
            </a:extLst>
          </p:cNvPr>
          <p:cNvSpPr txBox="1"/>
          <p:nvPr/>
        </p:nvSpPr>
        <p:spPr>
          <a:xfrm>
            <a:off x="838200" y="1795552"/>
            <a:ext cx="788670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PT" sz="11500" noProof="0">
                <a:solidFill>
                  <a:schemeClr val="bg1"/>
                </a:solidFill>
                <a:latin typeface="Klavika Bold" panose="02000806040000020004" pitchFamily="50" charset="0"/>
              </a:rPr>
              <a:t>Facebook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213D5-6446-4279-C59F-ABDE74693FD5}"/>
              </a:ext>
            </a:extLst>
          </p:cNvPr>
          <p:cNvSpPr txBox="1"/>
          <p:nvPr/>
        </p:nvSpPr>
        <p:spPr>
          <a:xfrm>
            <a:off x="1251997" y="457200"/>
            <a:ext cx="771362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PT" sz="1600" b="1" noProof="0">
                <a:solidFill>
                  <a:schemeClr val="bg1"/>
                </a:solidFill>
              </a:rPr>
              <a:t>IPS – Escola Superior de Tecnologia de Setúbal</a:t>
            </a:r>
          </a:p>
          <a:p>
            <a:r>
              <a:rPr lang="pt-PT" sz="1600" noProof="0">
                <a:solidFill>
                  <a:schemeClr val="bg1"/>
                </a:solidFill>
              </a:rPr>
              <a:t>LEI – Métodos Estatísticos 2024/25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69A976F-97EE-0E4F-CB6D-4FD096020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5718" r="61537" b="26242"/>
          <a:stretch/>
        </p:blipFill>
        <p:spPr>
          <a:xfrm>
            <a:off x="838200" y="457200"/>
            <a:ext cx="413797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BA7B6-3C1B-1FB9-AB00-AF87958EB76E}"/>
              </a:ext>
            </a:extLst>
          </p:cNvPr>
          <p:cNvSpPr txBox="1"/>
          <p:nvPr/>
        </p:nvSpPr>
        <p:spPr>
          <a:xfrm>
            <a:off x="9210675" y="5524501"/>
            <a:ext cx="2143125" cy="87630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/>
          <a:p>
            <a:pPr algn="r">
              <a:lnSpc>
                <a:spcPct val="110000"/>
              </a:lnSpc>
            </a:pPr>
            <a:r>
              <a:rPr lang="pt-PT" sz="1050" b="1" noProof="0">
                <a:solidFill>
                  <a:schemeClr val="bg1"/>
                </a:solidFill>
              </a:rPr>
              <a:t>PL8 Grupo 2</a:t>
            </a:r>
          </a:p>
          <a:p>
            <a:pPr algn="r">
              <a:lnSpc>
                <a:spcPct val="110000"/>
              </a:lnSpc>
            </a:pPr>
            <a:r>
              <a:rPr lang="pt-PT" sz="1050" noProof="0">
                <a:solidFill>
                  <a:schemeClr val="bg1"/>
                </a:solidFill>
              </a:rPr>
              <a:t>Bruno </a:t>
            </a:r>
            <a:r>
              <a:rPr lang="pt-PT" sz="1050" noProof="0" err="1">
                <a:solidFill>
                  <a:schemeClr val="bg1"/>
                </a:solidFill>
              </a:rPr>
              <a:t>Ascenção</a:t>
            </a:r>
            <a:r>
              <a:rPr lang="pt-PT" sz="1050" noProof="0">
                <a:solidFill>
                  <a:schemeClr val="bg1"/>
                </a:solidFill>
              </a:rPr>
              <a:t>   202000634</a:t>
            </a:r>
          </a:p>
          <a:p>
            <a:pPr algn="r">
              <a:lnSpc>
                <a:spcPct val="110000"/>
              </a:lnSpc>
            </a:pPr>
            <a:r>
              <a:rPr lang="pt-PT" sz="1050" noProof="0">
                <a:solidFill>
                  <a:schemeClr val="bg1"/>
                </a:solidFill>
              </a:rPr>
              <a:t>Francisco Pereira   202000584</a:t>
            </a:r>
          </a:p>
          <a:p>
            <a:pPr algn="r">
              <a:lnSpc>
                <a:spcPct val="110000"/>
              </a:lnSpc>
            </a:pPr>
            <a:r>
              <a:rPr lang="pt-PT" sz="1050" noProof="0">
                <a:solidFill>
                  <a:schemeClr val="bg1"/>
                </a:solidFill>
              </a:rPr>
              <a:t>Ricardo Barão   200801567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46177-3988-F986-F059-F08C972E60F5}"/>
              </a:ext>
            </a:extLst>
          </p:cNvPr>
          <p:cNvSpPr txBox="1"/>
          <p:nvPr/>
        </p:nvSpPr>
        <p:spPr>
          <a:xfrm>
            <a:off x="838200" y="3657601"/>
            <a:ext cx="78867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5400" noProof="0" dirty="0">
                <a:solidFill>
                  <a:schemeClr val="bg1"/>
                </a:solidFill>
                <a:latin typeface="Klavika Light" panose="02000506040000020004" pitchFamily="50" charset="0"/>
              </a:rPr>
              <a:t>Métricas de Interação</a:t>
            </a:r>
          </a:p>
          <a:p>
            <a:r>
              <a:rPr lang="pt-PT" sz="2800" dirty="0">
                <a:solidFill>
                  <a:schemeClr val="bg1"/>
                </a:solidFill>
                <a:latin typeface="Klavika Light" panose="02000506040000020004" pitchFamily="50" charset="0"/>
              </a:rPr>
              <a:t>Fase 1 - Recolha de informação</a:t>
            </a:r>
            <a:endParaRPr lang="pt-PT" sz="2800" noProof="0" dirty="0">
              <a:solidFill>
                <a:schemeClr val="bg1"/>
              </a:solidFill>
              <a:latin typeface="Klavika Light" panose="02000506040000020004" pitchFamily="50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79AC-F710-9EC9-B7A3-4D846009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28/03/2025</a:t>
            </a:r>
          </a:p>
        </p:txBody>
      </p:sp>
    </p:spTree>
    <p:extLst>
      <p:ext uri="{BB962C8B-B14F-4D97-AF65-F5344CB8AC3E}">
        <p14:creationId xmlns:p14="http://schemas.microsoft.com/office/powerpoint/2010/main" val="123681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8C671DD5-D15C-12F0-B98C-2F0F0768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8" t="16272" r="24023" b="7406"/>
          <a:stretch/>
        </p:blipFill>
        <p:spPr>
          <a:xfrm>
            <a:off x="7600949" y="1230597"/>
            <a:ext cx="3295652" cy="4828082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C3BEF-538E-D112-0A14-8DDE27025302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>
                <a:solidFill>
                  <a:srgbClr val="0866FF"/>
                </a:solidFill>
                <a:latin typeface="Klavika Bold" panose="02000806040000020004" pitchFamily="50" charset="0"/>
              </a:rPr>
              <a:t>Objeto de Estudo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D10BB-1912-84D4-CC9D-6C951E912943}"/>
              </a:ext>
            </a:extLst>
          </p:cNvPr>
          <p:cNvSpPr/>
          <p:nvPr/>
        </p:nvSpPr>
        <p:spPr>
          <a:xfrm>
            <a:off x="7696200" y="1796789"/>
            <a:ext cx="3105148" cy="15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PT" sz="900" noProof="0">
                <a:solidFill>
                  <a:schemeClr val="tx1"/>
                </a:solidFill>
              </a:rPr>
              <a:t>Realça a tua beleza, naturalmente. ✨ </a:t>
            </a:r>
            <a:r>
              <a:rPr lang="pt-PT" sz="900" noProof="0">
                <a:solidFill>
                  <a:srgbClr val="0866FF"/>
                </a:solidFill>
              </a:rPr>
              <a:t>#BelezaAutêntica</a:t>
            </a:r>
            <a:endParaRPr lang="pt-PT" sz="900" noProof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F9EEF-4D24-B66D-142D-7E0C33732E90}"/>
              </a:ext>
            </a:extLst>
          </p:cNvPr>
          <p:cNvSpPr/>
          <p:nvPr/>
        </p:nvSpPr>
        <p:spPr>
          <a:xfrm>
            <a:off x="8065292" y="1356531"/>
            <a:ext cx="2199483" cy="15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pt-PT" sz="900" noProof="0">
                <a:solidFill>
                  <a:schemeClr val="tx1"/>
                </a:solidFill>
                <a:latin typeface="Klavika Bold" panose="02000806040000020004" pitchFamily="50" charset="0"/>
              </a:rPr>
              <a:t> Essência Pura Cosméticos</a:t>
            </a:r>
          </a:p>
        </p:txBody>
      </p:sp>
      <p:pic>
        <p:nvPicPr>
          <p:cNvPr id="15" name="Picture 14" descr="A group of objects on a table&#10;&#10;AI-generated content may be incorrect.">
            <a:extLst>
              <a:ext uri="{FF2B5EF4-FFF2-40B4-BE49-F238E27FC236}">
                <a16:creationId xmlns:a16="http://schemas.microsoft.com/office/drawing/2014/main" id="{5A0BFBC5-8089-4997-9342-04388397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5" b="18273"/>
          <a:stretch/>
        </p:blipFill>
        <p:spPr>
          <a:xfrm>
            <a:off x="7600948" y="2064011"/>
            <a:ext cx="3295650" cy="31871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7BEE5-2137-F169-C868-4FE007B22FF1}"/>
              </a:ext>
            </a:extLst>
          </p:cNvPr>
          <p:cNvSpPr txBox="1"/>
          <p:nvPr/>
        </p:nvSpPr>
        <p:spPr>
          <a:xfrm>
            <a:off x="1304924" y="1616503"/>
            <a:ext cx="525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noProof="0"/>
              <a:t>Estão a ser analisadas as </a:t>
            </a:r>
            <a:r>
              <a:rPr lang="pt-PT" sz="2000" b="1" noProof="0"/>
              <a:t>publicações</a:t>
            </a:r>
            <a:r>
              <a:rPr lang="pt-PT" sz="2000" noProof="0"/>
              <a:t> da página de Facebook de uma marca de cosméticos de renome para perceber como</a:t>
            </a:r>
            <a:r>
              <a:rPr lang="pt-PT" sz="2000" b="1" noProof="0"/>
              <a:t> diferentes características influenciam a interação dos utilizadores</a:t>
            </a:r>
            <a:r>
              <a:rPr lang="pt-PT" sz="2000" noProof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40C3-BC35-712B-2F33-3C1B7BA38A60}"/>
              </a:ext>
            </a:extLst>
          </p:cNvPr>
          <p:cNvSpPr txBox="1"/>
          <p:nvPr/>
        </p:nvSpPr>
        <p:spPr>
          <a:xfrm>
            <a:off x="1304924" y="3594740"/>
            <a:ext cx="5257800" cy="212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noProof="0"/>
              <a:t>Principais Características: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Tipo</a:t>
            </a:r>
            <a:r>
              <a:rPr lang="pt-PT" noProof="0"/>
              <a:t>: Foto, Link, Estado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Categoria</a:t>
            </a:r>
            <a:r>
              <a:rPr lang="pt-PT" noProof="0"/>
              <a:t>: Produto, Ação ou Inspiração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Promoção</a:t>
            </a:r>
            <a:r>
              <a:rPr lang="pt-PT" noProof="0"/>
              <a:t>: Se a publicação é paga ou não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Data</a:t>
            </a:r>
            <a:r>
              <a:rPr lang="pt-PT" noProof="0"/>
              <a:t>: Mês, Dia da Semana, Hora da publicação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0329E-2854-A91E-6D71-B1B48AF15F9C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1</a:t>
            </a:r>
          </a:p>
        </p:txBody>
      </p:sp>
      <p:pic>
        <p:nvPicPr>
          <p:cNvPr id="23" name="Picture 22" descr="A logo with leaves in a circle&#10;&#10;AI-generated content may be incorrect.">
            <a:extLst>
              <a:ext uri="{FF2B5EF4-FFF2-40B4-BE49-F238E27FC236}">
                <a16:creationId xmlns:a16="http://schemas.microsoft.com/office/drawing/2014/main" id="{680B1393-7C38-EDAE-79D8-8C8969506A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0" t="18299" r="38500" b="35700"/>
          <a:stretch/>
        </p:blipFill>
        <p:spPr>
          <a:xfrm>
            <a:off x="7693820" y="1348456"/>
            <a:ext cx="321468" cy="321468"/>
          </a:xfrm>
          <a:prstGeom prst="ellipse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BAEA2-E5CD-976E-A022-820A5637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6D5D8-A735-13E1-A99F-72F49394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E3F69-0F05-7BB7-B82D-E4E7DDE2D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35B8C4-1B5C-ACE9-BD7D-7E2178583744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 err="1">
                <a:solidFill>
                  <a:srgbClr val="0866FF"/>
                </a:solidFill>
                <a:latin typeface="Klavika Bold" panose="02000806040000020004" pitchFamily="50" charset="0"/>
              </a:rPr>
              <a:t>Dataset</a:t>
            </a:r>
            <a:endParaRPr lang="pt-PT" sz="3200" noProof="0">
              <a:solidFill>
                <a:srgbClr val="0866FF"/>
              </a:solidFill>
              <a:latin typeface="Klavika Bold" panose="02000806040000020004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453A7-5283-891C-4ADD-668A5D991746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5EBDD4-B296-FDEC-2B7A-5AF49363D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37942"/>
              </p:ext>
            </p:extLst>
          </p:nvPr>
        </p:nvGraphicFramePr>
        <p:xfrm>
          <a:off x="838200" y="1076662"/>
          <a:ext cx="10515600" cy="5143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1025">
                  <a:extLst>
                    <a:ext uri="{9D8B030D-6E8A-4147-A177-3AD203B41FA5}">
                      <a16:colId xmlns:a16="http://schemas.microsoft.com/office/drawing/2014/main" val="12892207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080392532"/>
                    </a:ext>
                  </a:extLst>
                </a:gridCol>
                <a:gridCol w="4029075">
                  <a:extLst>
                    <a:ext uri="{9D8B030D-6E8A-4147-A177-3AD203B41FA5}">
                      <a16:colId xmlns:a16="http://schemas.microsoft.com/office/drawing/2014/main" val="2978893163"/>
                    </a:ext>
                  </a:extLst>
                </a:gridCol>
              </a:tblGrid>
              <a:tr h="354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400" b="1" noProof="0">
                          <a:solidFill>
                            <a:schemeClr val="bg1"/>
                          </a:solidFill>
                        </a:rPr>
                        <a:t>Colunas Originais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400" b="1" noProof="0">
                          <a:solidFill>
                            <a:schemeClr val="bg1"/>
                          </a:solidFill>
                        </a:rPr>
                        <a:t>Colunas Finais</a:t>
                      </a:r>
                    </a:p>
                  </a:txBody>
                  <a:tcPr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400" b="1" noProof="0">
                          <a:solidFill>
                            <a:schemeClr val="bg1"/>
                          </a:solidFill>
                        </a:rPr>
                        <a:t>Alterações</a:t>
                      </a:r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6581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Page</a:t>
                      </a:r>
                      <a:r>
                        <a:rPr lang="pt-PT" sz="1100" noProof="0"/>
                        <a:t> total </a:t>
                      </a:r>
                      <a:r>
                        <a:rPr lang="pt-PT" sz="1100" noProof="0" err="1"/>
                        <a:t>likes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noProof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Removido para simplificar </a:t>
                      </a:r>
                      <a:r>
                        <a:rPr lang="pt-PT" sz="1200" noProof="0" err="1"/>
                        <a:t>dataset</a:t>
                      </a:r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20830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Type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 err="1"/>
                        <a:t>Type</a:t>
                      </a:r>
                      <a:endParaRPr lang="pt-PT" sz="1200" b="1" noProof="0"/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Substituir números pelo seu tipo escrito.</a:t>
                      </a:r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884206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Category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 err="1"/>
                        <a:t>Category</a:t>
                      </a:r>
                      <a:endParaRPr lang="pt-PT" sz="1200" b="1" noProof="0"/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Substituir números pela sua categoria escrita.</a:t>
                      </a:r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494267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Paid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 err="1"/>
                        <a:t>Paid</a:t>
                      </a:r>
                      <a:endParaRPr lang="pt-PT" sz="1200" b="1" noProof="0"/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Substituir booleanos por “No” e “</a:t>
                      </a:r>
                      <a:r>
                        <a:rPr lang="pt-PT" sz="1200" noProof="0" err="1"/>
                        <a:t>Yes</a:t>
                      </a:r>
                      <a:r>
                        <a:rPr lang="pt-PT" sz="1200" noProof="0"/>
                        <a:t>” respetivamente.</a:t>
                      </a:r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21948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Post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Month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 err="1"/>
                        <a:t>Month</a:t>
                      </a:r>
                      <a:endParaRPr lang="pt-PT" sz="1200" b="1" noProof="0"/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Substituir números pelo seu mês escrito.</a:t>
                      </a:r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54941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Post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Weekday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 err="1"/>
                        <a:t>Weekday</a:t>
                      </a:r>
                      <a:endParaRPr lang="pt-PT" sz="1200" b="1" noProof="0"/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Substituir números pelo seu dia da semana escrita.</a:t>
                      </a:r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62911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Post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Hour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 err="1"/>
                        <a:t>Hour</a:t>
                      </a:r>
                      <a:endParaRPr lang="pt-PT" sz="1200" b="1" noProof="0"/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12071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Lifetime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Post</a:t>
                      </a:r>
                      <a:r>
                        <a:rPr lang="pt-PT" sz="1100" noProof="0"/>
                        <a:t> Total </a:t>
                      </a:r>
                      <a:r>
                        <a:rPr lang="pt-PT" sz="1100" noProof="0" err="1"/>
                        <a:t>Reach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/>
                        <a:t>Total </a:t>
                      </a:r>
                      <a:r>
                        <a:rPr lang="pt-PT" sz="1200" b="1" noProof="0" err="1"/>
                        <a:t>Reach</a:t>
                      </a:r>
                      <a:endParaRPr lang="pt-PT" sz="1200" b="1" noProof="0"/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44798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Lifetime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Post</a:t>
                      </a:r>
                      <a:r>
                        <a:rPr lang="pt-PT" sz="1100" noProof="0"/>
                        <a:t> Total </a:t>
                      </a:r>
                      <a:r>
                        <a:rPr lang="pt-PT" sz="1100" noProof="0" err="1"/>
                        <a:t>Impressions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noProof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Removido para simplificar </a:t>
                      </a:r>
                      <a:r>
                        <a:rPr lang="pt-PT" sz="1200" noProof="0" err="1"/>
                        <a:t>dataset</a:t>
                      </a:r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900936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Lifetime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Engaged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Users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noProof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Removido para simplificar </a:t>
                      </a:r>
                      <a:r>
                        <a:rPr lang="pt-PT" sz="1200" noProof="0" err="1"/>
                        <a:t>dataset</a:t>
                      </a:r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60302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Lifetime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Post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Consumers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noProof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noProof="0"/>
                        <a:t>Removido para simplificar </a:t>
                      </a:r>
                      <a:r>
                        <a:rPr lang="pt-PT" sz="1200" noProof="0" err="1"/>
                        <a:t>dataset</a:t>
                      </a:r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01164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Lifetime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Post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Consumptions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noProof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noProof="0"/>
                        <a:t>Removido para simplificar </a:t>
                      </a:r>
                      <a:r>
                        <a:rPr lang="pt-PT" sz="1200" noProof="0" err="1"/>
                        <a:t>dataset</a:t>
                      </a:r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775526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Lifetime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Post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reach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by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people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who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like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your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Page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 err="1"/>
                        <a:t>Reach</a:t>
                      </a:r>
                      <a:r>
                        <a:rPr lang="pt-PT" sz="1200" b="1" noProof="0"/>
                        <a:t> </a:t>
                      </a:r>
                      <a:r>
                        <a:rPr lang="pt-PT" sz="1200" b="1" noProof="0" err="1"/>
                        <a:t>by</a:t>
                      </a:r>
                      <a:r>
                        <a:rPr lang="pt-PT" sz="1200" b="1" noProof="0"/>
                        <a:t> </a:t>
                      </a:r>
                      <a:r>
                        <a:rPr lang="pt-PT" sz="1200" b="1" noProof="0" err="1"/>
                        <a:t>Followers</a:t>
                      </a:r>
                      <a:endParaRPr lang="pt-PT" sz="1200" b="1" noProof="0"/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253395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Lifetime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Post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Impressions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by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people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who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have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liked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your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Page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noProof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Removido para simplificar </a:t>
                      </a:r>
                      <a:r>
                        <a:rPr lang="pt-PT" sz="1200" noProof="0" err="1"/>
                        <a:t>dataset</a:t>
                      </a:r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71643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Lifetime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People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who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have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liked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your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Page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and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engaged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with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your</a:t>
                      </a:r>
                      <a:r>
                        <a:rPr lang="pt-PT" sz="1100" noProof="0"/>
                        <a:t> </a:t>
                      </a:r>
                      <a:r>
                        <a:rPr lang="pt-PT" sz="1100" noProof="0" err="1"/>
                        <a:t>post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noProof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Removido para simplificar </a:t>
                      </a:r>
                      <a:r>
                        <a:rPr lang="pt-PT" sz="1200" noProof="0" err="1"/>
                        <a:t>dataset</a:t>
                      </a:r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86515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comment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 err="1"/>
                        <a:t>Comments</a:t>
                      </a:r>
                      <a:endParaRPr lang="pt-PT" sz="1200" b="1" noProof="0"/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63208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 err="1"/>
                        <a:t>like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 err="1"/>
                        <a:t>Likes</a:t>
                      </a:r>
                      <a:endParaRPr lang="pt-PT" sz="1200" b="1" noProof="0"/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941507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/>
                        <a:t>share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/>
                        <a:t>Shares</a:t>
                      </a:r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noProof="0"/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974362"/>
                  </a:ext>
                </a:extLst>
              </a:tr>
              <a:tr h="2520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PT" sz="1100" noProof="0"/>
                        <a:t>Total </a:t>
                      </a:r>
                      <a:r>
                        <a:rPr lang="pt-PT" sz="1100" noProof="0" err="1"/>
                        <a:t>Interactions</a:t>
                      </a:r>
                      <a:endParaRPr lang="pt-PT" sz="1100" noProof="0"/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200" noProof="0"/>
                        <a:t>Removido por ser a soma de “</a:t>
                      </a:r>
                      <a:r>
                        <a:rPr lang="pt-PT" sz="1200" noProof="0" err="1"/>
                        <a:t>comment</a:t>
                      </a:r>
                      <a:r>
                        <a:rPr lang="pt-PT" sz="1200" noProof="0"/>
                        <a:t>”, “</a:t>
                      </a:r>
                      <a:r>
                        <a:rPr lang="pt-PT" sz="1200" noProof="0" err="1"/>
                        <a:t>like</a:t>
                      </a:r>
                      <a:r>
                        <a:rPr lang="pt-PT" sz="1200" noProof="0"/>
                        <a:t>” e “share”</a:t>
                      </a:r>
                    </a:p>
                  </a:txBody>
                  <a:tcPr marT="0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660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28783C-8A9B-FF56-3D07-36ACDA6D043D}"/>
              </a:ext>
            </a:extLst>
          </p:cNvPr>
          <p:cNvSpPr txBox="1"/>
          <p:nvPr/>
        </p:nvSpPr>
        <p:spPr>
          <a:xfrm>
            <a:off x="838200" y="6235205"/>
            <a:ext cx="2577629" cy="200055"/>
          </a:xfrm>
          <a:prstGeom prst="rect">
            <a:avLst/>
          </a:prstGeom>
          <a:noFill/>
        </p:spPr>
        <p:txBody>
          <a:bodyPr wrap="none" lIns="0" rIns="0" rtlCol="0" anchor="b">
            <a:spAutoFit/>
          </a:bodyPr>
          <a:lstStyle/>
          <a:p>
            <a:r>
              <a:rPr lang="pt-PT" sz="700" noProof="0" err="1"/>
              <a:t>Source</a:t>
            </a:r>
            <a:r>
              <a:rPr lang="pt-PT" sz="700" noProof="0"/>
              <a:t>: </a:t>
            </a:r>
            <a:r>
              <a:rPr lang="pt-PT" sz="700" noProof="0">
                <a:hlinkClick r:id="rId2"/>
              </a:rPr>
              <a:t>https://archive.ics.uci.edu/dataset/368/facebook+metrics</a:t>
            </a:r>
            <a:endParaRPr lang="pt-PT" sz="700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4B710-F5BE-E2B1-20E9-8F40E8B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E58123-A247-87DA-358F-176FE4D2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6DF62-A44A-AB99-ECA7-1B589686E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927AF7-71EB-761C-A2F4-CE0472178266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>
                <a:solidFill>
                  <a:srgbClr val="0866FF"/>
                </a:solidFill>
                <a:latin typeface="Klavika Bold" panose="02000806040000020004" pitchFamily="50" charset="0"/>
              </a:rPr>
              <a:t>Dimensão da Amostra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C4705-17DE-EECE-EFB5-FDEF38FB6A66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02A34-0547-D0D0-657F-52F837D4DC85}"/>
              </a:ext>
            </a:extLst>
          </p:cNvPr>
          <p:cNvSpPr txBox="1"/>
          <p:nvPr/>
        </p:nvSpPr>
        <p:spPr>
          <a:xfrm>
            <a:off x="3688899" y="1771649"/>
            <a:ext cx="4814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err="1"/>
              <a:t>Dimensão</a:t>
            </a:r>
            <a:r>
              <a:rPr lang="en-US" sz="3600" b="1"/>
              <a:t> da </a:t>
            </a:r>
            <a:r>
              <a:rPr lang="en-US" sz="3600" b="1" err="1"/>
              <a:t>Amostra</a:t>
            </a:r>
            <a:endParaRPr lang="en-US" sz="3600" b="1"/>
          </a:p>
          <a:p>
            <a:pPr algn="ctr"/>
            <a:r>
              <a:rPr lang="en-US" sz="5400"/>
              <a:t>500</a:t>
            </a:r>
            <a:endParaRPr 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9187E-576F-1215-5F33-CC0F6EA0C530}"/>
              </a:ext>
            </a:extLst>
          </p:cNvPr>
          <p:cNvSpPr txBox="1"/>
          <p:nvPr/>
        </p:nvSpPr>
        <p:spPr>
          <a:xfrm>
            <a:off x="3919154" y="3335566"/>
            <a:ext cx="4353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err="1"/>
              <a:t>Número</a:t>
            </a:r>
            <a:r>
              <a:rPr lang="en-US" sz="3600" b="1"/>
              <a:t> de </a:t>
            </a:r>
            <a:r>
              <a:rPr lang="en-US" sz="3600" b="1" err="1"/>
              <a:t>Colunas</a:t>
            </a:r>
            <a:endParaRPr lang="en-US" sz="3600" b="1"/>
          </a:p>
          <a:p>
            <a:pPr algn="ctr"/>
            <a:r>
              <a:rPr lang="en-US" sz="5400"/>
              <a:t>11</a:t>
            </a:r>
            <a:endParaRPr lang="en-US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4E218-282A-9BC8-D6F6-F7D28A96864D}"/>
              </a:ext>
            </a:extLst>
          </p:cNvPr>
          <p:cNvSpPr txBox="1"/>
          <p:nvPr/>
        </p:nvSpPr>
        <p:spPr>
          <a:xfrm>
            <a:off x="1370329" y="4899483"/>
            <a:ext cx="2834640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err="1"/>
              <a:t>Qualitativa</a:t>
            </a:r>
            <a:r>
              <a:rPr lang="en-US" sz="2400" b="1"/>
              <a:t> Nominal</a:t>
            </a:r>
          </a:p>
          <a:p>
            <a:pPr algn="ctr"/>
            <a:r>
              <a:rPr lang="en-US" sz="4000"/>
              <a:t>3</a:t>
            </a: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09DEB-C184-4653-6575-5037EE7E9E56}"/>
              </a:ext>
            </a:extLst>
          </p:cNvPr>
          <p:cNvSpPr txBox="1"/>
          <p:nvPr/>
        </p:nvSpPr>
        <p:spPr>
          <a:xfrm>
            <a:off x="7821227" y="4899483"/>
            <a:ext cx="3166251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err="1"/>
              <a:t>Quantitativa</a:t>
            </a:r>
            <a:r>
              <a:rPr lang="en-US" sz="2400" b="1"/>
              <a:t> </a:t>
            </a:r>
            <a:r>
              <a:rPr lang="en-US" sz="2400" b="1" err="1"/>
              <a:t>Discreta</a:t>
            </a:r>
            <a:endParaRPr lang="en-US" sz="2400" b="1"/>
          </a:p>
          <a:p>
            <a:pPr algn="ctr"/>
            <a:r>
              <a:rPr lang="en-US" sz="400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416D3-6292-A715-3063-42581C5D21EA}"/>
              </a:ext>
            </a:extLst>
          </p:cNvPr>
          <p:cNvSpPr txBox="1"/>
          <p:nvPr/>
        </p:nvSpPr>
        <p:spPr>
          <a:xfrm>
            <a:off x="4678680" y="4899483"/>
            <a:ext cx="2834640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err="1"/>
              <a:t>Qualitativa</a:t>
            </a:r>
            <a:r>
              <a:rPr lang="en-US" sz="2400" b="1"/>
              <a:t> Ordinal</a:t>
            </a:r>
          </a:p>
          <a:p>
            <a:pPr algn="ctr"/>
            <a:r>
              <a:rPr lang="en-US" sz="4000"/>
              <a:t>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E97CC-DED4-E6C1-DA7F-79C3D98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385AF-BFC3-BA83-0C6B-481AD3CA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85F26-625C-3DE9-D24A-320B052CB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D63D2A-F11A-05E8-E040-AF3C5106D345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>
                <a:solidFill>
                  <a:srgbClr val="0866FF"/>
                </a:solidFill>
                <a:latin typeface="Klavika Bold" panose="02000806040000020004" pitchFamily="50" charset="0"/>
              </a:rPr>
              <a:t>Variáveis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60E0E-EED5-2B8C-5362-F428788C71F3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B3B5ED-497F-5B4F-0B1D-FA41236F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33147"/>
              </p:ext>
            </p:extLst>
          </p:nvPr>
        </p:nvGraphicFramePr>
        <p:xfrm>
          <a:off x="838200" y="1122611"/>
          <a:ext cx="10515600" cy="4993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57">
                  <a:extLst>
                    <a:ext uri="{9D8B030D-6E8A-4147-A177-3AD203B41FA5}">
                      <a16:colId xmlns:a16="http://schemas.microsoft.com/office/drawing/2014/main" val="2250048251"/>
                    </a:ext>
                  </a:extLst>
                </a:gridCol>
                <a:gridCol w="2180618">
                  <a:extLst>
                    <a:ext uri="{9D8B030D-6E8A-4147-A177-3AD203B41FA5}">
                      <a16:colId xmlns:a16="http://schemas.microsoft.com/office/drawing/2014/main" val="2666622705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5209559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36571727"/>
                    </a:ext>
                  </a:extLst>
                </a:gridCol>
                <a:gridCol w="5705475">
                  <a:extLst>
                    <a:ext uri="{9D8B030D-6E8A-4147-A177-3AD203B41FA5}">
                      <a16:colId xmlns:a16="http://schemas.microsoft.com/office/drawing/2014/main" val="1421136256"/>
                    </a:ext>
                  </a:extLst>
                </a:gridCol>
              </a:tblGrid>
              <a:tr h="53428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>
                          <a:solidFill>
                            <a:schemeClr val="bg1"/>
                          </a:solidFill>
                        </a:rPr>
                        <a:t>Variável</a:t>
                      </a:r>
                    </a:p>
                  </a:txBody>
                  <a:tcPr marL="68580" marR="6858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>
                          <a:solidFill>
                            <a:schemeClr val="bg1"/>
                          </a:solidFill>
                        </a:rPr>
                        <a:t>Tipo</a:t>
                      </a:r>
                    </a:p>
                  </a:txBody>
                  <a:tcPr marL="68580" marR="6858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err="1">
                          <a:solidFill>
                            <a:schemeClr val="bg1"/>
                          </a:solidFill>
                        </a:rPr>
                        <a:t>Sub-Tipo</a:t>
                      </a:r>
                      <a:endParaRPr lang="pt-PT" sz="1400" b="1" noProof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noProof="0">
                          <a:solidFill>
                            <a:schemeClr val="bg1"/>
                          </a:solidFill>
                        </a:rPr>
                        <a:t>Descrição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16784"/>
                  </a:ext>
                </a:extLst>
              </a:tr>
              <a:tr h="39855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err="1"/>
                        <a:t>Type</a:t>
                      </a:r>
                      <a:endParaRPr lang="pt-PT" sz="1200" noProof="0"/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Qualitativa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Nominal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Tipo de publicação (foto, link ou estado).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58157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II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err="1"/>
                        <a:t>Category</a:t>
                      </a:r>
                      <a:endParaRPr lang="pt-PT" sz="1200" noProof="0"/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Qualitativa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Nominal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Intuito da publicação (ação, produto ou inspiração).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02451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III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err="1"/>
                        <a:t>Paid</a:t>
                      </a:r>
                      <a:endParaRPr lang="pt-PT" sz="1200" noProof="0"/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Qualitativa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Nominal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Indica se a publicação é paga.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538796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IV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err="1"/>
                        <a:t>Month</a:t>
                      </a:r>
                      <a:endParaRPr lang="pt-PT" sz="1200" noProof="0"/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Qualitativa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Ordinal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Mês em que a publicação foi realizada.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66177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V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err="1"/>
                        <a:t>Weekday</a:t>
                      </a:r>
                      <a:endParaRPr lang="pt-PT" sz="1200" noProof="0"/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Qualitativa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Ordinal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Dia da semana em que a publicação foi realizada.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005518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VI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err="1"/>
                        <a:t>Hour</a:t>
                      </a:r>
                      <a:endParaRPr lang="pt-PT" sz="1200" noProof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Quantitativa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Discreta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Hora em que a publicação foi realizada.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82635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VII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Total </a:t>
                      </a:r>
                      <a:r>
                        <a:rPr lang="pt-PT" sz="1200" noProof="0" err="1"/>
                        <a:t>Reach</a:t>
                      </a:r>
                      <a:endParaRPr lang="pt-PT" sz="1200" noProof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Quantitativa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Discreta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Número total de utilizadores únicos alcançados pela publicação.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80300"/>
                  </a:ext>
                </a:extLst>
              </a:tr>
              <a:tr h="57020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X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err="1"/>
                        <a:t>Reach</a:t>
                      </a:r>
                      <a:r>
                        <a:rPr lang="pt-PT" sz="1200" noProof="0"/>
                        <a:t> </a:t>
                      </a:r>
                      <a:r>
                        <a:rPr lang="pt-PT" sz="1200" noProof="0" err="1"/>
                        <a:t>by</a:t>
                      </a:r>
                      <a:r>
                        <a:rPr lang="pt-PT" sz="1200" noProof="0"/>
                        <a:t> </a:t>
                      </a:r>
                      <a:r>
                        <a:rPr lang="pt-PT" sz="1200" noProof="0" err="1"/>
                        <a:t>Followers</a:t>
                      </a:r>
                      <a:endParaRPr lang="pt-PT" sz="1200" noProof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Quantitativa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Discreta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Número de utilizadores únicos seguidores da marca alcançados pela publicação.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04296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XIII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err="1"/>
                        <a:t>Comments</a:t>
                      </a:r>
                      <a:endParaRPr lang="pt-PT" sz="1200" noProof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Quantitativa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Discreta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Número total de comentários na publicação.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85116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XIV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err="1"/>
                        <a:t>Likes</a:t>
                      </a:r>
                      <a:endParaRPr lang="pt-PT" sz="1200" noProof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Quantitativa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Discreta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/>
                        <a:t>Número total de "likes" na publicação.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09180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XV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Shares</a:t>
                      </a:r>
                    </a:p>
                  </a:txBody>
                  <a:tcPr marL="68580" marR="6858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Quantitativa</a:t>
                      </a:r>
                    </a:p>
                  </a:txBody>
                  <a:tcPr marL="68580" marR="6858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/>
                        <a:t>Discreta</a:t>
                      </a:r>
                    </a:p>
                  </a:txBody>
                  <a:tcPr marL="68580" marR="6858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total de vezes que a publicação foi partilhada.</a:t>
                      </a:r>
                      <a:endParaRPr lang="pt-PT" sz="1200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11600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1DF0-7BB2-0732-CA1C-741BBA3D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76105-5455-61DA-2501-5A997423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5908A-B57D-F346-C59E-96E156AAE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EDE02E-B51F-E22F-3085-B2BE0A3DE59B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>
                <a:solidFill>
                  <a:srgbClr val="0866FF"/>
                </a:solidFill>
                <a:latin typeface="Klavika Bold" panose="02000806040000020004" pitchFamily="50" charset="0"/>
              </a:rPr>
              <a:t>Amostra de Dados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DF10B-A33F-0506-D4C6-FD1FB1ADD20B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CA4B28-D1A7-3614-4389-3E59A0C1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122611"/>
            <a:ext cx="8248650" cy="49937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5BCC9-9A08-D123-CF4C-29B4B4C0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28/03/2025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2C67-F07E-4F13-354D-02BB8877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56AC3-3C93-83F2-8227-988500C922A8}"/>
              </a:ext>
            </a:extLst>
          </p:cNvPr>
          <p:cNvSpPr txBox="1"/>
          <p:nvPr/>
        </p:nvSpPr>
        <p:spPr>
          <a:xfrm>
            <a:off x="9210675" y="5524501"/>
            <a:ext cx="2143125" cy="87630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/>
          <a:p>
            <a:pPr algn="r">
              <a:lnSpc>
                <a:spcPct val="110000"/>
              </a:lnSpc>
            </a:pPr>
            <a:r>
              <a:rPr lang="pt-PT" sz="1050" b="1" noProof="0"/>
              <a:t>PL8 Grupo 2</a:t>
            </a:r>
          </a:p>
          <a:p>
            <a:pPr algn="r">
              <a:lnSpc>
                <a:spcPct val="110000"/>
              </a:lnSpc>
            </a:pPr>
            <a:r>
              <a:rPr lang="pt-PT" sz="1050" noProof="0"/>
              <a:t>Bruno </a:t>
            </a:r>
            <a:r>
              <a:rPr lang="pt-PT" sz="1050" noProof="0" err="1"/>
              <a:t>Ascenção</a:t>
            </a:r>
            <a:r>
              <a:rPr lang="pt-PT" sz="1050" noProof="0"/>
              <a:t>   202000634</a:t>
            </a:r>
          </a:p>
          <a:p>
            <a:pPr algn="r">
              <a:lnSpc>
                <a:spcPct val="110000"/>
              </a:lnSpc>
            </a:pPr>
            <a:r>
              <a:rPr lang="pt-PT" sz="1050" noProof="0"/>
              <a:t>Francisco Pereira   202000584</a:t>
            </a:r>
          </a:p>
          <a:p>
            <a:pPr algn="r">
              <a:lnSpc>
                <a:spcPct val="110000"/>
              </a:lnSpc>
            </a:pPr>
            <a:r>
              <a:rPr lang="pt-PT" sz="1050" noProof="0"/>
              <a:t>Ricardo Barão   200801567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2E370-032D-FFDF-462C-5FD193370819}"/>
              </a:ext>
            </a:extLst>
          </p:cNvPr>
          <p:cNvSpPr txBox="1"/>
          <p:nvPr/>
        </p:nvSpPr>
        <p:spPr>
          <a:xfrm>
            <a:off x="1251997" y="457200"/>
            <a:ext cx="771362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PT" sz="1600" b="1" noProof="0"/>
              <a:t>IPS – Escola Superior de Tecnologia de Setúbal</a:t>
            </a:r>
          </a:p>
          <a:p>
            <a:r>
              <a:rPr lang="pt-PT" sz="1600" noProof="0"/>
              <a:t>LEI – Métodos Estatísticos 2024/25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760F3733-0325-952F-C9BF-209255E29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5718" r="61537" b="26242"/>
          <a:stretch/>
        </p:blipFill>
        <p:spPr>
          <a:xfrm>
            <a:off x="838200" y="457200"/>
            <a:ext cx="413797" cy="457200"/>
          </a:xfrm>
          <a:prstGeom prst="rect">
            <a:avLst/>
          </a:prstGeom>
        </p:spPr>
      </p:pic>
      <p:pic>
        <p:nvPicPr>
          <p:cNvPr id="11" name="Picture 10" descr="A blue circle with a white letter f in it&#10;&#10;AI-generated content may be incorrect.">
            <a:extLst>
              <a:ext uri="{FF2B5EF4-FFF2-40B4-BE49-F238E27FC236}">
                <a16:creationId xmlns:a16="http://schemas.microsoft.com/office/drawing/2014/main" id="{21BA0157-CBAD-CC3F-3F14-1C4DA319B5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4211541" y="1773141"/>
            <a:ext cx="3768917" cy="376891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CF144-0AD7-8570-C018-C11FA741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28/03/2025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9A67-FC21-5744-A148-6E09796C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Widescreen</PresentationFormat>
  <Paragraphs>176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Klavika Bold</vt:lpstr>
      <vt:lpstr>Klavika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Barao</dc:creator>
  <cp:lastModifiedBy>Ricardo Filipe Fernandes Barão</cp:lastModifiedBy>
  <cp:revision>1</cp:revision>
  <dcterms:created xsi:type="dcterms:W3CDTF">2025-03-28T09:20:30Z</dcterms:created>
  <dcterms:modified xsi:type="dcterms:W3CDTF">2025-04-10T17:33:32Z</dcterms:modified>
</cp:coreProperties>
</file>