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056" userDrawn="1">
          <p15:clr>
            <a:srgbClr val="A4A3A4"/>
          </p15:clr>
        </p15:guide>
        <p15:guide id="4" orient="horz" pos="288" userDrawn="1">
          <p15:clr>
            <a:srgbClr val="A4A3A4"/>
          </p15:clr>
        </p15:guide>
        <p15:guide id="5" pos="528" userDrawn="1">
          <p15:clr>
            <a:srgbClr val="A4A3A4"/>
          </p15:clr>
        </p15:guide>
        <p15:guide id="6" pos="7152" userDrawn="1">
          <p15:clr>
            <a:srgbClr val="A4A3A4"/>
          </p15:clr>
        </p15:guide>
        <p15:guide id="7" pos="2184" userDrawn="1">
          <p15:clr>
            <a:srgbClr val="A4A3A4"/>
          </p15:clr>
        </p15:guide>
        <p15:guide id="8" pos="5496" userDrawn="1">
          <p15:clr>
            <a:srgbClr val="A4A3A4"/>
          </p15:clr>
        </p15:guide>
        <p15:guide id="9" orient="horz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66FF"/>
    <a:srgbClr val="F2F4F7"/>
    <a:srgbClr val="FDF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82" y="96"/>
      </p:cViewPr>
      <p:guideLst>
        <p:guide orient="horz" pos="2280"/>
        <p:guide pos="3840"/>
        <p:guide orient="horz" pos="4056"/>
        <p:guide orient="horz" pos="288"/>
        <p:guide pos="528"/>
        <p:guide pos="7152"/>
        <p:guide pos="2184"/>
        <p:guide pos="5496"/>
        <p:guide orient="horz" pos="5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Filipe Fernandes Barão" userId="a37d1e76-b389-4648-a126-704f843606e5" providerId="ADAL" clId="{A92D1099-5FF9-491E-B2BE-6EB59F52AB9D}"/>
    <pc:docChg chg="undo custSel delSld modSld">
      <pc:chgData name="Ricardo Filipe Fernandes Barão" userId="a37d1e76-b389-4648-a126-704f843606e5" providerId="ADAL" clId="{A92D1099-5FF9-491E-B2BE-6EB59F52AB9D}" dt="2025-04-10T17:34:14.072" v="134"/>
      <pc:docMkLst>
        <pc:docMk/>
      </pc:docMkLst>
      <pc:sldChg chg="modSp mod">
        <pc:chgData name="Ricardo Filipe Fernandes Barão" userId="a37d1e76-b389-4648-a126-704f843606e5" providerId="ADAL" clId="{A92D1099-5FF9-491E-B2BE-6EB59F52AB9D}" dt="2025-04-10T17:27:53.916" v="33" actId="20577"/>
        <pc:sldMkLst>
          <pc:docMk/>
          <pc:sldMk cId="1236811492" sldId="256"/>
        </pc:sldMkLst>
        <pc:spChg chg="mod">
          <ac:chgData name="Ricardo Filipe Fernandes Barão" userId="a37d1e76-b389-4648-a126-704f843606e5" providerId="ADAL" clId="{A92D1099-5FF9-491E-B2BE-6EB59F52AB9D}" dt="2025-04-10T17:26:41.570" v="24" actId="6549"/>
          <ac:spMkLst>
            <pc:docMk/>
            <pc:sldMk cId="1236811492" sldId="256"/>
            <ac:spMk id="5" creationId="{BF7379AC-F710-9EC9-B7A3-4D8460096929}"/>
          </ac:spMkLst>
        </pc:spChg>
        <pc:spChg chg="mod">
          <ac:chgData name="Ricardo Filipe Fernandes Barão" userId="a37d1e76-b389-4648-a126-704f843606e5" providerId="ADAL" clId="{A92D1099-5FF9-491E-B2BE-6EB59F52AB9D}" dt="2025-04-10T17:27:53.916" v="33" actId="20577"/>
          <ac:spMkLst>
            <pc:docMk/>
            <pc:sldMk cId="1236811492" sldId="256"/>
            <ac:spMk id="10" creationId="{1B746177-3988-F986-F059-F08C972E60F5}"/>
          </ac:spMkLst>
        </pc:spChg>
      </pc:sldChg>
      <pc:sldChg chg="modSp mod">
        <pc:chgData name="Ricardo Filipe Fernandes Barão" userId="a37d1e76-b389-4648-a126-704f843606e5" providerId="ADAL" clId="{A92D1099-5FF9-491E-B2BE-6EB59F52AB9D}" dt="2025-04-10T17:34:11.710" v="133"/>
        <pc:sldMkLst>
          <pc:docMk/>
          <pc:sldMk cId="3990539926" sldId="257"/>
        </pc:sldMkLst>
        <pc:spChg chg="mod">
          <ac:chgData name="Ricardo Filipe Fernandes Barão" userId="a37d1e76-b389-4648-a126-704f843606e5" providerId="ADAL" clId="{A92D1099-5FF9-491E-B2BE-6EB59F52AB9D}" dt="2025-04-10T17:34:11.710" v="133"/>
          <ac:spMkLst>
            <pc:docMk/>
            <pc:sldMk cId="3990539926" sldId="257"/>
            <ac:spMk id="2" creationId="{C43BAEA2-E5CD-976E-A022-820A5637EA2D}"/>
          </ac:spMkLst>
        </pc:spChg>
        <pc:spChg chg="mod">
          <ac:chgData name="Ricardo Filipe Fernandes Barão" userId="a37d1e76-b389-4648-a126-704f843606e5" providerId="ADAL" clId="{A92D1099-5FF9-491E-B2BE-6EB59F52AB9D}" dt="2025-04-10T17:30:43.123" v="131" actId="20577"/>
          <ac:spMkLst>
            <pc:docMk/>
            <pc:sldMk cId="3990539926" sldId="257"/>
            <ac:spMk id="19" creationId="{0AE0329E-2854-A91E-6D71-B1B48AF15F9C}"/>
          </ac:spMkLst>
        </pc:spChg>
      </pc:sldChg>
      <pc:sldChg chg="modSp mod">
        <pc:chgData name="Ricardo Filipe Fernandes Barão" userId="a37d1e76-b389-4648-a126-704f843606e5" providerId="ADAL" clId="{A92D1099-5FF9-491E-B2BE-6EB59F52AB9D}" dt="2025-04-10T17:34:14.072" v="134"/>
        <pc:sldMkLst>
          <pc:docMk/>
          <pc:sldMk cId="3971443350" sldId="258"/>
        </pc:sldMkLst>
        <pc:spChg chg="mod">
          <ac:chgData name="Ricardo Filipe Fernandes Barão" userId="a37d1e76-b389-4648-a126-704f843606e5" providerId="ADAL" clId="{A92D1099-5FF9-491E-B2BE-6EB59F52AB9D}" dt="2025-04-10T17:34:14.072" v="134"/>
          <ac:spMkLst>
            <pc:docMk/>
            <pc:sldMk cId="3971443350" sldId="258"/>
            <ac:spMk id="2" creationId="{320CF144-0AD7-8570-C018-C11FA741A3E9}"/>
          </ac:spMkLst>
        </pc:spChg>
      </pc:sldChg>
      <pc:sldChg chg="del">
        <pc:chgData name="Ricardo Filipe Fernandes Barão" userId="a37d1e76-b389-4648-a126-704f843606e5" providerId="ADAL" clId="{A92D1099-5FF9-491E-B2BE-6EB59F52AB9D}" dt="2025-04-10T17:34:05.796" v="132" actId="47"/>
        <pc:sldMkLst>
          <pc:docMk/>
          <pc:sldMk cId="219007893" sldId="259"/>
        </pc:sldMkLst>
      </pc:sldChg>
      <pc:sldChg chg="del">
        <pc:chgData name="Ricardo Filipe Fernandes Barão" userId="a37d1e76-b389-4648-a126-704f843606e5" providerId="ADAL" clId="{A92D1099-5FF9-491E-B2BE-6EB59F52AB9D}" dt="2025-04-10T17:34:05.796" v="132" actId="47"/>
        <pc:sldMkLst>
          <pc:docMk/>
          <pc:sldMk cId="1845884603" sldId="260"/>
        </pc:sldMkLst>
      </pc:sldChg>
      <pc:sldChg chg="modSp del mod">
        <pc:chgData name="Ricardo Filipe Fernandes Barão" userId="a37d1e76-b389-4648-a126-704f843606e5" providerId="ADAL" clId="{A92D1099-5FF9-491E-B2BE-6EB59F52AB9D}" dt="2025-04-10T17:34:05.796" v="132" actId="47"/>
        <pc:sldMkLst>
          <pc:docMk/>
          <pc:sldMk cId="535587558" sldId="261"/>
        </pc:sldMkLst>
        <pc:graphicFrameChg chg="modGraphic">
          <ac:chgData name="Ricardo Filipe Fernandes Barão" userId="a37d1e76-b389-4648-a126-704f843606e5" providerId="ADAL" clId="{A92D1099-5FF9-491E-B2BE-6EB59F52AB9D}" dt="2025-04-10T17:25:57.637" v="0" actId="6549"/>
          <ac:graphicFrameMkLst>
            <pc:docMk/>
            <pc:sldMk cId="535587558" sldId="261"/>
            <ac:graphicFrameMk id="3" creationId="{27B3B5ED-497F-5B4F-0B1D-FA41236F38EF}"/>
          </ac:graphicFrameMkLst>
        </pc:graphicFrameChg>
      </pc:sldChg>
      <pc:sldChg chg="del">
        <pc:chgData name="Ricardo Filipe Fernandes Barão" userId="a37d1e76-b389-4648-a126-704f843606e5" providerId="ADAL" clId="{A92D1099-5FF9-491E-B2BE-6EB59F52AB9D}" dt="2025-04-10T17:34:05.796" v="132" actId="47"/>
        <pc:sldMkLst>
          <pc:docMk/>
          <pc:sldMk cId="77607815" sldId="263"/>
        </pc:sldMkLst>
      </pc:sldChg>
    </pc:docChg>
  </pc:docChgLst>
  <pc:docChgLst>
    <pc:chgData name="Ricardo Filipe Fernandes Barão" userId="a37d1e76-b389-4648-a126-704f843606e5" providerId="ADAL" clId="{46F405C9-00CA-4C54-AC7F-B6D6F11A012E}"/>
    <pc:docChg chg="undo custSel modSld">
      <pc:chgData name="Ricardo Filipe Fernandes Barão" userId="a37d1e76-b389-4648-a126-704f843606e5" providerId="ADAL" clId="{46F405C9-00CA-4C54-AC7F-B6D6F11A012E}" dt="2025-03-28T14:09:25.804" v="64" actId="207"/>
      <pc:docMkLst>
        <pc:docMk/>
      </pc:docMkLst>
      <pc:sldChg chg="modSp mod">
        <pc:chgData name="Ricardo Filipe Fernandes Barão" userId="a37d1e76-b389-4648-a126-704f843606e5" providerId="ADAL" clId="{46F405C9-00CA-4C54-AC7F-B6D6F11A012E}" dt="2025-03-28T14:09:25.804" v="64" actId="207"/>
        <pc:sldMkLst>
          <pc:docMk/>
          <pc:sldMk cId="1236811492" sldId="256"/>
        </pc:sldMkLst>
        <pc:spChg chg="mod">
          <ac:chgData name="Ricardo Filipe Fernandes Barão" userId="a37d1e76-b389-4648-a126-704f843606e5" providerId="ADAL" clId="{46F405C9-00CA-4C54-AC7F-B6D6F11A012E}" dt="2025-03-28T14:09:25.804" v="64" actId="207"/>
          <ac:spMkLst>
            <pc:docMk/>
            <pc:sldMk cId="1236811492" sldId="256"/>
            <ac:spMk id="5" creationId="{BF7379AC-F710-9EC9-B7A3-4D8460096929}"/>
          </ac:spMkLst>
        </pc:spChg>
      </pc:sldChg>
      <pc:sldChg chg="modSp mod">
        <pc:chgData name="Ricardo Filipe Fernandes Barão" userId="a37d1e76-b389-4648-a126-704f843606e5" providerId="ADAL" clId="{46F405C9-00CA-4C54-AC7F-B6D6F11A012E}" dt="2025-03-28T14:07:55.328" v="59" actId="20577"/>
        <pc:sldMkLst>
          <pc:docMk/>
          <pc:sldMk cId="219007893" sldId="259"/>
        </pc:sldMkLst>
      </pc:sldChg>
      <pc:sldChg chg="addSp delSp modSp mod">
        <pc:chgData name="Ricardo Filipe Fernandes Barão" userId="a37d1e76-b389-4648-a126-704f843606e5" providerId="ADAL" clId="{46F405C9-00CA-4C54-AC7F-B6D6F11A012E}" dt="2025-03-28T14:07:11.347" v="44" actId="1582"/>
        <pc:sldMkLst>
          <pc:docMk/>
          <pc:sldMk cId="1845884603" sldId="260"/>
        </pc:sldMkLst>
      </pc:sldChg>
      <pc:sldChg chg="addSp delSp modSp mod">
        <pc:chgData name="Ricardo Filipe Fernandes Barão" userId="a37d1e76-b389-4648-a126-704f843606e5" providerId="ADAL" clId="{46F405C9-00CA-4C54-AC7F-B6D6F11A012E}" dt="2025-03-28T14:08:42.173" v="63" actId="478"/>
        <pc:sldMkLst>
          <pc:docMk/>
          <pc:sldMk cId="535587558" sldId="261"/>
        </pc:sldMkLst>
      </pc:sldChg>
      <pc:sldChg chg="modSp mod">
        <pc:chgData name="Ricardo Filipe Fernandes Barão" userId="a37d1e76-b389-4648-a126-704f843606e5" providerId="ADAL" clId="{46F405C9-00CA-4C54-AC7F-B6D6F11A012E}" dt="2025-03-28T14:06:38.163" v="33" actId="20577"/>
        <pc:sldMkLst>
          <pc:docMk/>
          <pc:sldMk cId="77607815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F91BD-076C-4489-A913-397D3E044E2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8B407-1CCF-49ED-B1E0-FFDFE3A39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5A22-5310-0AC3-91AC-DD1A4131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30A1C-D423-768E-F427-D3D7B1B27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FF94-155F-A7D8-79D8-8CF0E179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6A20A-3B67-0975-4F29-8629E8AB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CF77-0CAD-3E25-93C2-24140405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1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548F6-0FB4-571B-7B8E-37D439977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891D1-8117-3798-F09D-A44FB08FB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07DA0-233B-5B85-4C48-EF92439C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A9F80-14DE-07FB-ED84-4DC1B4B2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6EEE7-C248-1126-50EC-5BC93C66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11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F24A7-1B4E-036B-CF9B-60615C441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25BCD-11A2-D98D-6ADC-3C779FC13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237FB-CCA1-E36C-686B-B4B3B721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F1C08-529A-090D-A740-0208C65B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E0F0F-AC5C-8537-8191-589D2E4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3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FEAE-49AF-C8C2-A379-158AA0C2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EB89-C024-A7F9-7D60-F197A638B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70FFC-E919-51F1-943E-537DB204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C6F7-96F7-F3E7-2854-94601D89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9717-5441-087A-6EF4-5E38DA88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191C-B506-656F-148C-FDEA64DBD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5C458-4806-F928-D987-CCF053BF1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68E8-F822-8DE2-CF1F-3BC32BDB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66C86-88CE-8BA4-A626-51B540C6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A748-C198-77E4-A4D6-0F1878FA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6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A7C8-F454-A5B2-CA05-3040B2AE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6691B-A2E6-4652-1573-26CC40FE8C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B6005-FC1B-908F-86E8-B8B8A8FF7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01442-B5F7-DD98-3BD7-D652C2DB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E6461-261F-86CB-B910-93EAEA23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1C035-3B6F-0422-0E46-79ED84DAC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F52B5-8FE4-6770-1EF7-112D78DB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A9A95-0EDC-AA78-B732-B6E92E616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B7C31-F60A-F75F-E1A7-7619E5025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B9AD87-5072-21A6-F1C3-94D50A7E7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832A32-4176-02CA-8881-5C36AD33F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700C1-7CA1-C6E3-429E-D99A3466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BF304-1BF4-D5BA-B36E-2794F4C5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D76B3-0E0C-0740-733A-884A9DB44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39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3610-327B-A4AF-382E-221D79D2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802F6-D589-1A82-9AC8-66963C875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0A48B4-3505-28DF-9A55-B75CCB25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F229C-A780-AD3A-6988-13E87524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915FBB-DC7B-6EF3-7A01-FD1ABF3E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659954-8C5E-16A5-40BE-B40DEE2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6C783-127D-12EA-48D2-858D19A2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92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5411C-56B7-3BD7-F86C-BEDD6E61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F1E4D-AB22-4508-4830-A43530F0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DCCCB-70C6-6D0D-8D2F-5C3DD6BB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E91215-F9F9-C9EA-E35E-E7BAE38E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36594-6887-0CD0-A9A7-7D8C11C6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0EC6D-0B32-DC31-BD4F-D638A959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3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15B80-C3BC-2B9A-F36D-D407BFCF5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FC75E-5880-B757-2A94-F1F3A4C13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C574-1FEE-BC06-6AEF-FA2B354BB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017F5-3AAD-2B0E-70A3-3701306F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3/28/2025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11353-DAF9-FB90-6072-704A10FF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58BD1-2058-D20A-1577-6C10E4A7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5E9B4A-ACC9-CF57-1684-D5F8820C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3ABF6-F43A-0C4E-E55C-DAA78C5DD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4FD3-A7B4-8A19-E7B2-E7FBD79AD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3/28/2025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DAF38-347C-4054-A819-C58CF6A81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E9490-77D3-9E35-5E9B-97F780952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451DF5-CD77-4BF3-911A-C2DA240CB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437448-9773-7008-B4FE-38C1477F4328}"/>
              </a:ext>
            </a:extLst>
          </p:cNvPr>
          <p:cNvSpPr txBox="1"/>
          <p:nvPr/>
        </p:nvSpPr>
        <p:spPr>
          <a:xfrm>
            <a:off x="838200" y="1795552"/>
            <a:ext cx="7886700" cy="186204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PT" sz="11500" noProof="0">
                <a:solidFill>
                  <a:schemeClr val="bg1"/>
                </a:solidFill>
                <a:latin typeface="Klavika Bold" panose="02000806040000020004" pitchFamily="50" charset="0"/>
              </a:rPr>
              <a:t>Facebook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213D5-6446-4279-C59F-ABDE74693FD5}"/>
              </a:ext>
            </a:extLst>
          </p:cNvPr>
          <p:cNvSpPr txBox="1"/>
          <p:nvPr/>
        </p:nvSpPr>
        <p:spPr>
          <a:xfrm>
            <a:off x="1251997" y="457200"/>
            <a:ext cx="7713629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PT" sz="1600" b="1" noProof="0">
                <a:solidFill>
                  <a:schemeClr val="bg1"/>
                </a:solidFill>
              </a:rPr>
              <a:t>IPS – Escola Superior de Tecnologia de Setúbal</a:t>
            </a:r>
          </a:p>
          <a:p>
            <a:r>
              <a:rPr lang="pt-PT" sz="1600" noProof="0">
                <a:solidFill>
                  <a:schemeClr val="bg1"/>
                </a:solidFill>
              </a:rPr>
              <a:t>LEI – Métodos Estatísticos 2024/25</a:t>
            </a:r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E69A976F-97EE-0E4F-CB6D-4FD096020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5718" r="61537" b="26242"/>
          <a:stretch/>
        </p:blipFill>
        <p:spPr>
          <a:xfrm>
            <a:off x="838200" y="457200"/>
            <a:ext cx="413797" cy="45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ABA7B6-3C1B-1FB9-AB00-AF87958EB76E}"/>
              </a:ext>
            </a:extLst>
          </p:cNvPr>
          <p:cNvSpPr txBox="1"/>
          <p:nvPr/>
        </p:nvSpPr>
        <p:spPr>
          <a:xfrm>
            <a:off x="9210675" y="5524501"/>
            <a:ext cx="2143125" cy="876300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/>
          <a:p>
            <a:pPr algn="r">
              <a:lnSpc>
                <a:spcPct val="110000"/>
              </a:lnSpc>
            </a:pPr>
            <a:r>
              <a:rPr lang="pt-PT" sz="1050" b="1" noProof="0">
                <a:solidFill>
                  <a:schemeClr val="bg1"/>
                </a:solidFill>
              </a:rPr>
              <a:t>PL8 Grupo 2</a:t>
            </a:r>
          </a:p>
          <a:p>
            <a:pPr algn="r">
              <a:lnSpc>
                <a:spcPct val="110000"/>
              </a:lnSpc>
            </a:pPr>
            <a:r>
              <a:rPr lang="pt-PT" sz="1050" noProof="0">
                <a:solidFill>
                  <a:schemeClr val="bg1"/>
                </a:solidFill>
              </a:rPr>
              <a:t>Bruno </a:t>
            </a:r>
            <a:r>
              <a:rPr lang="pt-PT" sz="1050" noProof="0" err="1">
                <a:solidFill>
                  <a:schemeClr val="bg1"/>
                </a:solidFill>
              </a:rPr>
              <a:t>Ascenção</a:t>
            </a:r>
            <a:r>
              <a:rPr lang="pt-PT" sz="1050" noProof="0">
                <a:solidFill>
                  <a:schemeClr val="bg1"/>
                </a:solidFill>
              </a:rPr>
              <a:t>   202000634</a:t>
            </a:r>
          </a:p>
          <a:p>
            <a:pPr algn="r">
              <a:lnSpc>
                <a:spcPct val="110000"/>
              </a:lnSpc>
            </a:pPr>
            <a:r>
              <a:rPr lang="pt-PT" sz="1050" noProof="0">
                <a:solidFill>
                  <a:schemeClr val="bg1"/>
                </a:solidFill>
              </a:rPr>
              <a:t>Francisco Pereira   202000584</a:t>
            </a:r>
          </a:p>
          <a:p>
            <a:pPr algn="r">
              <a:lnSpc>
                <a:spcPct val="110000"/>
              </a:lnSpc>
            </a:pPr>
            <a:r>
              <a:rPr lang="pt-PT" sz="1050" noProof="0">
                <a:solidFill>
                  <a:schemeClr val="bg1"/>
                </a:solidFill>
              </a:rPr>
              <a:t>Ricardo Barão   200801567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746177-3988-F986-F059-F08C972E60F5}"/>
              </a:ext>
            </a:extLst>
          </p:cNvPr>
          <p:cNvSpPr txBox="1"/>
          <p:nvPr/>
        </p:nvSpPr>
        <p:spPr>
          <a:xfrm>
            <a:off x="838200" y="3657601"/>
            <a:ext cx="78867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5400" noProof="0" dirty="0">
                <a:solidFill>
                  <a:schemeClr val="bg1"/>
                </a:solidFill>
                <a:latin typeface="Klavika Light" panose="02000506040000020004" pitchFamily="50" charset="0"/>
              </a:rPr>
              <a:t>Métricas de Interação</a:t>
            </a:r>
          </a:p>
          <a:p>
            <a:r>
              <a:rPr lang="pt-PT" sz="2800" dirty="0">
                <a:solidFill>
                  <a:schemeClr val="bg1"/>
                </a:solidFill>
                <a:latin typeface="Klavika Light" panose="02000506040000020004" pitchFamily="50" charset="0"/>
              </a:rPr>
              <a:t>Fase 2 - Análise descritiva e exploratória dos dados</a:t>
            </a:r>
            <a:endParaRPr lang="pt-PT" sz="2800" noProof="0" dirty="0">
              <a:solidFill>
                <a:schemeClr val="bg1"/>
              </a:solidFill>
              <a:latin typeface="Klavika Light" panose="02000506040000020004" pitchFamily="50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379AC-F710-9EC9-B7A3-4D846009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11/04/2025</a:t>
            </a:r>
          </a:p>
        </p:txBody>
      </p:sp>
    </p:spTree>
    <p:extLst>
      <p:ext uri="{BB962C8B-B14F-4D97-AF65-F5344CB8AC3E}">
        <p14:creationId xmlns:p14="http://schemas.microsoft.com/office/powerpoint/2010/main" val="123681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8C671DD5-D15C-12F0-B98C-2F0F07680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78" t="16272" r="24023" b="7406"/>
          <a:stretch/>
        </p:blipFill>
        <p:spPr>
          <a:xfrm>
            <a:off x="7600949" y="1230597"/>
            <a:ext cx="3295652" cy="4828082"/>
          </a:xfr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BC3BEF-538E-D112-0A14-8DDE27025302}"/>
              </a:ext>
            </a:extLst>
          </p:cNvPr>
          <p:cNvSpPr txBox="1"/>
          <p:nvPr/>
        </p:nvSpPr>
        <p:spPr>
          <a:xfrm>
            <a:off x="838200" y="457201"/>
            <a:ext cx="5257800" cy="457199"/>
          </a:xfrm>
          <a:prstGeom prst="rect">
            <a:avLst/>
          </a:prstGeom>
          <a:noFill/>
        </p:spPr>
        <p:txBody>
          <a:bodyPr wrap="none" lIns="0" tIns="45720" rIns="0" bIns="0" rtlCol="0" anchor="ctr">
            <a:noAutofit/>
          </a:bodyPr>
          <a:lstStyle/>
          <a:p>
            <a:r>
              <a:rPr lang="pt-PT" sz="3200" noProof="0">
                <a:solidFill>
                  <a:srgbClr val="0866FF"/>
                </a:solidFill>
                <a:latin typeface="Klavika Bold" panose="02000806040000020004" pitchFamily="50" charset="0"/>
              </a:rPr>
              <a:t>Objeto de Estudo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BD10BB-1912-84D4-CC9D-6C951E912943}"/>
              </a:ext>
            </a:extLst>
          </p:cNvPr>
          <p:cNvSpPr/>
          <p:nvPr/>
        </p:nvSpPr>
        <p:spPr>
          <a:xfrm>
            <a:off x="7696200" y="1796789"/>
            <a:ext cx="3105148" cy="15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tlCol="0" anchor="ctr"/>
          <a:lstStyle/>
          <a:p>
            <a:r>
              <a:rPr lang="pt-PT" sz="900" noProof="0">
                <a:solidFill>
                  <a:schemeClr val="tx1"/>
                </a:solidFill>
              </a:rPr>
              <a:t>Realça a tua beleza, naturalmente. ✨ </a:t>
            </a:r>
            <a:r>
              <a:rPr lang="pt-PT" sz="900" noProof="0">
                <a:solidFill>
                  <a:srgbClr val="0866FF"/>
                </a:solidFill>
              </a:rPr>
              <a:t>#BelezaAutêntica</a:t>
            </a:r>
            <a:endParaRPr lang="pt-PT" sz="900" noProof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F9EEF-4D24-B66D-142D-7E0C33732E90}"/>
              </a:ext>
            </a:extLst>
          </p:cNvPr>
          <p:cNvSpPr/>
          <p:nvPr/>
        </p:nvSpPr>
        <p:spPr>
          <a:xfrm>
            <a:off x="8065292" y="1356531"/>
            <a:ext cx="2199483" cy="157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pt-PT" sz="900" noProof="0">
                <a:solidFill>
                  <a:schemeClr val="tx1"/>
                </a:solidFill>
                <a:latin typeface="Klavika Bold" panose="02000806040000020004" pitchFamily="50" charset="0"/>
              </a:rPr>
              <a:t> Essência Pura Cosméticos</a:t>
            </a:r>
          </a:p>
        </p:txBody>
      </p:sp>
      <p:pic>
        <p:nvPicPr>
          <p:cNvPr id="15" name="Picture 14" descr="A group of objects on a table&#10;&#10;AI-generated content may be incorrect.">
            <a:extLst>
              <a:ext uri="{FF2B5EF4-FFF2-40B4-BE49-F238E27FC236}">
                <a16:creationId xmlns:a16="http://schemas.microsoft.com/office/drawing/2014/main" id="{5A0BFBC5-8089-4997-9342-043883973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55" b="18273"/>
          <a:stretch/>
        </p:blipFill>
        <p:spPr>
          <a:xfrm>
            <a:off x="7600948" y="2064011"/>
            <a:ext cx="3295650" cy="318717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7BEE5-2137-F169-C868-4FE007B22FF1}"/>
              </a:ext>
            </a:extLst>
          </p:cNvPr>
          <p:cNvSpPr txBox="1"/>
          <p:nvPr/>
        </p:nvSpPr>
        <p:spPr>
          <a:xfrm>
            <a:off x="1304924" y="1616503"/>
            <a:ext cx="5257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2000" noProof="0"/>
              <a:t>Estão a ser analisadas as </a:t>
            </a:r>
            <a:r>
              <a:rPr lang="pt-PT" sz="2000" b="1" noProof="0"/>
              <a:t>publicações</a:t>
            </a:r>
            <a:r>
              <a:rPr lang="pt-PT" sz="2000" noProof="0"/>
              <a:t> da página de Facebook de uma marca de cosméticos de renome para perceber como</a:t>
            </a:r>
            <a:r>
              <a:rPr lang="pt-PT" sz="2000" b="1" noProof="0"/>
              <a:t> diferentes características influenciam a interação dos utilizadores</a:t>
            </a:r>
            <a:r>
              <a:rPr lang="pt-PT" sz="2000" noProof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CB40C3-BC35-712B-2F33-3C1B7BA38A60}"/>
              </a:ext>
            </a:extLst>
          </p:cNvPr>
          <p:cNvSpPr txBox="1"/>
          <p:nvPr/>
        </p:nvSpPr>
        <p:spPr>
          <a:xfrm>
            <a:off x="1304924" y="3594740"/>
            <a:ext cx="5257800" cy="212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b="1" noProof="0"/>
              <a:t>Principais Características: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Tipo</a:t>
            </a:r>
            <a:r>
              <a:rPr lang="pt-PT" noProof="0"/>
              <a:t>: Foto, Link, Estado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Categoria</a:t>
            </a:r>
            <a:r>
              <a:rPr lang="pt-PT" noProof="0"/>
              <a:t>: Produto, Ação ou Inspiração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Promoção</a:t>
            </a:r>
            <a:r>
              <a:rPr lang="pt-PT" noProof="0"/>
              <a:t>: Se a publicação é paga ou não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PT" b="1" noProof="0"/>
              <a:t>Data</a:t>
            </a:r>
            <a:r>
              <a:rPr lang="pt-PT" noProof="0"/>
              <a:t>: Mês, Dia da Semana, Hora da publicação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E0329E-2854-A91E-6D71-B1B48AF15F9C}"/>
              </a:ext>
            </a:extLst>
          </p:cNvPr>
          <p:cNvSpPr txBox="1"/>
          <p:nvPr/>
        </p:nvSpPr>
        <p:spPr>
          <a:xfrm>
            <a:off x="8534400" y="457200"/>
            <a:ext cx="2819400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r>
              <a:rPr lang="pt-PT" sz="1200" b="1" noProof="0" dirty="0"/>
              <a:t>Facebook</a:t>
            </a:r>
          </a:p>
          <a:p>
            <a:pPr algn="r"/>
            <a:r>
              <a:rPr lang="pt-PT" sz="1200" noProof="0" dirty="0"/>
              <a:t>Métricas de Interação | Fase 2</a:t>
            </a:r>
          </a:p>
        </p:txBody>
      </p:sp>
      <p:pic>
        <p:nvPicPr>
          <p:cNvPr id="23" name="Picture 22" descr="A logo with leaves in a circle&#10;&#10;AI-generated content may be incorrect.">
            <a:extLst>
              <a:ext uri="{FF2B5EF4-FFF2-40B4-BE49-F238E27FC236}">
                <a16:creationId xmlns:a16="http://schemas.microsoft.com/office/drawing/2014/main" id="{680B1393-7C38-EDAE-79D8-8C8969506A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00" t="18299" r="38500" b="35700"/>
          <a:stretch/>
        </p:blipFill>
        <p:spPr>
          <a:xfrm>
            <a:off x="7693820" y="1348456"/>
            <a:ext cx="321468" cy="321468"/>
          </a:xfrm>
          <a:prstGeom prst="ellipse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3BAEA2-E5CD-976E-A022-820A5637E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11/04/2025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76D5D8-A735-13E1-A99F-72F49394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3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56AC3-3C93-83F2-8227-988500C922A8}"/>
              </a:ext>
            </a:extLst>
          </p:cNvPr>
          <p:cNvSpPr txBox="1"/>
          <p:nvPr/>
        </p:nvSpPr>
        <p:spPr>
          <a:xfrm>
            <a:off x="9210675" y="5524501"/>
            <a:ext cx="2143125" cy="876300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/>
          <a:p>
            <a:pPr algn="r">
              <a:lnSpc>
                <a:spcPct val="110000"/>
              </a:lnSpc>
            </a:pPr>
            <a:r>
              <a:rPr lang="pt-PT" sz="1050" b="1" noProof="0"/>
              <a:t>PL8 Grupo 2</a:t>
            </a:r>
          </a:p>
          <a:p>
            <a:pPr algn="r">
              <a:lnSpc>
                <a:spcPct val="110000"/>
              </a:lnSpc>
            </a:pPr>
            <a:r>
              <a:rPr lang="pt-PT" sz="1050" noProof="0"/>
              <a:t>Bruno </a:t>
            </a:r>
            <a:r>
              <a:rPr lang="pt-PT" sz="1050" noProof="0" err="1"/>
              <a:t>Ascenção</a:t>
            </a:r>
            <a:r>
              <a:rPr lang="pt-PT" sz="1050" noProof="0"/>
              <a:t>   202000634</a:t>
            </a:r>
          </a:p>
          <a:p>
            <a:pPr algn="r">
              <a:lnSpc>
                <a:spcPct val="110000"/>
              </a:lnSpc>
            </a:pPr>
            <a:r>
              <a:rPr lang="pt-PT" sz="1050" noProof="0"/>
              <a:t>Francisco Pereira   202000584</a:t>
            </a:r>
          </a:p>
          <a:p>
            <a:pPr algn="r">
              <a:lnSpc>
                <a:spcPct val="110000"/>
              </a:lnSpc>
            </a:pPr>
            <a:r>
              <a:rPr lang="pt-PT" sz="1050" noProof="0"/>
              <a:t>Ricardo Barão   200801567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2E370-032D-FFDF-462C-5FD193370819}"/>
              </a:ext>
            </a:extLst>
          </p:cNvPr>
          <p:cNvSpPr txBox="1"/>
          <p:nvPr/>
        </p:nvSpPr>
        <p:spPr>
          <a:xfrm>
            <a:off x="1251997" y="457200"/>
            <a:ext cx="7713629" cy="4572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pt-PT" sz="1600" b="1" noProof="0"/>
              <a:t>IPS – Escola Superior de Tecnologia de Setúbal</a:t>
            </a:r>
          </a:p>
          <a:p>
            <a:r>
              <a:rPr lang="pt-PT" sz="1600" noProof="0"/>
              <a:t>LEI – Métodos Estatísticos 2024/25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760F3733-0325-952F-C9BF-209255E29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25718" r="61537" b="26242"/>
          <a:stretch/>
        </p:blipFill>
        <p:spPr>
          <a:xfrm>
            <a:off x="838200" y="457200"/>
            <a:ext cx="413797" cy="457200"/>
          </a:xfrm>
          <a:prstGeom prst="rect">
            <a:avLst/>
          </a:prstGeom>
        </p:spPr>
      </p:pic>
      <p:pic>
        <p:nvPicPr>
          <p:cNvPr id="11" name="Picture 10" descr="A blue circle with a white letter f in it&#10;&#10;AI-generated content may be incorrect.">
            <a:extLst>
              <a:ext uri="{FF2B5EF4-FFF2-40B4-BE49-F238E27FC236}">
                <a16:creationId xmlns:a16="http://schemas.microsoft.com/office/drawing/2014/main" id="{21BA0157-CBAD-CC3F-3F14-1C4DA319B5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/>
        </p:blipFill>
        <p:spPr>
          <a:xfrm>
            <a:off x="4211541" y="1773141"/>
            <a:ext cx="3768917" cy="3768917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CF144-0AD7-8570-C018-C11FA741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11/04/2025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CB9A67-FC21-5744-A148-6E09796C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51DF5-CD77-4BF3-911A-C2DA240CBD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43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Klavika Bold</vt:lpstr>
      <vt:lpstr>Klavika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Barao</dc:creator>
  <cp:lastModifiedBy>Ricardo Filipe Fernandes Barão</cp:lastModifiedBy>
  <cp:revision>1</cp:revision>
  <dcterms:created xsi:type="dcterms:W3CDTF">2025-03-28T09:20:30Z</dcterms:created>
  <dcterms:modified xsi:type="dcterms:W3CDTF">2025-04-10T17:34:14Z</dcterms:modified>
</cp:coreProperties>
</file>