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77" r:id="rId15"/>
    <p:sldId id="275" r:id="rId16"/>
    <p:sldId id="269" r:id="rId17"/>
    <p:sldId id="270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458C-7AFB-4687-81B1-2FEF5690B15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AA1F-60CF-4001-9482-051032909F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65187"/>
            <a:ext cx="7772400" cy="14700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PRATIAN SKILLASSURE</a:t>
            </a:r>
            <a:br>
              <a:rPr lang="en-US" dirty="0"/>
            </a:br>
            <a:r>
              <a:rPr lang="en-US" dirty="0"/>
              <a:t>ASSESSMENT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F1B02-9048-4626-982C-5436F8906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31038" r="24167" b="27331"/>
          <a:stretch/>
        </p:blipFill>
        <p:spPr>
          <a:xfrm>
            <a:off x="2362200" y="3048000"/>
            <a:ext cx="44196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WIREFRAMES FOR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" t="3692" r="10561" b="315"/>
          <a:stretch/>
        </p:blipFill>
        <p:spPr>
          <a:xfrm>
            <a:off x="876300" y="1600200"/>
            <a:ext cx="7391400" cy="4630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WIREFRAME FOR 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6075" r="19481" b="6147"/>
          <a:stretch/>
        </p:blipFill>
        <p:spPr>
          <a:xfrm>
            <a:off x="581485" y="1417638"/>
            <a:ext cx="7981030" cy="514032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FOR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0913E6-0320-4DBE-871E-1FDA3DD49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t="6735" r="778" b="14135"/>
          <a:stretch/>
        </p:blipFill>
        <p:spPr>
          <a:xfrm>
            <a:off x="609600" y="1905001"/>
            <a:ext cx="79248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FEATURES FOR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3893" r="2720"/>
          <a:stretch/>
        </p:blipFill>
        <p:spPr>
          <a:xfrm>
            <a:off x="444500" y="1524000"/>
            <a:ext cx="8320484" cy="4754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FEATURES FOR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9" t="5614" r="15199" b="3168"/>
          <a:stretch/>
        </p:blipFill>
        <p:spPr>
          <a:xfrm>
            <a:off x="1118394" y="1417637"/>
            <a:ext cx="6958806" cy="512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53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FOR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F890B0-4172-4FC8-843D-9F4934385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t="6735" r="3617"/>
          <a:stretch/>
        </p:blipFill>
        <p:spPr>
          <a:xfrm>
            <a:off x="635993" y="1600200"/>
            <a:ext cx="7872013" cy="4449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WIREFRAMES FOR REPORTS AND DASHBOARDS</a:t>
            </a:r>
          </a:p>
        </p:txBody>
      </p:sp>
      <p:pic>
        <p:nvPicPr>
          <p:cNvPr id="4" name="Content Placeholder 3" descr="Screenshot (57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631334" cy="47085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WIREFRAMES FOR REPORTS AND DASHBOARD</a:t>
            </a:r>
          </a:p>
        </p:txBody>
      </p:sp>
      <p:pic>
        <p:nvPicPr>
          <p:cNvPr id="4" name="Content Placeholder 3" descr="Screenshot (58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322206"/>
            <a:ext cx="7779420" cy="48039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3590F7-2112-4CC0-AFCA-FC11B470D024}"/>
              </a:ext>
            </a:extLst>
          </p:cNvPr>
          <p:cNvSpPr txBox="1"/>
          <p:nvPr/>
        </p:nvSpPr>
        <p:spPr>
          <a:xfrm>
            <a:off x="5562600" y="1905000"/>
            <a:ext cx="16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Bed Availability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WIREFRAMES FOR REPORTS AD DASHBOARD</a:t>
            </a:r>
          </a:p>
        </p:txBody>
      </p:sp>
      <p:pic>
        <p:nvPicPr>
          <p:cNvPr id="4" name="Content Placeholder 3" descr="Screenshot (5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6681766" cy="487707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-lettering_1262-69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143000"/>
            <a:ext cx="5962650" cy="42195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PROBLEM-NEED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identify the estimated time of consultation</a:t>
            </a:r>
          </a:p>
          <a:p>
            <a:r>
              <a:rPr lang="en-US" dirty="0"/>
              <a:t> Longer waiting time</a:t>
            </a:r>
          </a:p>
          <a:p>
            <a:r>
              <a:rPr lang="en-US" dirty="0"/>
              <a:t> Delay than scheduled time</a:t>
            </a:r>
          </a:p>
          <a:p>
            <a:r>
              <a:rPr lang="en-US" dirty="0"/>
              <a:t> Patient unaware about the pre-requisites for consultation, which eventually</a:t>
            </a:r>
          </a:p>
          <a:p>
            <a:r>
              <a:rPr lang="en-US" dirty="0"/>
              <a:t>leads to anxiety and annoyance in patients.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Envision a system which ensures flawless patient encounter at the outpatient</a:t>
            </a:r>
          </a:p>
          <a:p>
            <a:r>
              <a:rPr lang="en-US" dirty="0"/>
              <a:t>department.</a:t>
            </a:r>
          </a:p>
          <a:p>
            <a:r>
              <a:rPr lang="en-US" dirty="0"/>
              <a:t> A patient centric system, that will enable a he Ensure seamless patient experience, by achieving</a:t>
            </a:r>
          </a:p>
          <a:p>
            <a:r>
              <a:rPr lang="en-US" dirty="0"/>
              <a:t> Channelization of patients’ flow</a:t>
            </a:r>
          </a:p>
          <a:p>
            <a:r>
              <a:rPr lang="en-US" dirty="0"/>
              <a:t> Ensuring right education</a:t>
            </a:r>
          </a:p>
          <a:p>
            <a:r>
              <a:rPr lang="en-US" dirty="0"/>
              <a:t> Identify the estimated time of service (ETS) for each patient and society having wellness as a goal.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User Registration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Doctor Appointment</a:t>
            </a:r>
          </a:p>
          <a:p>
            <a:r>
              <a:rPr lang="en-US" dirty="0"/>
              <a:t>Video Consulting Appointment</a:t>
            </a:r>
          </a:p>
          <a:p>
            <a:r>
              <a:rPr lang="en-US" dirty="0"/>
              <a:t>Check Availability of bed</a:t>
            </a:r>
          </a:p>
          <a:p>
            <a:r>
              <a:rPr lang="en-US" dirty="0"/>
              <a:t>Emergency Application for patient</a:t>
            </a:r>
          </a:p>
          <a:p>
            <a:r>
              <a:rPr lang="en-US" dirty="0"/>
              <a:t>Buy Medicines Online</a:t>
            </a:r>
          </a:p>
          <a:p>
            <a:r>
              <a:rPr lang="en-US" dirty="0"/>
              <a:t>Nurse Consult for minor problems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706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WIREFRAMES FOR FEATURES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EEB702-FDFA-4C48-9D64-952A4734F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7" t="3367" r="17816"/>
          <a:stretch/>
        </p:blipFill>
        <p:spPr>
          <a:xfrm>
            <a:off x="1485900" y="1435363"/>
            <a:ext cx="6172200" cy="520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WIREFRAMES FOR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" t="6798" r="5409" b="13892"/>
          <a:stretch/>
        </p:blipFill>
        <p:spPr>
          <a:xfrm>
            <a:off x="762000" y="1828800"/>
            <a:ext cx="792480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WIREFRAMES FOR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12509" r="5883" b="7277"/>
          <a:stretch/>
        </p:blipFill>
        <p:spPr>
          <a:xfrm>
            <a:off x="607334" y="1676400"/>
            <a:ext cx="8079466" cy="4039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WIREFRAMES FOR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4538" r="8788" b="974"/>
          <a:stretch/>
        </p:blipFill>
        <p:spPr>
          <a:xfrm>
            <a:off x="587150" y="1432215"/>
            <a:ext cx="7969699" cy="5151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WIREFRAMES FOR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2" t="5102" r="17492" b="1365"/>
          <a:stretch/>
        </p:blipFill>
        <p:spPr>
          <a:xfrm>
            <a:off x="1444394" y="1417638"/>
            <a:ext cx="6255211" cy="5059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4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184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PRATIAN SKILLASSURE ASSESSMENT FRAMEWORK</vt:lpstr>
      <vt:lpstr>PROBLEM-NEED</vt:lpstr>
      <vt:lpstr>Need</vt:lpstr>
      <vt:lpstr>Key Features</vt:lpstr>
      <vt:lpstr>WIREFRAMES FOR FEATURES</vt:lpstr>
      <vt:lpstr>WIREFRAMES FOR FEATURES</vt:lpstr>
      <vt:lpstr>WIREFRAMES FOR FEATURES</vt:lpstr>
      <vt:lpstr>WIREFRAMES FOR FEATURES</vt:lpstr>
      <vt:lpstr>WIREFRAMES FOR FEATURES</vt:lpstr>
      <vt:lpstr>WIREFRAMES FOR FEATURES</vt:lpstr>
      <vt:lpstr>WIREFRAME FOR FEATURES</vt:lpstr>
      <vt:lpstr>WIREFRAMES FOR FEATURES</vt:lpstr>
      <vt:lpstr>WIRE FEATURES FOR FEATURES</vt:lpstr>
      <vt:lpstr>WIRE FEATURES FOR FEATURES</vt:lpstr>
      <vt:lpstr>WIREFRAMES FOR FEATURES</vt:lpstr>
      <vt:lpstr>WIREFRAMES FOR REPORTS AND DASHBOARDS</vt:lpstr>
      <vt:lpstr>WIREFRAMES FOR REPORTS AND DASHBOARD</vt:lpstr>
      <vt:lpstr>WIREFRAMES FOR REPORTS AD DASHBOARD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PRATIAN SKILLASSURE ASSESSMENT FRAMEWORK</dc:title>
  <dc:creator>Yaen</dc:creator>
  <cp:lastModifiedBy>Manav Verma</cp:lastModifiedBy>
  <cp:revision>14</cp:revision>
  <dcterms:created xsi:type="dcterms:W3CDTF">2020-05-31T12:17:40Z</dcterms:created>
  <dcterms:modified xsi:type="dcterms:W3CDTF">2020-05-31T17:27:26Z</dcterms:modified>
</cp:coreProperties>
</file>