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Introduzione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AndroidXR</a:t>
            </a:r>
            <a:r>
              <a:rPr lang="it-IT" dirty="0"/>
              <a:t> rappresenta il primo sistema operativo Android progettato specificamente per l'era dell'intelligenza artificiale e della realtà estesa. </a:t>
            </a:r>
          </a:p>
          <a:p>
            <a:r>
              <a:rPr lang="it-IT" dirty="0"/>
              <a:t>Sviluppato in collaborazione con Samsung e Qualcomm, questa piattaforma unifica le esperienze di realtà virtuale (VR), aumentata (AR) e mista (MR) in un ecosistema aperto che estende le familiari funzionalità Android ai dispositivi XR.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Sicurezza e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AndroidXR</a:t>
            </a:r>
            <a:r>
              <a:rPr lang="it-IT" dirty="0"/>
              <a:t> mantiene gli standard di sicurezza Android nel contesto XR:</a:t>
            </a:r>
          </a:p>
          <a:p>
            <a:r>
              <a:rPr lang="it-IT" dirty="0"/>
              <a:t>Sistema di permessi per accesso alle fotocamere simile agli smartphone Android</a:t>
            </a:r>
          </a:p>
          <a:p>
            <a:r>
              <a:rPr lang="it-IT" dirty="0"/>
              <a:t>Richiesta esplicita di autorizzazione per accesso ai sensori del dispositivo</a:t>
            </a:r>
          </a:p>
          <a:p>
            <a:r>
              <a:rPr lang="it-IT" dirty="0"/>
              <a:t>Avatar virtuali per proteggere la privacy dell'utente invece di immagini reali</a:t>
            </a:r>
          </a:p>
          <a:p>
            <a:r>
              <a:rPr lang="it-IT" dirty="0"/>
              <a:t>Controllo granulare su quali app possono accedere a telecamere e dati spaziali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Vantaggi per Sviluppatori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err="1"/>
              <a:t>AndroidXR</a:t>
            </a:r>
            <a:r>
              <a:rPr lang="it-IT" dirty="0"/>
              <a:t> offre significativi vantaggi per gli sviluppatori Android:</a:t>
            </a:r>
          </a:p>
          <a:p>
            <a:r>
              <a:rPr lang="it-IT" b="1" dirty="0"/>
              <a:t>Curva di apprendimento ridotta: </a:t>
            </a:r>
            <a:r>
              <a:rPr lang="it-IT" dirty="0"/>
              <a:t>Utilizzo di API e framework Android familiari</a:t>
            </a:r>
          </a:p>
          <a:p>
            <a:r>
              <a:rPr lang="it-IT" b="1" dirty="0"/>
              <a:t>Compatibilità automatica</a:t>
            </a:r>
            <a:r>
              <a:rPr lang="it-IT" dirty="0"/>
              <a:t>: La maggior parte delle app Android funziona senza modifiche</a:t>
            </a:r>
          </a:p>
          <a:p>
            <a:r>
              <a:rPr lang="it-IT" b="1" dirty="0"/>
              <a:t>Ecosistema aperto</a:t>
            </a:r>
            <a:r>
              <a:rPr lang="it-IT" dirty="0"/>
              <a:t>: Accesso al Play Store e vasta base utenti Android</a:t>
            </a:r>
          </a:p>
          <a:p>
            <a:r>
              <a:rPr lang="it-IT" b="1" dirty="0"/>
              <a:t>Strumenti familiari</a:t>
            </a:r>
            <a:r>
              <a:rPr lang="it-IT" dirty="0"/>
              <a:t>: Android Studio, emulatore e strumenti 3D preferiti</a:t>
            </a:r>
          </a:p>
          <a:p>
            <a:r>
              <a:rPr lang="it-IT" b="1" dirty="0"/>
              <a:t>Monetizzazione esistente</a:t>
            </a:r>
            <a:r>
              <a:rPr lang="it-IT" dirty="0"/>
              <a:t>: Modelli di business già consolidati su Android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 e Opportunità di Mercato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AndroidXR</a:t>
            </a:r>
            <a:r>
              <a:rPr lang="it-IT" dirty="0"/>
              <a:t> si posiziona per competere con Apple Vision Pro e Meta Quest in un mercato XR in rapida crescita. </a:t>
            </a:r>
          </a:p>
          <a:p>
            <a:r>
              <a:rPr lang="it-IT" dirty="0"/>
              <a:t>Con un prezzo previsto significativamente inferiore al Vision Pro (stimato intorno ai $1000 vs $3500), </a:t>
            </a:r>
            <a:r>
              <a:rPr lang="it-IT" dirty="0" err="1"/>
              <a:t>AndroidXR</a:t>
            </a:r>
            <a:r>
              <a:rPr lang="it-IT" dirty="0"/>
              <a:t> punta alla diffusione di massa della tecnologia XR. </a:t>
            </a:r>
          </a:p>
          <a:p>
            <a:r>
              <a:rPr lang="it-IT" dirty="0"/>
              <a:t>La piattaforma aperta e l'ecosistema Android consolidato offrono agli sviluppatori mobili un'opportunità unica di espandere le proprie app in nuove dimensioni spaziali, creando esperienze immersive che mantengono la familiarità dell'interfaccia Android.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Cos'è AndroidXR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AndroidXR</a:t>
            </a:r>
            <a:r>
              <a:rPr lang="it-IT" dirty="0"/>
              <a:t> è un'estensione della piattaforma Android che permette agli sviluppatori di creare app XR utilizzando framework Android familiari e strumenti open standard come </a:t>
            </a:r>
            <a:r>
              <a:rPr lang="it-IT" dirty="0" err="1"/>
              <a:t>OpenXR</a:t>
            </a:r>
            <a:r>
              <a:rPr lang="it-IT" dirty="0"/>
              <a:t> e </a:t>
            </a:r>
            <a:r>
              <a:rPr lang="it-IT" dirty="0" err="1"/>
              <a:t>WebXR</a:t>
            </a:r>
            <a:r>
              <a:rPr lang="it-IT" dirty="0"/>
              <a:t>. </a:t>
            </a:r>
          </a:p>
          <a:p>
            <a:r>
              <a:rPr lang="it-IT" dirty="0"/>
              <a:t>Il sistema supporta due tipologie principali di dispositivi: visori immersivi per esperienze VR complete e occhiali intelligenti per interazioni AR nel mondo reale.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e Compatibilità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La maggior parte delle app Android esistenti è già compatibile con </a:t>
            </a:r>
            <a:r>
              <a:rPr lang="it-IT" dirty="0" err="1"/>
              <a:t>AndroidXR</a:t>
            </a:r>
            <a:r>
              <a:rPr lang="it-IT" dirty="0"/>
              <a:t> senza alcun sforzo di sviluppo aggiuntivo. </a:t>
            </a:r>
          </a:p>
          <a:p>
            <a:r>
              <a:rPr lang="it-IT" dirty="0" err="1"/>
              <a:t>AndroidXR</a:t>
            </a:r>
            <a:r>
              <a:rPr lang="it-IT" dirty="0"/>
              <a:t> gestisce automaticamente le interazioni del dispositivo e la gestione del ciclo di vita, permettendo agli sviluppatori di concentrarsi sull'innovazione. </a:t>
            </a:r>
          </a:p>
          <a:p>
            <a:r>
              <a:rPr lang="it-IT" dirty="0"/>
              <a:t>Le app ottimizzate per schermi grandi traggono particolare vantaggio dai visori </a:t>
            </a:r>
            <a:r>
              <a:rPr lang="it-IT" dirty="0" err="1"/>
              <a:t>AndroidXR</a:t>
            </a:r>
            <a:r>
              <a:rPr lang="it-IT" dirty="0"/>
              <a:t> che offrono un pannello spaziale di 1024dp x 720dp.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Modalità Home Space e Full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err="1"/>
              <a:t>AndroidXR</a:t>
            </a:r>
            <a:r>
              <a:rPr lang="it-IT" dirty="0"/>
              <a:t> offre due modalità operative distinte: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Home Space:</a:t>
            </a:r>
          </a:p>
          <a:p>
            <a:r>
              <a:rPr lang="it-IT" dirty="0"/>
              <a:t>Multitasking con più app che funzionano affiancate</a:t>
            </a:r>
          </a:p>
          <a:p>
            <a:r>
              <a:rPr lang="it-IT" dirty="0"/>
              <a:t>Dimensione predefinita: 1024 x 720dp</a:t>
            </a:r>
          </a:p>
          <a:p>
            <a:r>
              <a:rPr lang="it-IT" dirty="0"/>
              <a:t>App lanciate a 1.75 metri dall'utente</a:t>
            </a:r>
          </a:p>
          <a:p>
            <a:r>
              <a:rPr lang="it-IT" dirty="0"/>
              <a:t>Compatibile con qualsiasi app Android mobile o per schermi grandi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Full Space:</a:t>
            </a:r>
          </a:p>
          <a:p>
            <a:r>
              <a:rPr lang="it-IT" dirty="0" err="1"/>
              <a:t>Un'app</a:t>
            </a:r>
            <a:r>
              <a:rPr lang="it-IT" dirty="0"/>
              <a:t> alla volta con accesso completo alle capacità immersive</a:t>
            </a:r>
          </a:p>
          <a:p>
            <a:r>
              <a:rPr lang="it-IT" dirty="0"/>
              <a:t>Supporto per pannelli spaziali, modelli 3D e ambienti spaziali</a:t>
            </a:r>
          </a:p>
          <a:p>
            <a:r>
              <a:rPr lang="it-IT" dirty="0"/>
              <a:t>Capacità di riproduzione video stereoscopici spaziali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Strumenti</a:t>
            </a:r>
            <a:r>
              <a:rPr dirty="0"/>
              <a:t> di </a:t>
            </a:r>
            <a:r>
              <a:rPr dirty="0" err="1"/>
              <a:t>Sviluppo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err="1"/>
              <a:t>AndroidXR</a:t>
            </a:r>
            <a:r>
              <a:rPr lang="it-IT" dirty="0"/>
              <a:t> supporta quattro framework principali di sviluppo:</a:t>
            </a:r>
          </a:p>
          <a:p>
            <a:endParaRPr lang="it-IT" dirty="0"/>
          </a:p>
          <a:p>
            <a:r>
              <a:rPr lang="it-IT" b="1" dirty="0" err="1"/>
              <a:t>Jetpack</a:t>
            </a:r>
            <a:r>
              <a:rPr lang="it-IT" b="1" dirty="0"/>
              <a:t> XR SDK</a:t>
            </a:r>
            <a:r>
              <a:rPr lang="it-IT" dirty="0"/>
              <a:t>: Per sviluppatori familiari con </a:t>
            </a:r>
            <a:r>
              <a:rPr lang="it-IT" dirty="0" err="1"/>
              <a:t>Jetpack</a:t>
            </a:r>
            <a:r>
              <a:rPr lang="it-IT" dirty="0"/>
              <a:t>, utilizzando </a:t>
            </a:r>
            <a:r>
              <a:rPr lang="it-IT" dirty="0" err="1"/>
              <a:t>Kotlin</a:t>
            </a:r>
            <a:r>
              <a:rPr lang="it-IT" dirty="0"/>
              <a:t> e Compose</a:t>
            </a:r>
          </a:p>
          <a:p>
            <a:r>
              <a:rPr lang="it-IT" b="1" dirty="0" err="1"/>
              <a:t>Unity</a:t>
            </a:r>
            <a:r>
              <a:rPr lang="it-IT" dirty="0"/>
              <a:t>: Motore 3D real-time con supporto </a:t>
            </a:r>
            <a:r>
              <a:rPr lang="it-IT" dirty="0" err="1"/>
              <a:t>OpenXR</a:t>
            </a:r>
            <a:r>
              <a:rPr lang="it-IT" dirty="0"/>
              <a:t> native</a:t>
            </a:r>
          </a:p>
          <a:p>
            <a:r>
              <a:rPr lang="it-IT" b="1" dirty="0" err="1"/>
              <a:t>OpenXR</a:t>
            </a:r>
            <a:r>
              <a:rPr lang="it-IT" dirty="0"/>
              <a:t>: Standard aperto royalty-free per sviluppo cross-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it-IT" b="1" dirty="0" err="1"/>
              <a:t>WebXR</a:t>
            </a:r>
            <a:r>
              <a:rPr lang="it-IT" dirty="0"/>
              <a:t>: Tecnologie web per esperienze XR direttamente nel browser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Integrazione con Gemini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L'integrazione con Gemini rappresenta una caratteristica distintiva di </a:t>
            </a:r>
            <a:r>
              <a:rPr lang="it-IT" dirty="0" err="1"/>
              <a:t>AndroidXR</a:t>
            </a:r>
            <a:r>
              <a:rPr lang="it-IT" dirty="0"/>
              <a:t>. L'assistente AI comprende il contesto visivo dell'utente e può agire per suo conto, offrendo:</a:t>
            </a:r>
          </a:p>
          <a:p>
            <a:r>
              <a:rPr lang="it-IT" dirty="0"/>
              <a:t>Assistenza hands-free basata sull'ambiente circostante</a:t>
            </a:r>
          </a:p>
          <a:p>
            <a:r>
              <a:rPr lang="it-IT" dirty="0"/>
              <a:t>Comprensione di ciò che l'utente vede e sente</a:t>
            </a:r>
          </a:p>
          <a:p>
            <a:r>
              <a:rPr lang="it-IT" dirty="0"/>
              <a:t>Traduzione in tempo reale e sintesi di messaggi</a:t>
            </a:r>
          </a:p>
          <a:p>
            <a:r>
              <a:rPr lang="it-IT" dirty="0"/>
              <a:t>Navigazione AR con indicazioni proiettate nel campo visivo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Esempi Pratici di Applicazione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err="1"/>
              <a:t>AndroidXR</a:t>
            </a:r>
            <a:r>
              <a:rPr lang="it-IT" dirty="0"/>
              <a:t> abilita numerose applicazioni pratiche nel contesto mobile:</a:t>
            </a:r>
          </a:p>
          <a:p>
            <a:r>
              <a:rPr lang="it-IT" b="1" dirty="0"/>
              <a:t>Google Maps</a:t>
            </a:r>
            <a:r>
              <a:rPr lang="it-IT" dirty="0"/>
              <a:t>: Modalità immersiva con mini-mappe integrate</a:t>
            </a:r>
          </a:p>
          <a:p>
            <a:r>
              <a:rPr lang="it-IT" b="1" dirty="0"/>
              <a:t>Traduzione istantanea</a:t>
            </a:r>
            <a:r>
              <a:rPr lang="it-IT" dirty="0"/>
              <a:t>: Sottotitoli AR per conversazioni multilingue</a:t>
            </a:r>
          </a:p>
          <a:p>
            <a:r>
              <a:rPr lang="it-IT" b="1" dirty="0"/>
              <a:t>Navigazione assistita</a:t>
            </a:r>
            <a:r>
              <a:rPr lang="it-IT" dirty="0"/>
              <a:t>: Indicazioni stradali proiettate direttamente nel campo visivo</a:t>
            </a:r>
          </a:p>
          <a:p>
            <a:r>
              <a:rPr lang="it-IT" b="1" dirty="0"/>
              <a:t>Controllo vocale</a:t>
            </a:r>
            <a:r>
              <a:rPr lang="it-IT" dirty="0"/>
              <a:t>: Interazione con app senza utilizzare le mani</a:t>
            </a:r>
          </a:p>
          <a:p>
            <a:r>
              <a:rPr lang="it-IT" b="1" dirty="0"/>
              <a:t>Riproduzione multimediale</a:t>
            </a:r>
            <a:r>
              <a:rPr lang="it-IT" dirty="0"/>
              <a:t>: Video panoramici a 360 gradi e contenuti 3D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Moohan - Il Primo Dispositivo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Samsung lancerà il primo visore </a:t>
            </a:r>
            <a:r>
              <a:rPr lang="it-IT" dirty="0" err="1"/>
              <a:t>AndroidXR</a:t>
            </a:r>
            <a:r>
              <a:rPr lang="it-IT" dirty="0"/>
              <a:t> con nome in codice "Project </a:t>
            </a:r>
            <a:r>
              <a:rPr lang="it-IT" dirty="0" err="1"/>
              <a:t>Moohan</a:t>
            </a:r>
            <a:r>
              <a:rPr lang="it-IT" dirty="0"/>
              <a:t>" nel 2025. Il dispositivo includerà:</a:t>
            </a:r>
          </a:p>
          <a:p>
            <a:r>
              <a:rPr lang="it-IT" dirty="0"/>
              <a:t>Processore Qualcomm </a:t>
            </a:r>
            <a:r>
              <a:rPr lang="it-IT" dirty="0" err="1"/>
              <a:t>Snapdragon</a:t>
            </a:r>
            <a:r>
              <a:rPr lang="it-IT" dirty="0"/>
              <a:t> XR2 Plus </a:t>
            </a:r>
            <a:r>
              <a:rPr lang="it-IT" dirty="0" err="1"/>
              <a:t>Gen</a:t>
            </a:r>
            <a:r>
              <a:rPr lang="it-IT" dirty="0"/>
              <a:t> 2</a:t>
            </a:r>
          </a:p>
          <a:p>
            <a:r>
              <a:rPr lang="it-IT" dirty="0"/>
              <a:t>Fino a 16 GB di RAM</a:t>
            </a:r>
          </a:p>
          <a:p>
            <a:r>
              <a:rPr lang="it-IT" dirty="0"/>
              <a:t>Display Sony 1.3-inch 4K OLED on Silicon</a:t>
            </a:r>
          </a:p>
          <a:p>
            <a:r>
              <a:rPr lang="it-IT" dirty="0"/>
              <a:t>Lancio previsto in Corea del Sud a ottobre 2025, seguito dal mercato globale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 di Navigazione Gestuale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AndroidXR</a:t>
            </a:r>
            <a:r>
              <a:rPr lang="it-IT" dirty="0"/>
              <a:t> introduce un innovativo sistema di controllo "</a:t>
            </a:r>
            <a:r>
              <a:rPr lang="it-IT" dirty="0" err="1"/>
              <a:t>Gesture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":</a:t>
            </a:r>
          </a:p>
          <a:p>
            <a:r>
              <a:rPr lang="it-IT" dirty="0"/>
              <a:t>Apparizione di un cerchio in un contenitore a diamante quando si solleva la mano</a:t>
            </a:r>
          </a:p>
          <a:p>
            <a:r>
              <a:rPr lang="it-IT" dirty="0"/>
              <a:t>Movimento di "pinch" per far apparire tre pulsanti familiari Android</a:t>
            </a:r>
          </a:p>
          <a:p>
            <a:r>
              <a:rPr lang="it-IT" dirty="0"/>
              <a:t>Triangolo per tornare indietro, cerchio per home, quadrato per app recenti</a:t>
            </a:r>
          </a:p>
          <a:p>
            <a:r>
              <a:rPr lang="it-IT" dirty="0"/>
              <a:t>Supporto per tracciamento mani e occhi con modalità "Auto </a:t>
            </a:r>
            <a:r>
              <a:rPr lang="it-IT" dirty="0" err="1"/>
              <a:t>Detect</a:t>
            </a:r>
            <a:r>
              <a:rPr lang="it-IT" dirty="0"/>
              <a:t>"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768</Words>
  <Application>Microsoft Office PowerPoint</Application>
  <PresentationFormat>Presentazione su schermo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Introduzione</vt:lpstr>
      <vt:lpstr>Cos'è AndroidXR</vt:lpstr>
      <vt:lpstr>Architettura e Compatibilità Mobile</vt:lpstr>
      <vt:lpstr>Modalità Home Space e Full Space</vt:lpstr>
      <vt:lpstr>Strumenti di Sviluppo</vt:lpstr>
      <vt:lpstr>Integrazione con Gemini AI</vt:lpstr>
      <vt:lpstr>Esempi Pratici di Applicazione</vt:lpstr>
      <vt:lpstr>Project Moohan - Il Primo Dispositivo</vt:lpstr>
      <vt:lpstr>Sistema di Navigazione Gestuale</vt:lpstr>
      <vt:lpstr>Sicurezza e Privacy</vt:lpstr>
      <vt:lpstr>Vantaggi per Sviluppatori Mobile</vt:lpstr>
      <vt:lpstr>Futuro e Opportunità di Mercato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2</cp:revision>
  <dcterms:created xsi:type="dcterms:W3CDTF">2013-01-27T09:14:16Z</dcterms:created>
  <dcterms:modified xsi:type="dcterms:W3CDTF">2025-06-20T22:03:10Z</dcterms:modified>
  <cp:category/>
</cp:coreProperties>
</file>