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753447-90FE-4C6E-A558-73E37853F426}">
  <a:tblStyle styleId="{F0753447-90FE-4C6E-A558-73E37853F4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{F0753447-90FE-4C6E-A558-73E37853F426}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{F0753447-90FE-4C6E-A558-73E37853F426}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{F0753447-90FE-4C6E-A558-73E37853F426}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{F0753447-90FE-4C6E-A558-73E37853F426}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{F0753447-90FE-4C6E-A558-73E37853F426}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{F0753447-90FE-4C6E-A558-73E37853F426}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{F0753447-90FE-4C6E-A558-73E37853F426}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{F0753447-90FE-4C6E-A558-73E37853F426}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{F0753447-90FE-4C6E-A558-73E37853F426}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